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82" r:id="rId2"/>
    <p:sldId id="330" r:id="rId3"/>
    <p:sldId id="317" r:id="rId4"/>
    <p:sldId id="319" r:id="rId5"/>
    <p:sldId id="320" r:id="rId6"/>
    <p:sldId id="321" r:id="rId7"/>
    <p:sldId id="322" r:id="rId8"/>
    <p:sldId id="323" r:id="rId9"/>
    <p:sldId id="329" r:id="rId10"/>
    <p:sldId id="326" r:id="rId11"/>
    <p:sldId id="324" r:id="rId12"/>
    <p:sldId id="325" r:id="rId13"/>
    <p:sldId id="328" r:id="rId14"/>
    <p:sldId id="33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s"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B5A2A"/>
    <a:srgbClr val="63A537"/>
    <a:srgbClr val="719E4D"/>
    <a:srgbClr val="4A7C29"/>
    <a:srgbClr val="498742"/>
    <a:srgbClr val="B7D07A"/>
    <a:srgbClr val="E8781A"/>
    <a:srgbClr val="D6AB75"/>
    <a:srgbClr val="CACACA"/>
    <a:srgbClr val="F5D7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9" autoAdjust="0"/>
    <p:restoredTop sz="82537"/>
  </p:normalViewPr>
  <p:slideViewPr>
    <p:cSldViewPr snapToGrid="0">
      <p:cViewPr varScale="1">
        <p:scale>
          <a:sx n="95" d="100"/>
          <a:sy n="95" d="100"/>
        </p:scale>
        <p:origin x="1208" y="168"/>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3D9DF-6436-4E6F-B7EF-F11ED8750028}" type="datetimeFigureOut">
              <a:rPr lang="zh-CN" altLang="en-US" smtClean="0"/>
              <a:t>2022/5/26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2BFC37-D450-4D92-9B4B-7A1901DE4DC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大家晚上好，我们组</a:t>
            </a:r>
            <a:r>
              <a:rPr lang="en-GB" sz="1200" kern="1200" dirty="0">
                <a:solidFill>
                  <a:schemeClr val="tx1"/>
                </a:solidFill>
                <a:effectLst/>
                <a:latin typeface="+mn-lt"/>
                <a:ea typeface="+mn-ea"/>
                <a:cs typeface="+mn-cs"/>
              </a:rPr>
              <a:t>project</a:t>
            </a:r>
            <a:r>
              <a:rPr lang="zh-CN" altLang="en-US" sz="1200" kern="1200" dirty="0">
                <a:solidFill>
                  <a:schemeClr val="tx1"/>
                </a:solidFill>
                <a:effectLst/>
                <a:latin typeface="+mn-lt"/>
                <a:ea typeface="+mn-ea"/>
                <a:cs typeface="+mn-cs"/>
              </a:rPr>
              <a:t>的内容主要使用机器学习方法预测心脏病风险并寻找关键的</a:t>
            </a:r>
            <a:r>
              <a:rPr lang="en-GB" sz="1200" kern="1200" dirty="0">
                <a:solidFill>
                  <a:schemeClr val="tx1"/>
                </a:solidFill>
                <a:effectLst/>
                <a:latin typeface="+mn-lt"/>
                <a:ea typeface="+mn-ea"/>
                <a:cs typeface="+mn-cs"/>
              </a:rPr>
              <a:t>indicators，</a:t>
            </a:r>
            <a:r>
              <a:rPr lang="zh-CN" altLang="en-US" sz="1200" kern="1200" dirty="0">
                <a:solidFill>
                  <a:schemeClr val="tx1"/>
                </a:solidFill>
                <a:effectLst/>
                <a:latin typeface="+mn-lt"/>
                <a:ea typeface="+mn-ea"/>
                <a:cs typeface="+mn-cs"/>
              </a:rPr>
              <a:t>组员有黄桔茂、林晓彤和张昱朦。</a:t>
            </a:r>
          </a:p>
        </p:txBody>
      </p:sp>
      <p:sp>
        <p:nvSpPr>
          <p:cNvPr id="4" name="Slide Number Placeholder 3"/>
          <p:cNvSpPr>
            <a:spLocks noGrp="1"/>
          </p:cNvSpPr>
          <p:nvPr>
            <p:ph type="sldNum" sz="quarter" idx="5"/>
          </p:nvPr>
        </p:nvSpPr>
        <p:spPr/>
        <p:txBody>
          <a:bodyPr/>
          <a:lstStyle/>
          <a:p>
            <a:fld id="{7B2BFC37-D450-4D92-9B4B-7A1901DE4DC6}" type="slidenum">
              <a:rPr lang="zh-CN" altLang="en-US" smtClean="0"/>
              <a:t>1</a:t>
            </a:fld>
            <a:endParaRPr lang="zh-CN" altLang="en-US"/>
          </a:p>
        </p:txBody>
      </p:sp>
    </p:spTree>
    <p:extLst>
      <p:ext uri="{BB962C8B-B14F-4D97-AF65-F5344CB8AC3E}">
        <p14:creationId xmlns:p14="http://schemas.microsoft.com/office/powerpoint/2010/main" val="282528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之后我们又训练了两个非参数模型随机森林和</a:t>
            </a:r>
            <a:r>
              <a:rPr lang="en-GB" sz="1200" kern="1200" dirty="0">
                <a:solidFill>
                  <a:schemeClr val="tx1"/>
                </a:solidFill>
                <a:effectLst/>
                <a:latin typeface="+mn-lt"/>
                <a:ea typeface="+mn-ea"/>
                <a:cs typeface="+mn-cs"/>
              </a:rPr>
              <a:t>Gradient boosting，</a:t>
            </a:r>
            <a:r>
              <a:rPr lang="zh-CN" altLang="en-US" sz="1200" kern="1200" dirty="0">
                <a:solidFill>
                  <a:schemeClr val="tx1"/>
                </a:solidFill>
                <a:effectLst/>
                <a:latin typeface="+mn-lt"/>
                <a:ea typeface="+mn-ea"/>
                <a:cs typeface="+mn-cs"/>
              </a:rPr>
              <a:t>选择的超参数比如树的数目、分割标准都列在</a:t>
            </a:r>
            <a:r>
              <a:rPr lang="en-GB" sz="1200" kern="1200" dirty="0">
                <a:solidFill>
                  <a:schemeClr val="tx1"/>
                </a:solidFill>
                <a:effectLst/>
                <a:latin typeface="+mn-lt"/>
                <a:ea typeface="+mn-ea"/>
                <a:cs typeface="+mn-cs"/>
              </a:rPr>
              <a:t>slide</a:t>
            </a:r>
            <a:r>
              <a:rPr lang="zh-CN" altLang="en-US" sz="1200" kern="1200" dirty="0">
                <a:solidFill>
                  <a:schemeClr val="tx1"/>
                </a:solidFill>
                <a:effectLst/>
                <a:latin typeface="+mn-lt"/>
                <a:ea typeface="+mn-ea"/>
                <a:cs typeface="+mn-cs"/>
              </a:rPr>
              <a:t>中，其中</a:t>
            </a:r>
            <a:r>
              <a:rPr lang="en-GB" sz="1200" kern="1200" dirty="0">
                <a:solidFill>
                  <a:schemeClr val="tx1"/>
                </a:solidFill>
                <a:effectLst/>
                <a:latin typeface="+mn-lt"/>
                <a:ea typeface="+mn-ea"/>
                <a:cs typeface="+mn-cs"/>
              </a:rPr>
              <a:t>Gradient boosting</a:t>
            </a:r>
            <a:r>
              <a:rPr lang="zh-CN" altLang="en-US" sz="1200" kern="1200" dirty="0">
                <a:solidFill>
                  <a:schemeClr val="tx1"/>
                </a:solidFill>
                <a:effectLst/>
                <a:latin typeface="+mn-lt"/>
                <a:ea typeface="+mn-ea"/>
                <a:cs typeface="+mn-cs"/>
              </a:rPr>
              <a:t>每个树的</a:t>
            </a:r>
            <a:r>
              <a:rPr lang="en-GB" sz="1200" kern="1200" dirty="0">
                <a:solidFill>
                  <a:schemeClr val="tx1"/>
                </a:solidFill>
                <a:effectLst/>
                <a:latin typeface="+mn-lt"/>
                <a:ea typeface="+mn-ea"/>
                <a:cs typeface="+mn-cs"/>
              </a:rPr>
              <a:t>split</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等价于一种加性模型。从</a:t>
            </a:r>
            <a:r>
              <a:rPr lang="en-GB" sz="1200" kern="1200" dirty="0">
                <a:solidFill>
                  <a:schemeClr val="tx1"/>
                </a:solidFill>
                <a:effectLst/>
                <a:latin typeface="+mn-lt"/>
                <a:ea typeface="+mn-ea"/>
                <a:cs typeface="+mn-cs"/>
              </a:rPr>
              <a:t>ROC、</a:t>
            </a:r>
            <a:r>
              <a:rPr lang="zh-CN" altLang="en-US" sz="1200" kern="1200" dirty="0">
                <a:solidFill>
                  <a:schemeClr val="tx1"/>
                </a:solidFill>
                <a:effectLst/>
                <a:latin typeface="+mn-lt"/>
                <a:ea typeface="+mn-ea"/>
                <a:cs typeface="+mn-cs"/>
              </a:rPr>
              <a:t>敏感度和特异度来看，它们在交叉验证中的表现相对参数模型更好一些，另外我们还可以可视化随机森林模型的</a:t>
            </a:r>
            <a:r>
              <a:rPr lang="en-GB" sz="1200" kern="1200" dirty="0">
                <a:solidFill>
                  <a:schemeClr val="tx1"/>
                </a:solidFill>
                <a:effectLst/>
                <a:latin typeface="+mn-lt"/>
                <a:ea typeface="+mn-ea"/>
                <a:cs typeface="+mn-cs"/>
              </a:rPr>
              <a:t>variable importance，</a:t>
            </a:r>
            <a:r>
              <a:rPr lang="zh-CN" altLang="en-US" sz="1200" kern="1200" dirty="0">
                <a:solidFill>
                  <a:schemeClr val="tx1"/>
                </a:solidFill>
                <a:effectLst/>
                <a:latin typeface="+mn-lt"/>
                <a:ea typeface="+mn-ea"/>
                <a:cs typeface="+mn-cs"/>
              </a:rPr>
              <a:t>发现重要的几个预测变量也包括年龄、</a:t>
            </a:r>
            <a:r>
              <a:rPr lang="en-GB" sz="1200" kern="1200" dirty="0">
                <a:solidFill>
                  <a:schemeClr val="tx1"/>
                </a:solidFill>
                <a:effectLst/>
                <a:latin typeface="+mn-lt"/>
                <a:ea typeface="+mn-ea"/>
                <a:cs typeface="+mn-cs"/>
              </a:rPr>
              <a:t>general health、</a:t>
            </a:r>
            <a:r>
              <a:rPr lang="zh-CN" altLang="en-US" sz="1200" kern="1200" dirty="0">
                <a:solidFill>
                  <a:schemeClr val="tx1"/>
                </a:solidFill>
                <a:effectLst/>
                <a:latin typeface="+mn-lt"/>
                <a:ea typeface="+mn-ea"/>
                <a:cs typeface="+mn-cs"/>
              </a:rPr>
              <a:t>性别、糖尿病等。</a:t>
            </a:r>
          </a:p>
        </p:txBody>
      </p:sp>
      <p:sp>
        <p:nvSpPr>
          <p:cNvPr id="4" name="Slide Number Placeholder 3"/>
          <p:cNvSpPr>
            <a:spLocks noGrp="1"/>
          </p:cNvSpPr>
          <p:nvPr>
            <p:ph type="sldNum" sz="quarter" idx="5"/>
          </p:nvPr>
        </p:nvSpPr>
        <p:spPr/>
        <p:txBody>
          <a:bodyPr/>
          <a:lstStyle/>
          <a:p>
            <a:fld id="{7B2BFC37-D450-4D92-9B4B-7A1901DE4DC6}" type="slidenum">
              <a:rPr lang="zh-CN" altLang="en-US" smtClean="0"/>
              <a:t>10</a:t>
            </a:fld>
            <a:endParaRPr lang="zh-CN" altLang="en-US"/>
          </a:p>
        </p:txBody>
      </p:sp>
    </p:spTree>
    <p:extLst>
      <p:ext uri="{BB962C8B-B14F-4D97-AF65-F5344CB8AC3E}">
        <p14:creationId xmlns:p14="http://schemas.microsoft.com/office/powerpoint/2010/main" val="1708173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最后，我们在独立测试集上比较了各个模型的表现，画了每个模型对应的</a:t>
            </a:r>
            <a:r>
              <a:rPr lang="en-GB" sz="1200" kern="1200" dirty="0">
                <a:solidFill>
                  <a:schemeClr val="tx1"/>
                </a:solidFill>
                <a:effectLst/>
                <a:latin typeface="+mn-lt"/>
                <a:ea typeface="+mn-ea"/>
                <a:cs typeface="+mn-cs"/>
              </a:rPr>
              <a:t>ROC</a:t>
            </a:r>
            <a:r>
              <a:rPr lang="zh-CN" altLang="en-US" sz="1200" kern="1200" dirty="0">
                <a:solidFill>
                  <a:schemeClr val="tx1"/>
                </a:solidFill>
                <a:effectLst/>
                <a:latin typeface="+mn-lt"/>
                <a:ea typeface="+mn-ea"/>
                <a:cs typeface="+mn-cs"/>
              </a:rPr>
              <a:t>曲线和</a:t>
            </a:r>
            <a:r>
              <a:rPr lang="en-GB" sz="1200" kern="1200" dirty="0">
                <a:solidFill>
                  <a:schemeClr val="tx1"/>
                </a:solidFill>
                <a:effectLst/>
                <a:latin typeface="+mn-lt"/>
                <a:ea typeface="+mn-ea"/>
                <a:cs typeface="+mn-cs"/>
              </a:rPr>
              <a:t>accuracy F1-score</a:t>
            </a:r>
            <a:r>
              <a:rPr lang="zh-CN" altLang="en-US" sz="1200" kern="1200" dirty="0">
                <a:solidFill>
                  <a:schemeClr val="tx1"/>
                </a:solidFill>
                <a:effectLst/>
                <a:latin typeface="+mn-lt"/>
                <a:ea typeface="+mn-ea"/>
                <a:cs typeface="+mn-cs"/>
              </a:rPr>
              <a:t>等评估指标的柱状图。可以发现逻辑回归、线性判别分析得到的</a:t>
            </a:r>
            <a:r>
              <a:rPr lang="en-GB" sz="1200" kern="1200" dirty="0">
                <a:solidFill>
                  <a:schemeClr val="tx1"/>
                </a:solidFill>
                <a:effectLst/>
                <a:latin typeface="+mn-lt"/>
                <a:ea typeface="+mn-ea"/>
                <a:cs typeface="+mn-cs"/>
              </a:rPr>
              <a:t>AUC</a:t>
            </a:r>
            <a:r>
              <a:rPr lang="zh-CN" altLang="en-US" sz="1200" kern="1200" dirty="0">
                <a:solidFill>
                  <a:schemeClr val="tx1"/>
                </a:solidFill>
                <a:effectLst/>
                <a:latin typeface="+mn-lt"/>
                <a:ea typeface="+mn-ea"/>
                <a:cs typeface="+mn-cs"/>
              </a:rPr>
              <a:t>和敏感度更高；而非参数模型有更高的特异度和</a:t>
            </a:r>
            <a:r>
              <a:rPr lang="en-GB" sz="1200" kern="1200" dirty="0">
                <a:solidFill>
                  <a:schemeClr val="tx1"/>
                </a:solidFill>
                <a:effectLst/>
                <a:latin typeface="+mn-lt"/>
                <a:ea typeface="+mn-ea"/>
                <a:cs typeface="+mn-cs"/>
              </a:rPr>
              <a:t>F1-score。</a:t>
            </a:r>
            <a:r>
              <a:rPr lang="zh-CN" altLang="en-US" sz="1200" kern="1200" dirty="0">
                <a:solidFill>
                  <a:schemeClr val="tx1"/>
                </a:solidFill>
                <a:effectLst/>
                <a:latin typeface="+mn-lt"/>
                <a:ea typeface="+mn-ea"/>
                <a:cs typeface="+mn-cs"/>
              </a:rPr>
              <a:t>但对于预测患心脏病风险这个任务来说，我们更偏向于选择敏感度更高，解释性更强的参数模型比如逻辑回归，因为我们希望尽可能多地找出有患心脏病风险的人群并进行早期有效的干预。</a:t>
            </a:r>
          </a:p>
        </p:txBody>
      </p:sp>
      <p:sp>
        <p:nvSpPr>
          <p:cNvPr id="4" name="Slide Number Placeholder 3"/>
          <p:cNvSpPr>
            <a:spLocks noGrp="1"/>
          </p:cNvSpPr>
          <p:nvPr>
            <p:ph type="sldNum" sz="quarter" idx="5"/>
          </p:nvPr>
        </p:nvSpPr>
        <p:spPr/>
        <p:txBody>
          <a:bodyPr/>
          <a:lstStyle/>
          <a:p>
            <a:fld id="{7B2BFC37-D450-4D92-9B4B-7A1901DE4DC6}" type="slidenum">
              <a:rPr lang="zh-CN" altLang="en-US" smtClean="0"/>
              <a:t>11</a:t>
            </a:fld>
            <a:endParaRPr lang="zh-CN" altLang="en-US"/>
          </a:p>
        </p:txBody>
      </p:sp>
    </p:spTree>
    <p:extLst>
      <p:ext uri="{BB962C8B-B14F-4D97-AF65-F5344CB8AC3E}">
        <p14:creationId xmlns:p14="http://schemas.microsoft.com/office/powerpoint/2010/main" val="4179421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总结一下，在这次</a:t>
            </a:r>
            <a:r>
              <a:rPr lang="en-GB" sz="1200" kern="1200" dirty="0">
                <a:solidFill>
                  <a:schemeClr val="tx1"/>
                </a:solidFill>
                <a:effectLst/>
                <a:latin typeface="+mn-lt"/>
                <a:ea typeface="+mn-ea"/>
                <a:cs typeface="+mn-cs"/>
              </a:rPr>
              <a:t>project</a:t>
            </a:r>
            <a:r>
              <a:rPr lang="zh-CN" altLang="en-US" sz="1200" kern="1200" dirty="0">
                <a:solidFill>
                  <a:schemeClr val="tx1"/>
                </a:solidFill>
                <a:effectLst/>
                <a:latin typeface="+mn-lt"/>
                <a:ea typeface="+mn-ea"/>
                <a:cs typeface="+mn-cs"/>
              </a:rPr>
              <a:t>中我们构建了多种机器学习模型进行心脏病风险预测，通过</a:t>
            </a:r>
            <a:r>
              <a:rPr lang="en-GB" sz="1200" kern="1200" dirty="0">
                <a:solidFill>
                  <a:schemeClr val="tx1"/>
                </a:solidFill>
                <a:effectLst/>
                <a:latin typeface="+mn-lt"/>
                <a:ea typeface="+mn-ea"/>
                <a:cs typeface="+mn-cs"/>
              </a:rPr>
              <a:t>odds </a:t>
            </a:r>
            <a:r>
              <a:rPr lang="en-GB" sz="1200" kern="1200" dirty="0" err="1">
                <a:solidFill>
                  <a:schemeClr val="tx1"/>
                </a:solidFill>
                <a:effectLst/>
                <a:latin typeface="+mn-lt"/>
                <a:ea typeface="+mn-ea"/>
                <a:cs typeface="+mn-cs"/>
              </a:rPr>
              <a:t>ratio、LD</a:t>
            </a:r>
            <a:r>
              <a:rPr lang="en-GB" sz="1200" kern="1200" dirty="0">
                <a:solidFill>
                  <a:schemeClr val="tx1"/>
                </a:solidFill>
                <a:effectLst/>
                <a:latin typeface="+mn-lt"/>
                <a:ea typeface="+mn-ea"/>
                <a:cs typeface="+mn-cs"/>
              </a:rPr>
              <a:t> value</a:t>
            </a:r>
            <a:r>
              <a:rPr lang="zh-CN" altLang="en-US" sz="1200" kern="1200" dirty="0">
                <a:solidFill>
                  <a:schemeClr val="tx1"/>
                </a:solidFill>
                <a:effectLst/>
                <a:latin typeface="+mn-lt"/>
                <a:ea typeface="+mn-ea"/>
                <a:cs typeface="+mn-cs"/>
              </a:rPr>
              <a:t>和</a:t>
            </a:r>
            <a:r>
              <a:rPr lang="en-GB" sz="1200" kern="1200" dirty="0">
                <a:solidFill>
                  <a:schemeClr val="tx1"/>
                </a:solidFill>
                <a:effectLst/>
                <a:latin typeface="+mn-lt"/>
                <a:ea typeface="+mn-ea"/>
                <a:cs typeface="+mn-cs"/>
              </a:rPr>
              <a:t>variable importance</a:t>
            </a:r>
            <a:r>
              <a:rPr lang="zh-CN" altLang="en-US" sz="1200" kern="1200" dirty="0">
                <a:solidFill>
                  <a:schemeClr val="tx1"/>
                </a:solidFill>
                <a:effectLst/>
                <a:latin typeface="+mn-lt"/>
                <a:ea typeface="+mn-ea"/>
                <a:cs typeface="+mn-cs"/>
              </a:rPr>
              <a:t>对模型进行解释、采用</a:t>
            </a:r>
            <a:r>
              <a:rPr lang="en-GB" sz="1200" kern="1200" dirty="0">
                <a:solidFill>
                  <a:schemeClr val="tx1"/>
                </a:solidFill>
                <a:effectLst/>
                <a:latin typeface="+mn-lt"/>
                <a:ea typeface="+mn-ea"/>
                <a:cs typeface="+mn-cs"/>
              </a:rPr>
              <a:t>SMOTE</a:t>
            </a:r>
            <a:r>
              <a:rPr lang="zh-CN" altLang="en-US" sz="1200" kern="1200" dirty="0">
                <a:solidFill>
                  <a:schemeClr val="tx1"/>
                </a:solidFill>
                <a:effectLst/>
                <a:latin typeface="+mn-lt"/>
                <a:ea typeface="+mn-ea"/>
                <a:cs typeface="+mn-cs"/>
              </a:rPr>
              <a:t>过采样方法平衡分类的敏感度和特异度，帮助发现更多有患病风险的人，最后根据相关性分析和模型的结果找到了年龄、</a:t>
            </a:r>
            <a:r>
              <a:rPr lang="en-GB" sz="1200" kern="1200" dirty="0">
                <a:solidFill>
                  <a:schemeClr val="tx1"/>
                </a:solidFill>
                <a:effectLst/>
                <a:latin typeface="+mn-lt"/>
                <a:ea typeface="+mn-ea"/>
                <a:cs typeface="+mn-cs"/>
              </a:rPr>
              <a:t>general health、</a:t>
            </a:r>
            <a:r>
              <a:rPr lang="zh-CN" altLang="en-US" sz="1200" kern="1200" dirty="0">
                <a:solidFill>
                  <a:schemeClr val="tx1"/>
                </a:solidFill>
                <a:effectLst/>
                <a:latin typeface="+mn-lt"/>
                <a:ea typeface="+mn-ea"/>
                <a:cs typeface="+mn-cs"/>
              </a:rPr>
              <a:t>吸烟、糖尿病、行动困难、中风等心脏疾病的关键</a:t>
            </a:r>
            <a:r>
              <a:rPr lang="en-GB" sz="1200" kern="1200" dirty="0">
                <a:solidFill>
                  <a:schemeClr val="tx1"/>
                </a:solidFill>
                <a:effectLst/>
                <a:latin typeface="+mn-lt"/>
                <a:ea typeface="+mn-ea"/>
                <a:cs typeface="+mn-cs"/>
              </a:rPr>
              <a:t>indicator。</a:t>
            </a:r>
          </a:p>
        </p:txBody>
      </p:sp>
      <p:sp>
        <p:nvSpPr>
          <p:cNvPr id="4" name="灯片编号占位符 3"/>
          <p:cNvSpPr>
            <a:spLocks noGrp="1"/>
          </p:cNvSpPr>
          <p:nvPr>
            <p:ph type="sldNum" sz="quarter" idx="5"/>
          </p:nvPr>
        </p:nvSpPr>
        <p:spPr/>
        <p:txBody>
          <a:bodyPr/>
          <a:lstStyle/>
          <a:p>
            <a:fld id="{7B2BFC37-D450-4D92-9B4B-7A1901DE4DC6}" type="slidenum">
              <a:rPr lang="zh-CN" altLang="en-US" smtClean="0"/>
              <a:t>12</a:t>
            </a:fld>
            <a:endParaRPr lang="zh-CN" altLang="en-US"/>
          </a:p>
        </p:txBody>
      </p:sp>
    </p:spTree>
    <p:extLst>
      <p:ext uri="{BB962C8B-B14F-4D97-AF65-F5344CB8AC3E}">
        <p14:creationId xmlns:p14="http://schemas.microsoft.com/office/powerpoint/2010/main" val="1564597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谢谢大家！</a:t>
            </a:r>
          </a:p>
        </p:txBody>
      </p:sp>
      <p:sp>
        <p:nvSpPr>
          <p:cNvPr id="4" name="Slide Number Placeholder 3"/>
          <p:cNvSpPr>
            <a:spLocks noGrp="1"/>
          </p:cNvSpPr>
          <p:nvPr>
            <p:ph type="sldNum" sz="quarter" idx="5"/>
          </p:nvPr>
        </p:nvSpPr>
        <p:spPr/>
        <p:txBody>
          <a:bodyPr/>
          <a:lstStyle/>
          <a:p>
            <a:fld id="{7B2BFC37-D450-4D92-9B4B-7A1901DE4DC6}" type="slidenum">
              <a:rPr lang="zh-CN" altLang="en-US" smtClean="0"/>
              <a:t>13</a:t>
            </a:fld>
            <a:endParaRPr lang="zh-CN" altLang="en-US"/>
          </a:p>
        </p:txBody>
      </p:sp>
    </p:spTree>
    <p:extLst>
      <p:ext uri="{BB962C8B-B14F-4D97-AF65-F5344CB8AC3E}">
        <p14:creationId xmlns:p14="http://schemas.microsoft.com/office/powerpoint/2010/main" val="2216025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B2BFC37-D450-4D92-9B4B-7A1901DE4DC6}" type="slidenum">
              <a:rPr lang="zh-CN" altLang="en-US" smtClean="0"/>
              <a:t>14</a:t>
            </a:fld>
            <a:endParaRPr lang="zh-CN" altLang="en-US"/>
          </a:p>
        </p:txBody>
      </p:sp>
    </p:spTree>
    <p:extLst>
      <p:ext uri="{BB962C8B-B14F-4D97-AF65-F5344CB8AC3E}">
        <p14:creationId xmlns:p14="http://schemas.microsoft.com/office/powerpoint/2010/main" val="395865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心脏病</a:t>
            </a:r>
            <a:r>
              <a:rPr lang="en-GB" sz="1200" kern="1200" dirty="0">
                <a:solidFill>
                  <a:schemeClr val="tx1"/>
                </a:solidFill>
                <a:effectLst/>
                <a:latin typeface="+mn-lt"/>
                <a:ea typeface="+mn-ea"/>
                <a:cs typeface="+mn-cs"/>
              </a:rPr>
              <a:t>Heart disease</a:t>
            </a:r>
            <a:r>
              <a:rPr lang="zh-CN" altLang="en-US" sz="1200" kern="1200" dirty="0">
                <a:solidFill>
                  <a:schemeClr val="tx1"/>
                </a:solidFill>
                <a:effectLst/>
                <a:latin typeface="+mn-lt"/>
                <a:ea typeface="+mn-ea"/>
                <a:cs typeface="+mn-cs"/>
              </a:rPr>
              <a:t>是全美各族人群中首要的死因之一，大概一半左右的美国人都有至少一个心脏病的的重要指征：高血压，高胆固醇和吸烟。当然其它像糖尿病、肥胖、缺乏锻炼等都会影响患心脏病的风险。我们选用的数据集来源于</a:t>
            </a:r>
            <a:r>
              <a:rPr lang="en-GB"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的一个叫</a:t>
            </a:r>
            <a:r>
              <a:rPr lang="en-GB" sz="1200" kern="1200" dirty="0" err="1">
                <a:solidFill>
                  <a:schemeClr val="tx1"/>
                </a:solidFill>
                <a:effectLst/>
                <a:latin typeface="+mn-lt"/>
                <a:ea typeface="+mn-ea"/>
                <a:cs typeface="+mn-cs"/>
              </a:rPr>
              <a:t>Behavioral</a:t>
            </a:r>
            <a:r>
              <a:rPr lang="en-GB" sz="1200" kern="1200" dirty="0">
                <a:solidFill>
                  <a:schemeClr val="tx1"/>
                </a:solidFill>
                <a:effectLst/>
                <a:latin typeface="+mn-lt"/>
                <a:ea typeface="+mn-ea"/>
                <a:cs typeface="+mn-cs"/>
              </a:rPr>
              <a:t> Risk Factor Surveillance System </a:t>
            </a:r>
            <a:r>
              <a:rPr lang="zh-CN" altLang="en-US" sz="1200" kern="1200" dirty="0">
                <a:solidFill>
                  <a:schemeClr val="tx1"/>
                </a:solidFill>
                <a:effectLst/>
                <a:latin typeface="+mn-lt"/>
                <a:ea typeface="+mn-ea"/>
                <a:cs typeface="+mn-cs"/>
              </a:rPr>
              <a:t>的项目，截止今年收集了</a:t>
            </a:r>
            <a:r>
              <a:rPr lang="en-US" altLang="zh-CN" sz="1200" kern="1200" dirty="0">
                <a:solidFill>
                  <a:schemeClr val="tx1"/>
                </a:solidFill>
                <a:effectLst/>
                <a:latin typeface="+mn-lt"/>
                <a:ea typeface="+mn-ea"/>
                <a:cs typeface="+mn-cs"/>
              </a:rPr>
              <a:t>2020</a:t>
            </a:r>
            <a:r>
              <a:rPr lang="zh-CN" altLang="en-US" sz="1200" kern="1200" dirty="0">
                <a:solidFill>
                  <a:schemeClr val="tx1"/>
                </a:solidFill>
                <a:effectLst/>
                <a:latin typeface="+mn-lt"/>
                <a:ea typeface="+mn-ea"/>
                <a:cs typeface="+mn-cs"/>
              </a:rPr>
              <a:t>年以来</a:t>
            </a:r>
            <a:r>
              <a:rPr lang="en-US" altLang="zh-CN" sz="1200" kern="1200" dirty="0">
                <a:solidFill>
                  <a:schemeClr val="tx1"/>
                </a:solidFill>
                <a:effectLst/>
                <a:latin typeface="+mn-lt"/>
                <a:ea typeface="+mn-ea"/>
                <a:cs typeface="+mn-cs"/>
              </a:rPr>
              <a:t>40</a:t>
            </a:r>
            <a:r>
              <a:rPr lang="zh-CN" altLang="en-US" sz="1200" kern="1200" dirty="0">
                <a:solidFill>
                  <a:schemeClr val="tx1"/>
                </a:solidFill>
                <a:effectLst/>
                <a:latin typeface="+mn-lt"/>
                <a:ea typeface="+mn-ea"/>
                <a:cs typeface="+mn-cs"/>
              </a:rPr>
              <a:t>多万人的健康状况。原始的数据集包括近</a:t>
            </a:r>
            <a:r>
              <a:rPr lang="en-US" altLang="zh-CN" sz="1200" kern="1200" dirty="0">
                <a:solidFill>
                  <a:schemeClr val="tx1"/>
                </a:solidFill>
                <a:effectLst/>
                <a:latin typeface="+mn-lt"/>
                <a:ea typeface="+mn-ea"/>
                <a:cs typeface="+mn-cs"/>
              </a:rPr>
              <a:t>300</a:t>
            </a:r>
            <a:r>
              <a:rPr lang="zh-CN" altLang="en-US" sz="1200" kern="1200" dirty="0">
                <a:solidFill>
                  <a:schemeClr val="tx1"/>
                </a:solidFill>
                <a:effectLst/>
                <a:latin typeface="+mn-lt"/>
                <a:ea typeface="+mn-ea"/>
                <a:cs typeface="+mn-cs"/>
              </a:rPr>
              <a:t>个变量，经缩减后剩下</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个重要的</a:t>
            </a:r>
            <a:r>
              <a:rPr lang="en-GB" sz="1200" kern="1200" dirty="0">
                <a:solidFill>
                  <a:schemeClr val="tx1"/>
                </a:solidFill>
                <a:effectLst/>
                <a:latin typeface="+mn-lt"/>
                <a:ea typeface="+mn-ea"/>
                <a:cs typeface="+mn-cs"/>
              </a:rPr>
              <a:t>predictors，</a:t>
            </a:r>
            <a:r>
              <a:rPr lang="zh-CN" altLang="en-US" sz="1200" kern="1200" dirty="0">
                <a:solidFill>
                  <a:schemeClr val="tx1"/>
                </a:solidFill>
                <a:effectLst/>
                <a:latin typeface="+mn-lt"/>
                <a:ea typeface="+mn-ea"/>
                <a:cs typeface="+mn-cs"/>
              </a:rPr>
              <a:t>该数据集也发布在了</a:t>
            </a:r>
            <a:r>
              <a:rPr lang="en-GB" sz="1200" kern="1200" dirty="0" err="1">
                <a:solidFill>
                  <a:schemeClr val="tx1"/>
                </a:solidFill>
                <a:effectLst/>
                <a:latin typeface="+mn-lt"/>
                <a:ea typeface="+mn-ea"/>
                <a:cs typeface="+mn-cs"/>
              </a:rPr>
              <a:t>kaggle</a:t>
            </a:r>
            <a:r>
              <a:rPr lang="zh-CN" altLang="en-US" sz="1200" kern="1200" dirty="0">
                <a:solidFill>
                  <a:schemeClr val="tx1"/>
                </a:solidFill>
                <a:effectLst/>
                <a:latin typeface="+mn-lt"/>
                <a:ea typeface="+mn-ea"/>
                <a:cs typeface="+mn-cs"/>
              </a:rPr>
              <a:t>网站上。</a:t>
            </a:r>
          </a:p>
        </p:txBody>
      </p:sp>
      <p:sp>
        <p:nvSpPr>
          <p:cNvPr id="4" name="Slide Number Placeholder 3"/>
          <p:cNvSpPr>
            <a:spLocks noGrp="1"/>
          </p:cNvSpPr>
          <p:nvPr>
            <p:ph type="sldNum" sz="quarter" idx="5"/>
          </p:nvPr>
        </p:nvSpPr>
        <p:spPr/>
        <p:txBody>
          <a:bodyPr/>
          <a:lstStyle/>
          <a:p>
            <a:fld id="{7B2BFC37-D450-4D92-9B4B-7A1901DE4DC6}" type="slidenum">
              <a:rPr lang="zh-CN" altLang="en-US" smtClean="0"/>
              <a:t>2</a:t>
            </a:fld>
            <a:endParaRPr lang="zh-CN" altLang="en-US"/>
          </a:p>
        </p:txBody>
      </p:sp>
    </p:spTree>
    <p:extLst>
      <p:ext uri="{BB962C8B-B14F-4D97-AF65-F5344CB8AC3E}">
        <p14:creationId xmlns:p14="http://schemas.microsoft.com/office/powerpoint/2010/main" val="284909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第一部分，我们进行了简单的探索性分析，将受访者分成患冠心病或心梗和不患病的两组，观察每个预测变量的分布情况。连续型预测变量包括</a:t>
            </a:r>
            <a:r>
              <a:rPr lang="en-GB" sz="1200" kern="1200" dirty="0" err="1">
                <a:solidFill>
                  <a:schemeClr val="tx1"/>
                </a:solidFill>
                <a:effectLst/>
                <a:latin typeface="+mn-lt"/>
                <a:ea typeface="+mn-ea"/>
                <a:cs typeface="+mn-cs"/>
              </a:rPr>
              <a:t>BMI，physical</a:t>
            </a:r>
            <a:r>
              <a:rPr lang="en-GB" sz="1200" kern="1200" dirty="0">
                <a:solidFill>
                  <a:schemeClr val="tx1"/>
                </a:solidFill>
                <a:effectLst/>
                <a:latin typeface="+mn-lt"/>
                <a:ea typeface="+mn-ea"/>
                <a:cs typeface="+mn-cs"/>
              </a:rPr>
              <a:t> health</a:t>
            </a:r>
            <a:r>
              <a:rPr lang="zh-CN" altLang="en-US"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30</a:t>
            </a:r>
            <a:r>
              <a:rPr lang="zh-CN" altLang="en-US" sz="1200" kern="1200" dirty="0">
                <a:solidFill>
                  <a:schemeClr val="tx1"/>
                </a:solidFill>
                <a:effectLst/>
                <a:latin typeface="+mn-lt"/>
                <a:ea typeface="+mn-ea"/>
                <a:cs typeface="+mn-cs"/>
              </a:rPr>
              <a:t>天内生理非健康的天数，</a:t>
            </a:r>
            <a:r>
              <a:rPr lang="en-GB" sz="1200" kern="1200" dirty="0">
                <a:solidFill>
                  <a:schemeClr val="tx1"/>
                </a:solidFill>
                <a:effectLst/>
                <a:latin typeface="+mn-lt"/>
                <a:ea typeface="+mn-ea"/>
                <a:cs typeface="+mn-cs"/>
              </a:rPr>
              <a:t>mental health</a:t>
            </a:r>
            <a:r>
              <a:rPr lang="zh-CN" altLang="en-US"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30</a:t>
            </a:r>
            <a:r>
              <a:rPr lang="zh-CN" altLang="en-US" sz="1200" kern="1200" dirty="0">
                <a:solidFill>
                  <a:schemeClr val="tx1"/>
                </a:solidFill>
                <a:effectLst/>
                <a:latin typeface="+mn-lt"/>
                <a:ea typeface="+mn-ea"/>
                <a:cs typeface="+mn-cs"/>
              </a:rPr>
              <a:t>天内心理非健康的天数和每天平均的睡眠时间。经</a:t>
            </a:r>
            <a:r>
              <a:rPr lang="en-GB" sz="1200" kern="1200" dirty="0" err="1">
                <a:solidFill>
                  <a:schemeClr val="tx1"/>
                </a:solidFill>
                <a:effectLst/>
                <a:latin typeface="+mn-lt"/>
                <a:ea typeface="+mn-ea"/>
                <a:cs typeface="+mn-cs"/>
              </a:rPr>
              <a:t>wilcoxon</a:t>
            </a:r>
            <a:r>
              <a:rPr lang="zh-CN" altLang="en-US" sz="1200" kern="1200" dirty="0">
                <a:solidFill>
                  <a:schemeClr val="tx1"/>
                </a:solidFill>
                <a:effectLst/>
                <a:latin typeface="+mn-lt"/>
                <a:ea typeface="+mn-ea"/>
                <a:cs typeface="+mn-cs"/>
              </a:rPr>
              <a:t>秩和检验发现除</a:t>
            </a:r>
            <a:r>
              <a:rPr lang="en-GB" sz="1200" kern="1200" dirty="0">
                <a:solidFill>
                  <a:schemeClr val="tx1"/>
                </a:solidFill>
                <a:effectLst/>
                <a:latin typeface="+mn-lt"/>
                <a:ea typeface="+mn-ea"/>
                <a:cs typeface="+mn-cs"/>
              </a:rPr>
              <a:t>mental health</a:t>
            </a:r>
            <a:r>
              <a:rPr lang="zh-CN" altLang="en-US" sz="1200" kern="1200" dirty="0">
                <a:solidFill>
                  <a:schemeClr val="tx1"/>
                </a:solidFill>
                <a:effectLst/>
                <a:latin typeface="+mn-lt"/>
                <a:ea typeface="+mn-ea"/>
                <a:cs typeface="+mn-cs"/>
              </a:rPr>
              <a:t>以外两组间其它变量都存在显著的差异。</a:t>
            </a:r>
          </a:p>
        </p:txBody>
      </p:sp>
      <p:sp>
        <p:nvSpPr>
          <p:cNvPr id="4" name="灯片编号占位符 3"/>
          <p:cNvSpPr>
            <a:spLocks noGrp="1"/>
          </p:cNvSpPr>
          <p:nvPr>
            <p:ph type="sldNum" sz="quarter" idx="5"/>
          </p:nvPr>
        </p:nvSpPr>
        <p:spPr/>
        <p:txBody>
          <a:bodyPr/>
          <a:lstStyle/>
          <a:p>
            <a:fld id="{7B2BFC37-D450-4D92-9B4B-7A1901DE4DC6}" type="slidenum">
              <a:rPr lang="zh-CN" altLang="en-US" smtClean="0"/>
              <a:t>3</a:t>
            </a:fld>
            <a:endParaRPr lang="zh-CN" altLang="en-US"/>
          </a:p>
        </p:txBody>
      </p:sp>
    </p:spTree>
    <p:extLst>
      <p:ext uri="{BB962C8B-B14F-4D97-AF65-F5344CB8AC3E}">
        <p14:creationId xmlns:p14="http://schemas.microsoft.com/office/powerpoint/2010/main" val="238996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又可视化了根据不同二元预测变量分组后患心脏病人群比例的差异，这些变量包括吸烟、饮酒、中风、行动困难、性别、体育锻炼、哮喘、肾脏疾病和皮肤癌这些健康相关的指标，发现这些指标都或多或少会影响患心脏病的风险（毕竟之前就进行过筛选）。在预处理过程中，我们将这些二元变量都转换为了</a:t>
            </a:r>
            <a:r>
              <a:rPr lang="en-GB" sz="1200" kern="1200" dirty="0">
                <a:solidFill>
                  <a:schemeClr val="tx1"/>
                </a:solidFill>
                <a:effectLst/>
                <a:latin typeface="+mn-lt"/>
                <a:ea typeface="+mn-ea"/>
                <a:cs typeface="+mn-cs"/>
              </a:rPr>
              <a:t>dummy variables。</a:t>
            </a:r>
          </a:p>
        </p:txBody>
      </p:sp>
      <p:sp>
        <p:nvSpPr>
          <p:cNvPr id="4" name="灯片编号占位符 3"/>
          <p:cNvSpPr>
            <a:spLocks noGrp="1"/>
          </p:cNvSpPr>
          <p:nvPr>
            <p:ph type="sldNum" sz="quarter" idx="5"/>
          </p:nvPr>
        </p:nvSpPr>
        <p:spPr/>
        <p:txBody>
          <a:bodyPr/>
          <a:lstStyle/>
          <a:p>
            <a:fld id="{7B2BFC37-D450-4D92-9B4B-7A1901DE4DC6}" type="slidenum">
              <a:rPr lang="zh-CN" altLang="en-US" smtClean="0"/>
              <a:t>4</a:t>
            </a:fld>
            <a:endParaRPr lang="zh-CN" altLang="en-US"/>
          </a:p>
        </p:txBody>
      </p:sp>
    </p:spTree>
    <p:extLst>
      <p:ext uri="{BB962C8B-B14F-4D97-AF65-F5344CB8AC3E}">
        <p14:creationId xmlns:p14="http://schemas.microsoft.com/office/powerpoint/2010/main" val="3611502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其它分类变量中糖尿病和种族也可能会影响患心脏病的风险，它们也在预处理过程中被转换为了</a:t>
            </a:r>
            <a:r>
              <a:rPr lang="en-GB" sz="1200" kern="1200" dirty="0">
                <a:solidFill>
                  <a:schemeClr val="tx1"/>
                </a:solidFill>
                <a:effectLst/>
                <a:latin typeface="+mn-lt"/>
                <a:ea typeface="+mn-ea"/>
                <a:cs typeface="+mn-cs"/>
              </a:rPr>
              <a:t>dummy variables。</a:t>
            </a:r>
            <a:r>
              <a:rPr lang="zh-CN" altLang="en-US" sz="1200" kern="1200" dirty="0">
                <a:solidFill>
                  <a:schemeClr val="tx1"/>
                </a:solidFill>
                <a:effectLst/>
                <a:latin typeface="+mn-lt"/>
                <a:ea typeface="+mn-ea"/>
                <a:cs typeface="+mn-cs"/>
              </a:rPr>
              <a:t>此外，随着年龄的增长和整体健康状态</a:t>
            </a:r>
            <a:r>
              <a:rPr lang="en-GB" sz="1200" kern="1200" dirty="0">
                <a:solidFill>
                  <a:schemeClr val="tx1"/>
                </a:solidFill>
                <a:effectLst/>
                <a:latin typeface="+mn-lt"/>
                <a:ea typeface="+mn-ea"/>
                <a:cs typeface="+mn-cs"/>
              </a:rPr>
              <a:t>general health</a:t>
            </a:r>
            <a:r>
              <a:rPr lang="zh-CN" altLang="en-US" sz="1200" kern="1200" dirty="0">
                <a:solidFill>
                  <a:schemeClr val="tx1"/>
                </a:solidFill>
                <a:effectLst/>
                <a:latin typeface="+mn-lt"/>
                <a:ea typeface="+mn-ea"/>
                <a:cs typeface="+mn-cs"/>
              </a:rPr>
              <a:t>的恶化，患心脏病的风险也随之升高，所以我们可以将</a:t>
            </a:r>
            <a:r>
              <a:rPr lang="en-GB" sz="1200" kern="1200" dirty="0" err="1">
                <a:solidFill>
                  <a:schemeClr val="tx1"/>
                </a:solidFill>
                <a:effectLst/>
                <a:latin typeface="+mn-lt"/>
                <a:ea typeface="+mn-ea"/>
                <a:cs typeface="+mn-cs"/>
              </a:rPr>
              <a:t>GenHealth</a:t>
            </a:r>
            <a:r>
              <a:rPr lang="zh-CN" altLang="en-US" sz="1200" kern="1200" dirty="0">
                <a:solidFill>
                  <a:schemeClr val="tx1"/>
                </a:solidFill>
                <a:effectLst/>
                <a:latin typeface="+mn-lt"/>
                <a:ea typeface="+mn-ea"/>
                <a:cs typeface="+mn-cs"/>
              </a:rPr>
              <a:t>和</a:t>
            </a:r>
            <a:r>
              <a:rPr lang="en-GB" sz="1200" kern="1200" dirty="0" err="1">
                <a:solidFill>
                  <a:schemeClr val="tx1"/>
                </a:solidFill>
                <a:effectLst/>
                <a:latin typeface="+mn-lt"/>
                <a:ea typeface="+mn-ea"/>
                <a:cs typeface="+mn-cs"/>
              </a:rPr>
              <a:t>AgeCategory</a:t>
            </a:r>
            <a:r>
              <a:rPr lang="zh-CN" altLang="en-US" sz="1200" kern="1200" dirty="0">
                <a:solidFill>
                  <a:schemeClr val="tx1"/>
                </a:solidFill>
                <a:effectLst/>
                <a:latin typeface="+mn-lt"/>
                <a:ea typeface="+mn-ea"/>
                <a:cs typeface="+mn-cs"/>
              </a:rPr>
              <a:t>两个预测变量赋予有序的打分 ，分别是</a:t>
            </a:r>
            <a:r>
              <a:rPr lang="en-US" altLang="zh-CN" sz="1200" kern="1200" dirty="0">
                <a:solidFill>
                  <a:schemeClr val="tx1"/>
                </a:solidFill>
                <a:effectLst/>
                <a:latin typeface="+mn-lt"/>
                <a:ea typeface="+mn-ea"/>
                <a:cs typeface="+mn-cs"/>
              </a:rPr>
              <a:t>0-4</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0-12</a:t>
            </a:r>
            <a:r>
              <a:rPr lang="zh-CN" alt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dirty="0"/>
              <a:t> </a:t>
            </a:r>
            <a:endParaRPr lang="en-CN" dirty="0"/>
          </a:p>
        </p:txBody>
      </p:sp>
      <p:sp>
        <p:nvSpPr>
          <p:cNvPr id="4" name="Slide Number Placeholder 3"/>
          <p:cNvSpPr>
            <a:spLocks noGrp="1"/>
          </p:cNvSpPr>
          <p:nvPr>
            <p:ph type="sldNum" sz="quarter" idx="5"/>
          </p:nvPr>
        </p:nvSpPr>
        <p:spPr/>
        <p:txBody>
          <a:bodyPr/>
          <a:lstStyle/>
          <a:p>
            <a:fld id="{7B2BFC37-D450-4D92-9B4B-7A1901DE4DC6}" type="slidenum">
              <a:rPr lang="zh-CN" altLang="en-US" smtClean="0"/>
              <a:t>5</a:t>
            </a:fld>
            <a:endParaRPr lang="zh-CN" altLang="en-US"/>
          </a:p>
        </p:txBody>
      </p:sp>
    </p:spTree>
    <p:extLst>
      <p:ext uri="{BB962C8B-B14F-4D97-AF65-F5344CB8AC3E}">
        <p14:creationId xmlns:p14="http://schemas.microsoft.com/office/powerpoint/2010/main" val="2515544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我们下一步观察了预测变量之间的相关性（皮尔森相关系数），发现行动困难和生理健康之间相关性较高（大于</a:t>
            </a:r>
            <a:r>
              <a:rPr lang="en-US" altLang="zh-CN" sz="1200" kern="1200" dirty="0">
                <a:solidFill>
                  <a:schemeClr val="tx1"/>
                </a:solidFill>
                <a:effectLst/>
                <a:latin typeface="+mn-lt"/>
                <a:ea typeface="+mn-ea"/>
                <a:cs typeface="+mn-cs"/>
              </a:rPr>
              <a:t>0.4</a:t>
            </a:r>
            <a:r>
              <a:rPr lang="zh-CN" altLang="en-US" sz="1200" kern="1200" dirty="0">
                <a:solidFill>
                  <a:schemeClr val="tx1"/>
                </a:solidFill>
                <a:effectLst/>
                <a:latin typeface="+mn-lt"/>
                <a:ea typeface="+mn-ea"/>
                <a:cs typeface="+mn-cs"/>
              </a:rPr>
              <a:t>），且都与</a:t>
            </a:r>
            <a:r>
              <a:rPr lang="en-GB" sz="1200" kern="1200" dirty="0">
                <a:solidFill>
                  <a:schemeClr val="tx1"/>
                </a:solidFill>
                <a:effectLst/>
                <a:latin typeface="+mn-lt"/>
                <a:ea typeface="+mn-ea"/>
                <a:cs typeface="+mn-cs"/>
              </a:rPr>
              <a:t>general health</a:t>
            </a:r>
            <a:r>
              <a:rPr lang="zh-CN" altLang="en-US" sz="1200" kern="1200" dirty="0">
                <a:solidFill>
                  <a:schemeClr val="tx1"/>
                </a:solidFill>
                <a:effectLst/>
                <a:latin typeface="+mn-lt"/>
                <a:ea typeface="+mn-ea"/>
                <a:cs typeface="+mn-cs"/>
              </a:rPr>
              <a:t>成负相关，</a:t>
            </a:r>
            <a:r>
              <a:rPr lang="en-GB" sz="1200" kern="1200" dirty="0">
                <a:solidFill>
                  <a:schemeClr val="tx1"/>
                </a:solidFill>
                <a:effectLst/>
                <a:latin typeface="+mn-lt"/>
                <a:ea typeface="+mn-ea"/>
                <a:cs typeface="+mn-cs"/>
              </a:rPr>
              <a:t>BMI</a:t>
            </a:r>
            <a:r>
              <a:rPr lang="zh-CN" altLang="en-US" sz="1200" kern="1200" dirty="0">
                <a:solidFill>
                  <a:schemeClr val="tx1"/>
                </a:solidFill>
                <a:effectLst/>
                <a:latin typeface="+mn-lt"/>
                <a:ea typeface="+mn-ea"/>
                <a:cs typeface="+mn-cs"/>
              </a:rPr>
              <a:t>和</a:t>
            </a:r>
            <a:r>
              <a:rPr lang="en-GB" sz="1200" kern="1200" dirty="0">
                <a:solidFill>
                  <a:schemeClr val="tx1"/>
                </a:solidFill>
                <a:effectLst/>
                <a:latin typeface="+mn-lt"/>
                <a:ea typeface="+mn-ea"/>
                <a:cs typeface="+mn-cs"/>
              </a:rPr>
              <a:t>general health、</a:t>
            </a:r>
            <a:r>
              <a:rPr lang="zh-CN" altLang="en-US" sz="1200" kern="1200" dirty="0">
                <a:solidFill>
                  <a:schemeClr val="tx1"/>
                </a:solidFill>
                <a:effectLst/>
                <a:latin typeface="+mn-lt"/>
                <a:ea typeface="+mn-ea"/>
                <a:cs typeface="+mn-cs"/>
              </a:rPr>
              <a:t>行动困难和体育锻炼、年龄和皮肤癌等变量两两之间存在明显的相关性。 此外我们还用（皮尔森）相关系数衡量了每个预测变量和响应变量之间的关系，发现年龄、</a:t>
            </a:r>
            <a:r>
              <a:rPr lang="en-GB" sz="1200" kern="1200" dirty="0">
                <a:solidFill>
                  <a:schemeClr val="tx1"/>
                </a:solidFill>
                <a:effectLst/>
                <a:latin typeface="+mn-lt"/>
                <a:ea typeface="+mn-ea"/>
                <a:cs typeface="+mn-cs"/>
              </a:rPr>
              <a:t>general health、</a:t>
            </a:r>
            <a:r>
              <a:rPr lang="zh-CN" altLang="en-US" sz="1200" kern="1200" dirty="0">
                <a:solidFill>
                  <a:schemeClr val="tx1"/>
                </a:solidFill>
                <a:effectLst/>
                <a:latin typeface="+mn-lt"/>
                <a:ea typeface="+mn-ea"/>
                <a:cs typeface="+mn-cs"/>
              </a:rPr>
              <a:t>中风、患糖尿病、抽烟等指标和患心脏病的相关性较高。</a:t>
            </a:r>
          </a:p>
        </p:txBody>
      </p:sp>
      <p:sp>
        <p:nvSpPr>
          <p:cNvPr id="4" name="Slide Number Placeholder 3"/>
          <p:cNvSpPr>
            <a:spLocks noGrp="1"/>
          </p:cNvSpPr>
          <p:nvPr>
            <p:ph type="sldNum" sz="quarter" idx="5"/>
          </p:nvPr>
        </p:nvSpPr>
        <p:spPr/>
        <p:txBody>
          <a:bodyPr/>
          <a:lstStyle/>
          <a:p>
            <a:fld id="{7B2BFC37-D450-4D92-9B4B-7A1901DE4DC6}" type="slidenum">
              <a:rPr lang="zh-CN" altLang="en-US" smtClean="0"/>
              <a:t>6</a:t>
            </a:fld>
            <a:endParaRPr lang="zh-CN" altLang="en-US"/>
          </a:p>
        </p:txBody>
      </p:sp>
    </p:spTree>
    <p:extLst>
      <p:ext uri="{BB962C8B-B14F-4D97-AF65-F5344CB8AC3E}">
        <p14:creationId xmlns:p14="http://schemas.microsoft.com/office/powerpoint/2010/main" val="2996091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第二部分，我们首先选择建立参数模型来预测患心脏病的风险，将数据集划分为</a:t>
            </a:r>
            <a:r>
              <a:rPr lang="en-US" altLang="zh-CN" sz="1200" kern="1200" dirty="0">
                <a:solidFill>
                  <a:schemeClr val="tx1"/>
                </a:solidFill>
                <a:effectLst/>
                <a:latin typeface="+mn-lt"/>
                <a:ea typeface="+mn-ea"/>
                <a:cs typeface="+mn-cs"/>
              </a:rPr>
              <a:t>80%</a:t>
            </a:r>
            <a:r>
              <a:rPr lang="zh-CN" altLang="en-US" sz="1200" kern="1200" dirty="0">
                <a:solidFill>
                  <a:schemeClr val="tx1"/>
                </a:solidFill>
                <a:effectLst/>
                <a:latin typeface="+mn-lt"/>
                <a:ea typeface="+mn-ea"/>
                <a:cs typeface="+mn-cs"/>
              </a:rPr>
              <a:t>的训练集和</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的独立测试集，在训练集上使用</a:t>
            </a:r>
            <a:r>
              <a:rPr lang="en-US" altLang="zh-CN" sz="1200" kern="1200" dirty="0">
                <a:solidFill>
                  <a:schemeClr val="tx1"/>
                </a:solidFill>
                <a:effectLst/>
                <a:latin typeface="+mn-lt"/>
                <a:ea typeface="+mn-ea"/>
                <a:cs typeface="+mn-cs"/>
              </a:rPr>
              <a:t>10</a:t>
            </a:r>
            <a:r>
              <a:rPr lang="zh-CN" altLang="en-US" sz="1200" kern="1200" dirty="0">
                <a:solidFill>
                  <a:schemeClr val="tx1"/>
                </a:solidFill>
                <a:effectLst/>
                <a:latin typeface="+mn-lt"/>
                <a:ea typeface="+mn-ea"/>
                <a:cs typeface="+mn-cs"/>
              </a:rPr>
              <a:t>折交叉验证来进行模型评估。值得注意的是，数据集中患心脏病的人群仅占</a:t>
            </a:r>
            <a:r>
              <a:rPr lang="en-US" altLang="zh-CN" sz="1200" kern="1200" dirty="0">
                <a:solidFill>
                  <a:schemeClr val="tx1"/>
                </a:solidFill>
                <a:effectLst/>
                <a:latin typeface="+mn-lt"/>
                <a:ea typeface="+mn-ea"/>
                <a:cs typeface="+mn-cs"/>
              </a:rPr>
              <a:t>9%</a:t>
            </a:r>
            <a:r>
              <a:rPr lang="zh-CN" altLang="en-US" sz="1200" kern="1200" dirty="0">
                <a:solidFill>
                  <a:schemeClr val="tx1"/>
                </a:solidFill>
                <a:effectLst/>
                <a:latin typeface="+mn-lt"/>
                <a:ea typeface="+mn-ea"/>
                <a:cs typeface="+mn-cs"/>
              </a:rPr>
              <a:t>，所以我们想采用一些</a:t>
            </a:r>
            <a:r>
              <a:rPr lang="en-GB" sz="1200" kern="1200" dirty="0">
                <a:solidFill>
                  <a:schemeClr val="tx1"/>
                </a:solidFill>
                <a:effectLst/>
                <a:latin typeface="+mn-lt"/>
                <a:ea typeface="+mn-ea"/>
                <a:cs typeface="+mn-cs"/>
              </a:rPr>
              <a:t>sampling</a:t>
            </a:r>
            <a:r>
              <a:rPr lang="zh-CN" altLang="en-US" sz="1200" kern="1200" dirty="0">
                <a:solidFill>
                  <a:schemeClr val="tx1"/>
                </a:solidFill>
                <a:effectLst/>
                <a:latin typeface="+mn-lt"/>
                <a:ea typeface="+mn-ea"/>
                <a:cs typeface="+mn-cs"/>
              </a:rPr>
              <a:t>的方法来处理分类不平衡的数据，比如过采样对数量较少的正样本进行重复采样；</a:t>
            </a:r>
            <a:r>
              <a:rPr lang="en-GB" sz="1200" kern="1200" dirty="0">
                <a:solidFill>
                  <a:schemeClr val="tx1"/>
                </a:solidFill>
                <a:effectLst/>
                <a:latin typeface="+mn-lt"/>
                <a:ea typeface="+mn-ea"/>
                <a:cs typeface="+mn-cs"/>
              </a:rPr>
              <a:t>SMOTE</a:t>
            </a:r>
            <a:r>
              <a:rPr lang="zh-CN" altLang="en-US" sz="1200" kern="1200" dirty="0">
                <a:solidFill>
                  <a:schemeClr val="tx1"/>
                </a:solidFill>
                <a:effectLst/>
                <a:latin typeface="+mn-lt"/>
                <a:ea typeface="+mn-ea"/>
                <a:cs typeface="+mn-cs"/>
              </a:rPr>
              <a:t>则基于</a:t>
            </a:r>
            <a:r>
              <a:rPr lang="en-GB"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近邻的方法合成新的正例，相对来说能缓解对正例的过拟合。从逻辑回归的结果来看，不进行过采样的话，预测的敏感度和特异度之间存在巨大的</a:t>
            </a:r>
            <a:r>
              <a:rPr lang="en-GB" sz="1200" kern="1200" dirty="0">
                <a:solidFill>
                  <a:schemeClr val="tx1"/>
                </a:solidFill>
                <a:effectLst/>
                <a:latin typeface="+mn-lt"/>
                <a:ea typeface="+mn-ea"/>
                <a:cs typeface="+mn-cs"/>
              </a:rPr>
              <a:t>gap，11%</a:t>
            </a:r>
            <a:r>
              <a:rPr lang="zh-CN" altLang="en-US" sz="1200" kern="1200" dirty="0">
                <a:solidFill>
                  <a:schemeClr val="tx1"/>
                </a:solidFill>
                <a:effectLst/>
                <a:latin typeface="+mn-lt"/>
                <a:ea typeface="+mn-ea"/>
                <a:cs typeface="+mn-cs"/>
              </a:rPr>
              <a:t>的敏感度就意味着真正患心脏病人群中仅有</a:t>
            </a:r>
            <a:r>
              <a:rPr lang="en-US" altLang="zh-CN" sz="1200" kern="1200" dirty="0">
                <a:solidFill>
                  <a:schemeClr val="tx1"/>
                </a:solidFill>
                <a:effectLst/>
                <a:latin typeface="+mn-lt"/>
                <a:ea typeface="+mn-ea"/>
                <a:cs typeface="+mn-cs"/>
              </a:rPr>
              <a:t>11%</a:t>
            </a:r>
            <a:r>
              <a:rPr lang="zh-CN" altLang="en-US" sz="1200" kern="1200" dirty="0">
                <a:solidFill>
                  <a:schemeClr val="tx1"/>
                </a:solidFill>
                <a:effectLst/>
                <a:latin typeface="+mn-lt"/>
                <a:ea typeface="+mn-ea"/>
                <a:cs typeface="+mn-cs"/>
              </a:rPr>
              <a:t>能被模型预测发现。而过采样方法能有效平衡预测的敏感度和特异度，</a:t>
            </a:r>
            <a:r>
              <a:rPr lang="en-GB" sz="1200" kern="1200" dirty="0">
                <a:solidFill>
                  <a:schemeClr val="tx1"/>
                </a:solidFill>
                <a:effectLst/>
                <a:latin typeface="+mn-lt"/>
                <a:ea typeface="+mn-ea"/>
                <a:cs typeface="+mn-cs"/>
              </a:rPr>
              <a:t>SMOTE</a:t>
            </a:r>
            <a:r>
              <a:rPr lang="zh-CN" altLang="en-US" sz="1200" kern="1200" dirty="0">
                <a:solidFill>
                  <a:schemeClr val="tx1"/>
                </a:solidFill>
                <a:effectLst/>
                <a:latin typeface="+mn-lt"/>
                <a:ea typeface="+mn-ea"/>
                <a:cs typeface="+mn-cs"/>
              </a:rPr>
              <a:t>的</a:t>
            </a:r>
            <a:r>
              <a:rPr lang="en-GB" sz="1200" kern="1200" dirty="0">
                <a:solidFill>
                  <a:schemeClr val="tx1"/>
                </a:solidFill>
                <a:effectLst/>
                <a:latin typeface="+mn-lt"/>
                <a:ea typeface="+mn-ea"/>
                <a:cs typeface="+mn-cs"/>
              </a:rPr>
              <a:t>ROC</a:t>
            </a:r>
            <a:r>
              <a:rPr lang="zh-CN" altLang="en-US" sz="1200" kern="1200" dirty="0">
                <a:solidFill>
                  <a:schemeClr val="tx1"/>
                </a:solidFill>
                <a:effectLst/>
                <a:latin typeface="+mn-lt"/>
                <a:ea typeface="+mn-ea"/>
                <a:cs typeface="+mn-cs"/>
              </a:rPr>
              <a:t>等指标又相对更好，因此之后的模型都是在经</a:t>
            </a:r>
            <a:r>
              <a:rPr lang="en-GB" sz="1200" kern="1200" dirty="0">
                <a:solidFill>
                  <a:schemeClr val="tx1"/>
                </a:solidFill>
                <a:effectLst/>
                <a:latin typeface="+mn-lt"/>
                <a:ea typeface="+mn-ea"/>
                <a:cs typeface="+mn-cs"/>
              </a:rPr>
              <a:t>SMOTE</a:t>
            </a:r>
            <a:r>
              <a:rPr lang="zh-CN" altLang="en-US" sz="1200" kern="1200" dirty="0">
                <a:solidFill>
                  <a:schemeClr val="tx1"/>
                </a:solidFill>
                <a:effectLst/>
                <a:latin typeface="+mn-lt"/>
                <a:ea typeface="+mn-ea"/>
                <a:cs typeface="+mn-cs"/>
              </a:rPr>
              <a:t>过采样后的数据集上训练的。</a:t>
            </a:r>
          </a:p>
        </p:txBody>
      </p:sp>
      <p:sp>
        <p:nvSpPr>
          <p:cNvPr id="4" name="Slide Number Placeholder 3"/>
          <p:cNvSpPr>
            <a:spLocks noGrp="1"/>
          </p:cNvSpPr>
          <p:nvPr>
            <p:ph type="sldNum" sz="quarter" idx="5"/>
          </p:nvPr>
        </p:nvSpPr>
        <p:spPr/>
        <p:txBody>
          <a:bodyPr/>
          <a:lstStyle/>
          <a:p>
            <a:fld id="{7B2BFC37-D450-4D92-9B4B-7A1901DE4DC6}" type="slidenum">
              <a:rPr lang="zh-CN" altLang="en-US" smtClean="0"/>
              <a:t>7</a:t>
            </a:fld>
            <a:endParaRPr lang="zh-CN" altLang="en-US"/>
          </a:p>
        </p:txBody>
      </p:sp>
    </p:spTree>
    <p:extLst>
      <p:ext uri="{BB962C8B-B14F-4D97-AF65-F5344CB8AC3E}">
        <p14:creationId xmlns:p14="http://schemas.microsoft.com/office/powerpoint/2010/main" val="119142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在逻辑回归中，</a:t>
            </a:r>
            <a:r>
              <a:rPr lang="en-GB" sz="1200" kern="1200" dirty="0">
                <a:solidFill>
                  <a:schemeClr val="tx1"/>
                </a:solidFill>
                <a:effectLst/>
                <a:latin typeface="+mn-lt"/>
                <a:ea typeface="+mn-ea"/>
                <a:cs typeface="+mn-cs"/>
              </a:rPr>
              <a:t>odds ratio</a:t>
            </a:r>
            <a:r>
              <a:rPr lang="zh-CN" altLang="en-US" sz="1200" kern="1200" dirty="0">
                <a:solidFill>
                  <a:schemeClr val="tx1"/>
                </a:solidFill>
                <a:effectLst/>
                <a:latin typeface="+mn-lt"/>
                <a:ea typeface="+mn-ea"/>
                <a:cs typeface="+mn-cs"/>
              </a:rPr>
              <a:t>优势比是一个相当重要的解释模型参数</a:t>
            </a:r>
            <a:r>
              <a:rPr lang="en-GB" sz="1200" kern="1200" dirty="0">
                <a:solidFill>
                  <a:schemeClr val="tx1"/>
                </a:solidFill>
                <a:effectLst/>
                <a:latin typeface="+mn-lt"/>
                <a:ea typeface="+mn-ea"/>
                <a:cs typeface="+mn-cs"/>
              </a:rPr>
              <a:t>beta</a:t>
            </a:r>
            <a:r>
              <a:rPr lang="zh-CN" altLang="en-US" sz="1200" kern="1200" dirty="0">
                <a:solidFill>
                  <a:schemeClr val="tx1"/>
                </a:solidFill>
                <a:effectLst/>
                <a:latin typeface="+mn-lt"/>
                <a:ea typeface="+mn-ea"/>
                <a:cs typeface="+mn-cs"/>
              </a:rPr>
              <a:t>的量，预测变量每升高</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个单位，则对应的</a:t>
            </a:r>
            <a:r>
              <a:rPr lang="en-GB" sz="1200" kern="1200" dirty="0">
                <a:solidFill>
                  <a:schemeClr val="tx1"/>
                </a:solidFill>
                <a:effectLst/>
                <a:latin typeface="+mn-lt"/>
                <a:ea typeface="+mn-ea"/>
                <a:cs typeface="+mn-cs"/>
              </a:rPr>
              <a:t>odds</a:t>
            </a:r>
            <a:r>
              <a:rPr lang="zh-CN" altLang="en-US" sz="1200" kern="1200" dirty="0">
                <a:solidFill>
                  <a:schemeClr val="tx1"/>
                </a:solidFill>
                <a:effectLst/>
                <a:latin typeface="+mn-lt"/>
                <a:ea typeface="+mn-ea"/>
                <a:cs typeface="+mn-cs"/>
              </a:rPr>
              <a:t>会是原来的</a:t>
            </a:r>
            <a:r>
              <a:rPr lang="en-GB" sz="1200" kern="1200" dirty="0">
                <a:solidFill>
                  <a:schemeClr val="tx1"/>
                </a:solidFill>
                <a:effectLst/>
                <a:latin typeface="+mn-lt"/>
                <a:ea typeface="+mn-ea"/>
                <a:cs typeface="+mn-cs"/>
              </a:rPr>
              <a:t>exponential beta</a:t>
            </a:r>
            <a:r>
              <a:rPr lang="zh-CN" altLang="en-US" sz="1200" kern="1200" dirty="0">
                <a:solidFill>
                  <a:schemeClr val="tx1"/>
                </a:solidFill>
                <a:effectLst/>
                <a:latin typeface="+mn-lt"/>
                <a:ea typeface="+mn-ea"/>
                <a:cs typeface="+mn-cs"/>
              </a:rPr>
              <a:t>倍。基于右图中每个变量对应</a:t>
            </a:r>
            <a:r>
              <a:rPr lang="en-GB" sz="1200" kern="1200" dirty="0">
                <a:solidFill>
                  <a:schemeClr val="tx1"/>
                </a:solidFill>
                <a:effectLst/>
                <a:latin typeface="+mn-lt"/>
                <a:ea typeface="+mn-ea"/>
                <a:cs typeface="+mn-cs"/>
              </a:rPr>
              <a:t>odds ratio</a:t>
            </a:r>
            <a:r>
              <a:rPr lang="zh-CN" altLang="en-US" sz="1200" kern="1200" dirty="0">
                <a:solidFill>
                  <a:schemeClr val="tx1"/>
                </a:solidFill>
                <a:effectLst/>
                <a:latin typeface="+mn-lt"/>
                <a:ea typeface="+mn-ea"/>
                <a:cs typeface="+mn-cs"/>
              </a:rPr>
              <a:t>估计值和</a:t>
            </a:r>
            <a:r>
              <a:rPr lang="en-US" altLang="zh-CN" sz="1200" kern="1200" dirty="0">
                <a:solidFill>
                  <a:schemeClr val="tx1"/>
                </a:solidFill>
                <a:effectLst/>
                <a:latin typeface="+mn-lt"/>
                <a:ea typeface="+mn-ea"/>
                <a:cs typeface="+mn-cs"/>
              </a:rPr>
              <a:t>95%</a:t>
            </a:r>
            <a:r>
              <a:rPr lang="zh-CN" altLang="en-US" sz="1200" kern="1200" dirty="0">
                <a:solidFill>
                  <a:schemeClr val="tx1"/>
                </a:solidFill>
                <a:effectLst/>
                <a:latin typeface="+mn-lt"/>
                <a:ea typeface="+mn-ea"/>
                <a:cs typeface="+mn-cs"/>
              </a:rPr>
              <a:t>置信区间的结果，我们发现中风人群患心脏病的</a:t>
            </a:r>
            <a:r>
              <a:rPr lang="en-GB" sz="1200" kern="1200" dirty="0">
                <a:solidFill>
                  <a:schemeClr val="tx1"/>
                </a:solidFill>
                <a:effectLst/>
                <a:latin typeface="+mn-lt"/>
                <a:ea typeface="+mn-ea"/>
                <a:cs typeface="+mn-cs"/>
              </a:rPr>
              <a:t>odds</a:t>
            </a:r>
            <a:r>
              <a:rPr lang="zh-CN" altLang="en-US" sz="1200" kern="1200" dirty="0">
                <a:solidFill>
                  <a:schemeClr val="tx1"/>
                </a:solidFill>
                <a:effectLst/>
                <a:latin typeface="+mn-lt"/>
                <a:ea typeface="+mn-ea"/>
                <a:cs typeface="+mn-cs"/>
              </a:rPr>
              <a:t>是非中风的</a:t>
            </a:r>
            <a:r>
              <a:rPr lang="en-US" altLang="zh-CN" sz="1200" kern="1200" dirty="0">
                <a:solidFill>
                  <a:schemeClr val="tx1"/>
                </a:solidFill>
                <a:effectLst/>
                <a:latin typeface="+mn-lt"/>
                <a:ea typeface="+mn-ea"/>
                <a:cs typeface="+mn-cs"/>
              </a:rPr>
              <a:t>3.41</a:t>
            </a:r>
            <a:r>
              <a:rPr lang="zh-CN" altLang="en-US" sz="1200" kern="1200" dirty="0">
                <a:solidFill>
                  <a:schemeClr val="tx1"/>
                </a:solidFill>
                <a:effectLst/>
                <a:latin typeface="+mn-lt"/>
                <a:ea typeface="+mn-ea"/>
                <a:cs typeface="+mn-cs"/>
              </a:rPr>
              <a:t>倍，男性的</a:t>
            </a:r>
            <a:r>
              <a:rPr lang="en-GB" sz="1200" kern="1200" dirty="0">
                <a:solidFill>
                  <a:schemeClr val="tx1"/>
                </a:solidFill>
                <a:effectLst/>
                <a:latin typeface="+mn-lt"/>
                <a:ea typeface="+mn-ea"/>
                <a:cs typeface="+mn-cs"/>
              </a:rPr>
              <a:t>odds</a:t>
            </a:r>
            <a:r>
              <a:rPr lang="zh-CN" altLang="en-US" sz="1200" kern="1200" dirty="0">
                <a:solidFill>
                  <a:schemeClr val="tx1"/>
                </a:solidFill>
                <a:effectLst/>
                <a:latin typeface="+mn-lt"/>
                <a:ea typeface="+mn-ea"/>
                <a:cs typeface="+mn-cs"/>
              </a:rPr>
              <a:t>是女性的</a:t>
            </a:r>
            <a:r>
              <a:rPr lang="en-US" altLang="zh-CN" sz="1200" kern="1200" dirty="0">
                <a:solidFill>
                  <a:schemeClr val="tx1"/>
                </a:solidFill>
                <a:effectLst/>
                <a:latin typeface="+mn-lt"/>
                <a:ea typeface="+mn-ea"/>
                <a:cs typeface="+mn-cs"/>
              </a:rPr>
              <a:t>2.41</a:t>
            </a:r>
            <a:r>
              <a:rPr lang="zh-CN" altLang="en-US" sz="1200" kern="1200" dirty="0">
                <a:solidFill>
                  <a:schemeClr val="tx1"/>
                </a:solidFill>
                <a:effectLst/>
                <a:latin typeface="+mn-lt"/>
                <a:ea typeface="+mn-ea"/>
                <a:cs typeface="+mn-cs"/>
              </a:rPr>
              <a:t>倍，亚裔人群则是白人的一半左右。年龄上每增大五岁，患心脏病的</a:t>
            </a:r>
            <a:r>
              <a:rPr lang="en-GB" sz="1200" kern="1200" dirty="0">
                <a:solidFill>
                  <a:schemeClr val="tx1"/>
                </a:solidFill>
                <a:effectLst/>
                <a:latin typeface="+mn-lt"/>
                <a:ea typeface="+mn-ea"/>
                <a:cs typeface="+mn-cs"/>
              </a:rPr>
              <a:t>odds</a:t>
            </a:r>
            <a:r>
              <a:rPr lang="zh-CN" altLang="en-US" sz="1200" kern="1200" dirty="0">
                <a:solidFill>
                  <a:schemeClr val="tx1"/>
                </a:solidFill>
                <a:effectLst/>
                <a:latin typeface="+mn-lt"/>
                <a:ea typeface="+mn-ea"/>
                <a:cs typeface="+mn-cs"/>
              </a:rPr>
              <a:t>会是原来的约</a:t>
            </a:r>
            <a:r>
              <a:rPr lang="en-US" altLang="zh-CN" sz="1200" kern="1200" dirty="0">
                <a:solidFill>
                  <a:schemeClr val="tx1"/>
                </a:solidFill>
                <a:effectLst/>
                <a:latin typeface="+mn-lt"/>
                <a:ea typeface="+mn-ea"/>
                <a:cs typeface="+mn-cs"/>
              </a:rPr>
              <a:t>1.36</a:t>
            </a:r>
            <a:r>
              <a:rPr lang="zh-CN" altLang="en-US" sz="1200" kern="1200" dirty="0">
                <a:solidFill>
                  <a:schemeClr val="tx1"/>
                </a:solidFill>
                <a:effectLst/>
                <a:latin typeface="+mn-lt"/>
                <a:ea typeface="+mn-ea"/>
                <a:cs typeface="+mn-cs"/>
              </a:rPr>
              <a:t>倍；</a:t>
            </a:r>
            <a:r>
              <a:rPr lang="en-GB" sz="1200" kern="1200" dirty="0">
                <a:solidFill>
                  <a:schemeClr val="tx1"/>
                </a:solidFill>
                <a:effectLst/>
                <a:latin typeface="+mn-lt"/>
                <a:ea typeface="+mn-ea"/>
                <a:cs typeface="+mn-cs"/>
              </a:rPr>
              <a:t>general health </a:t>
            </a:r>
            <a:r>
              <a:rPr lang="zh-CN" altLang="en-US" sz="1200" kern="1200" dirty="0">
                <a:solidFill>
                  <a:schemeClr val="tx1"/>
                </a:solidFill>
                <a:effectLst/>
                <a:latin typeface="+mn-lt"/>
                <a:ea typeface="+mn-ea"/>
                <a:cs typeface="+mn-cs"/>
              </a:rPr>
              <a:t>的健康状态提升一个等级，患病的</a:t>
            </a:r>
            <a:r>
              <a:rPr lang="en-GB" sz="1200" kern="1200" dirty="0">
                <a:solidFill>
                  <a:schemeClr val="tx1"/>
                </a:solidFill>
                <a:effectLst/>
                <a:latin typeface="+mn-lt"/>
                <a:ea typeface="+mn-ea"/>
                <a:cs typeface="+mn-cs"/>
              </a:rPr>
              <a:t>odds</a:t>
            </a:r>
            <a:r>
              <a:rPr lang="zh-CN" altLang="en-US" sz="1200" kern="1200" dirty="0">
                <a:solidFill>
                  <a:schemeClr val="tx1"/>
                </a:solidFill>
                <a:effectLst/>
                <a:latin typeface="+mn-lt"/>
                <a:ea typeface="+mn-ea"/>
                <a:cs typeface="+mn-cs"/>
              </a:rPr>
              <a:t>也几近减半。其它像肾病、糖尿病、吸烟等预测变量也会提高患心脏病的风险。</a:t>
            </a:r>
          </a:p>
        </p:txBody>
      </p:sp>
      <p:sp>
        <p:nvSpPr>
          <p:cNvPr id="4" name="Slide Number Placeholder 3"/>
          <p:cNvSpPr>
            <a:spLocks noGrp="1"/>
          </p:cNvSpPr>
          <p:nvPr>
            <p:ph type="sldNum" sz="quarter" idx="5"/>
          </p:nvPr>
        </p:nvSpPr>
        <p:spPr/>
        <p:txBody>
          <a:bodyPr/>
          <a:lstStyle/>
          <a:p>
            <a:fld id="{7B2BFC37-D450-4D92-9B4B-7A1901DE4DC6}" type="slidenum">
              <a:rPr lang="zh-CN" altLang="en-US" smtClean="0"/>
              <a:t>8</a:t>
            </a:fld>
            <a:endParaRPr lang="zh-CN" altLang="en-US"/>
          </a:p>
        </p:txBody>
      </p:sp>
    </p:spTree>
    <p:extLst>
      <p:ext uri="{BB962C8B-B14F-4D97-AF65-F5344CB8AC3E}">
        <p14:creationId xmlns:p14="http://schemas.microsoft.com/office/powerpoint/2010/main" val="1367327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线性判别分析假设随机变量</a:t>
            </a:r>
            <a:r>
              <a:rPr lang="en-GB"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来自于多元正态分布，所以我们在预处理中对预测变量都进行了标准化</a:t>
            </a:r>
            <a:r>
              <a:rPr lang="en-GB" sz="1200" kern="1200" dirty="0">
                <a:solidFill>
                  <a:schemeClr val="tx1"/>
                </a:solidFill>
                <a:effectLst/>
                <a:latin typeface="+mn-lt"/>
                <a:ea typeface="+mn-ea"/>
                <a:cs typeface="+mn-cs"/>
              </a:rPr>
              <a:t>standardization。</a:t>
            </a:r>
            <a:r>
              <a:rPr lang="zh-CN" altLang="en-US" sz="1200" kern="1200" dirty="0">
                <a:solidFill>
                  <a:schemeClr val="tx1"/>
                </a:solidFill>
                <a:effectLst/>
                <a:latin typeface="+mn-lt"/>
                <a:ea typeface="+mn-ea"/>
                <a:cs typeface="+mn-cs"/>
              </a:rPr>
              <a:t>在二分类问题中，线性的决策边界可以由两个类别后验概率的比值来表示，其中</a:t>
            </a:r>
            <a:r>
              <a:rPr lang="en-GB" sz="1200" kern="1200" dirty="0">
                <a:solidFill>
                  <a:schemeClr val="tx1"/>
                </a:solidFill>
                <a:effectLst/>
                <a:latin typeface="+mn-lt"/>
                <a:ea typeface="+mn-ea"/>
                <a:cs typeface="+mn-cs"/>
              </a:rPr>
              <a:t>sigma</a:t>
            </a:r>
            <a:r>
              <a:rPr lang="zh-CN" altLang="en-US" sz="1200" kern="1200" dirty="0">
                <a:solidFill>
                  <a:schemeClr val="tx1"/>
                </a:solidFill>
                <a:effectLst/>
                <a:latin typeface="+mn-lt"/>
                <a:ea typeface="+mn-ea"/>
                <a:cs typeface="+mn-cs"/>
              </a:rPr>
              <a:t>逆乘</a:t>
            </a:r>
            <a:r>
              <a:rPr lang="en-GB" sz="1200" kern="1200" dirty="0">
                <a:solidFill>
                  <a:schemeClr val="tx1"/>
                </a:solidFill>
                <a:effectLst/>
                <a:latin typeface="+mn-lt"/>
                <a:ea typeface="+mn-ea"/>
                <a:cs typeface="+mn-cs"/>
              </a:rPr>
              <a:t>mu1-mu2</a:t>
            </a:r>
            <a:r>
              <a:rPr lang="zh-CN" altLang="en-US" sz="1200" kern="1200" dirty="0">
                <a:solidFill>
                  <a:schemeClr val="tx1"/>
                </a:solidFill>
                <a:effectLst/>
                <a:latin typeface="+mn-lt"/>
                <a:ea typeface="+mn-ea"/>
                <a:cs typeface="+mn-cs"/>
              </a:rPr>
              <a:t>即是</a:t>
            </a:r>
            <a:r>
              <a:rPr lang="en-GB" sz="1200" kern="1200" dirty="0">
                <a:solidFill>
                  <a:schemeClr val="tx1"/>
                </a:solidFill>
                <a:effectLst/>
                <a:latin typeface="+mn-lt"/>
                <a:ea typeface="+mn-ea"/>
                <a:cs typeface="+mn-cs"/>
              </a:rPr>
              <a:t>LD1，</a:t>
            </a:r>
            <a:r>
              <a:rPr lang="zh-CN" altLang="en-US" sz="1200" kern="1200" dirty="0">
                <a:solidFill>
                  <a:schemeClr val="tx1"/>
                </a:solidFill>
                <a:effectLst/>
                <a:latin typeface="+mn-lt"/>
                <a:ea typeface="+mn-ea"/>
                <a:cs typeface="+mn-cs"/>
              </a:rPr>
              <a:t>代表投影方向的向量</a:t>
            </a:r>
            <a:r>
              <a:rPr lang="en-GB"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如果</a:t>
            </a:r>
            <a:r>
              <a:rPr lang="en-GB"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乘以</a:t>
            </a:r>
            <a:r>
              <a:rPr lang="en-GB"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大于判别值</a:t>
            </a:r>
            <a:r>
              <a:rPr lang="en-GB"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这里约等于</a:t>
            </a:r>
            <a:r>
              <a:rPr lang="en-US" altLang="zh-CN" sz="1200" kern="1200" dirty="0">
                <a:solidFill>
                  <a:schemeClr val="tx1"/>
                </a:solidFill>
                <a:effectLst/>
                <a:latin typeface="+mn-lt"/>
                <a:ea typeface="+mn-ea"/>
                <a:cs typeface="+mn-cs"/>
              </a:rPr>
              <a:t>-0.04</a:t>
            </a:r>
            <a:r>
              <a:rPr lang="zh-CN" altLang="en-US" sz="1200" kern="1200" dirty="0">
                <a:solidFill>
                  <a:schemeClr val="tx1"/>
                </a:solidFill>
                <a:effectLst/>
                <a:latin typeface="+mn-lt"/>
                <a:ea typeface="+mn-ea"/>
                <a:cs typeface="+mn-cs"/>
              </a:rPr>
              <a:t>）则表示预测为心脏病患者。右图中可视化了每个变量对应的</a:t>
            </a:r>
            <a:r>
              <a:rPr lang="en-GB" sz="1200" kern="1200" dirty="0">
                <a:solidFill>
                  <a:schemeClr val="tx1"/>
                </a:solidFill>
                <a:effectLst/>
                <a:latin typeface="+mn-lt"/>
                <a:ea typeface="+mn-ea"/>
                <a:cs typeface="+mn-cs"/>
              </a:rPr>
              <a:t>LD1</a:t>
            </a:r>
            <a:r>
              <a:rPr lang="zh-CN" altLang="en-US" sz="1200" kern="1200" dirty="0">
                <a:solidFill>
                  <a:schemeClr val="tx1"/>
                </a:solidFill>
                <a:effectLst/>
                <a:latin typeface="+mn-lt"/>
                <a:ea typeface="+mn-ea"/>
                <a:cs typeface="+mn-cs"/>
              </a:rPr>
              <a:t>数值，大致与同响应变量相关性、</a:t>
            </a:r>
            <a:r>
              <a:rPr lang="en-GB" sz="1200" kern="1200" dirty="0">
                <a:solidFill>
                  <a:schemeClr val="tx1"/>
                </a:solidFill>
                <a:effectLst/>
                <a:latin typeface="+mn-lt"/>
                <a:ea typeface="+mn-ea"/>
                <a:cs typeface="+mn-cs"/>
              </a:rPr>
              <a:t>odds ratio</a:t>
            </a:r>
            <a:r>
              <a:rPr lang="zh-CN" altLang="en-US" sz="1200" kern="1200" dirty="0">
                <a:solidFill>
                  <a:schemeClr val="tx1"/>
                </a:solidFill>
                <a:effectLst/>
                <a:latin typeface="+mn-lt"/>
                <a:ea typeface="+mn-ea"/>
                <a:cs typeface="+mn-cs"/>
              </a:rPr>
              <a:t>的排列吻合（表现出年龄、性别、中风、</a:t>
            </a:r>
            <a:r>
              <a:rPr lang="en-GB" sz="1200" kern="1200" dirty="0">
                <a:solidFill>
                  <a:schemeClr val="tx1"/>
                </a:solidFill>
                <a:effectLst/>
                <a:latin typeface="+mn-lt"/>
                <a:ea typeface="+mn-ea"/>
                <a:cs typeface="+mn-cs"/>
              </a:rPr>
              <a:t>general health</a:t>
            </a:r>
            <a:r>
              <a:rPr lang="zh-CN" altLang="en-US" sz="1200" kern="1200" dirty="0">
                <a:solidFill>
                  <a:schemeClr val="tx1"/>
                </a:solidFill>
                <a:effectLst/>
                <a:latin typeface="+mn-lt"/>
                <a:ea typeface="+mn-ea"/>
                <a:cs typeface="+mn-cs"/>
              </a:rPr>
              <a:t>等比较重要），模型交叉验证的表现也和逻辑回归差不多，</a:t>
            </a:r>
            <a:r>
              <a:rPr lang="en-GB" sz="1200" kern="1200" dirty="0">
                <a:solidFill>
                  <a:schemeClr val="tx1"/>
                </a:solidFill>
                <a:effectLst/>
                <a:latin typeface="+mn-lt"/>
                <a:ea typeface="+mn-ea"/>
                <a:cs typeface="+mn-cs"/>
              </a:rPr>
              <a:t>ROC</a:t>
            </a:r>
            <a:r>
              <a:rPr lang="zh-CN" altLang="en-US" sz="1200" kern="1200" dirty="0">
                <a:solidFill>
                  <a:schemeClr val="tx1"/>
                </a:solidFill>
                <a:effectLst/>
                <a:latin typeface="+mn-lt"/>
                <a:ea typeface="+mn-ea"/>
                <a:cs typeface="+mn-cs"/>
              </a:rPr>
              <a:t>约等于</a:t>
            </a:r>
            <a:r>
              <a:rPr lang="en-US" altLang="zh-CN" sz="1200" kern="1200" dirty="0">
                <a:solidFill>
                  <a:schemeClr val="tx1"/>
                </a:solidFill>
                <a:effectLst/>
                <a:latin typeface="+mn-lt"/>
                <a:ea typeface="+mn-ea"/>
                <a:cs typeface="+mn-cs"/>
              </a:rPr>
              <a:t>0.845</a:t>
            </a:r>
            <a:r>
              <a:rPr lang="zh-CN" alt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7B2BFC37-D450-4D92-9B4B-7A1901DE4DC6}" type="slidenum">
              <a:rPr lang="zh-CN" altLang="en-US" smtClean="0"/>
              <a:t>9</a:t>
            </a:fld>
            <a:endParaRPr lang="zh-CN" altLang="en-US"/>
          </a:p>
        </p:txBody>
      </p:sp>
    </p:spTree>
    <p:extLst>
      <p:ext uri="{BB962C8B-B14F-4D97-AF65-F5344CB8AC3E}">
        <p14:creationId xmlns:p14="http://schemas.microsoft.com/office/powerpoint/2010/main" val="22833111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CAC3CC6-D5FB-4E65-9644-D20AFE2B8A49}"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6D7EE2-4376-4A91-88B4-65B920821389}" type="slidenum">
              <a:rPr lang="zh-CN" altLang="en-US" smtClean="0"/>
              <a:t>‹#›</a:t>
            </a:fld>
            <a:endParaRPr lang="zh-CN" altLang="en-US"/>
          </a:p>
        </p:txBody>
      </p:sp>
      <p:sp>
        <p:nvSpPr>
          <p:cNvPr id="17" name="任意多边形: 形状 14"/>
          <p:cNvSpPr/>
          <p:nvPr userDrawn="1"/>
        </p:nvSpPr>
        <p:spPr>
          <a:xfrm>
            <a:off x="-1" y="-7493"/>
            <a:ext cx="8924609" cy="684000"/>
          </a:xfrm>
          <a:custGeom>
            <a:avLst/>
            <a:gdLst>
              <a:gd name="connsiteX0" fmla="*/ 0 w 8591551"/>
              <a:gd name="connsiteY0" fmla="*/ 0 h 684000"/>
              <a:gd name="connsiteX1" fmla="*/ 8382001 w 8591551"/>
              <a:gd name="connsiteY1" fmla="*/ 0 h 684000"/>
              <a:gd name="connsiteX2" fmla="*/ 8591551 w 8591551"/>
              <a:gd name="connsiteY2" fmla="*/ 342000 h 684000"/>
              <a:gd name="connsiteX3" fmla="*/ 8382001 w 8591551"/>
              <a:gd name="connsiteY3" fmla="*/ 684000 h 684000"/>
              <a:gd name="connsiteX4" fmla="*/ 0 w 8591551"/>
              <a:gd name="connsiteY4" fmla="*/ 684000 h 684000"/>
              <a:gd name="connsiteX5" fmla="*/ 0 w 8591551"/>
              <a:gd name="connsiteY5" fmla="*/ 0 h 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1551" h="684000">
                <a:moveTo>
                  <a:pt x="0" y="0"/>
                </a:moveTo>
                <a:lnTo>
                  <a:pt x="8382001" y="0"/>
                </a:lnTo>
                <a:lnTo>
                  <a:pt x="8591551" y="342000"/>
                </a:lnTo>
                <a:lnTo>
                  <a:pt x="8382001" y="684000"/>
                </a:lnTo>
                <a:lnTo>
                  <a:pt x="0" y="684000"/>
                </a:lnTo>
                <a:lnTo>
                  <a:pt x="0" y="0"/>
                </a:lnTo>
                <a:close/>
              </a:path>
            </a:pathLst>
          </a:custGeom>
          <a:solidFill>
            <a:srgbClr val="025B2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FFFFFF"/>
              </a:solidFill>
              <a:effectLst/>
              <a:uLnTx/>
              <a:uFillTx/>
              <a:latin typeface="微软雅黑" panose="020B0503020204020204" pitchFamily="34" charset="-122"/>
              <a:cs typeface="+mn-cs"/>
            </a:endParaRPr>
          </a:p>
        </p:txBody>
      </p:sp>
      <p:sp>
        <p:nvSpPr>
          <p:cNvPr id="18" name="任意多边形: 形状 15"/>
          <p:cNvSpPr/>
          <p:nvPr userDrawn="1"/>
        </p:nvSpPr>
        <p:spPr>
          <a:xfrm>
            <a:off x="8776277" y="-7493"/>
            <a:ext cx="289247" cy="684000"/>
          </a:xfrm>
          <a:custGeom>
            <a:avLst/>
            <a:gdLst>
              <a:gd name="connsiteX0" fmla="*/ 0 w 289247"/>
              <a:gd name="connsiteY0" fmla="*/ 0 h 684000"/>
              <a:gd name="connsiteX1" fmla="*/ 84881 w 289247"/>
              <a:gd name="connsiteY1" fmla="*/ 0 h 684000"/>
              <a:gd name="connsiteX2" fmla="*/ 289247 w 289247"/>
              <a:gd name="connsiteY2" fmla="*/ 342000 h 684000"/>
              <a:gd name="connsiteX3" fmla="*/ 84881 w 289247"/>
              <a:gd name="connsiteY3" fmla="*/ 684000 h 684000"/>
              <a:gd name="connsiteX4" fmla="*/ 0 w 289247"/>
              <a:gd name="connsiteY4" fmla="*/ 684000 h 684000"/>
              <a:gd name="connsiteX5" fmla="*/ 209550 w 289247"/>
              <a:gd name="connsiteY5" fmla="*/ 342000 h 684000"/>
              <a:gd name="connsiteX6" fmla="*/ 0 w 289247"/>
              <a:gd name="connsiteY6" fmla="*/ 0 h 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247" h="684000">
                <a:moveTo>
                  <a:pt x="0" y="0"/>
                </a:moveTo>
                <a:lnTo>
                  <a:pt x="84881" y="0"/>
                </a:lnTo>
                <a:lnTo>
                  <a:pt x="289247" y="342000"/>
                </a:lnTo>
                <a:lnTo>
                  <a:pt x="84881" y="684000"/>
                </a:lnTo>
                <a:lnTo>
                  <a:pt x="0" y="684000"/>
                </a:lnTo>
                <a:lnTo>
                  <a:pt x="209550" y="342000"/>
                </a:lnTo>
                <a:lnTo>
                  <a:pt x="0" y="0"/>
                </a:lnTo>
                <a:close/>
              </a:path>
            </a:pathLst>
          </a:custGeom>
          <a:solidFill>
            <a:srgbClr val="025B2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FFFFFF"/>
              </a:solidFill>
              <a:effectLst/>
              <a:uLnTx/>
              <a:uFillTx/>
              <a:latin typeface="微软雅黑" panose="020B0503020204020204" pitchFamily="34" charset="-122"/>
              <a:cs typeface="+mn-cs"/>
            </a:endParaRPr>
          </a:p>
        </p:txBody>
      </p:sp>
      <p:sp>
        <p:nvSpPr>
          <p:cNvPr id="19" name="任意多边形: 形状 16"/>
          <p:cNvSpPr/>
          <p:nvPr userDrawn="1"/>
        </p:nvSpPr>
        <p:spPr>
          <a:xfrm>
            <a:off x="8933858" y="-7493"/>
            <a:ext cx="3258143" cy="684000"/>
          </a:xfrm>
          <a:custGeom>
            <a:avLst/>
            <a:gdLst>
              <a:gd name="connsiteX0" fmla="*/ 0 w 3450905"/>
              <a:gd name="connsiteY0" fmla="*/ 0 h 684000"/>
              <a:gd name="connsiteX1" fmla="*/ 3450905 w 3450905"/>
              <a:gd name="connsiteY1" fmla="*/ 0 h 684000"/>
              <a:gd name="connsiteX2" fmla="*/ 3450905 w 3450905"/>
              <a:gd name="connsiteY2" fmla="*/ 684000 h 684000"/>
              <a:gd name="connsiteX3" fmla="*/ 0 w 3450905"/>
              <a:gd name="connsiteY3" fmla="*/ 684000 h 684000"/>
              <a:gd name="connsiteX4" fmla="*/ 204366 w 3450905"/>
              <a:gd name="connsiteY4" fmla="*/ 342000 h 684000"/>
              <a:gd name="connsiteX5" fmla="*/ 0 w 3450905"/>
              <a:gd name="connsiteY5" fmla="*/ 0 h 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0905" h="684000">
                <a:moveTo>
                  <a:pt x="0" y="0"/>
                </a:moveTo>
                <a:lnTo>
                  <a:pt x="3450905" y="0"/>
                </a:lnTo>
                <a:lnTo>
                  <a:pt x="3450905" y="684000"/>
                </a:lnTo>
                <a:lnTo>
                  <a:pt x="0" y="684000"/>
                </a:lnTo>
                <a:lnTo>
                  <a:pt x="204366" y="342000"/>
                </a:lnTo>
                <a:lnTo>
                  <a:pt x="0" y="0"/>
                </a:lnTo>
                <a:close/>
              </a:path>
            </a:pathLst>
          </a:custGeom>
          <a:solidFill>
            <a:srgbClr val="63A5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FFFFFF"/>
              </a:solidFill>
              <a:effectLst/>
              <a:uLnTx/>
              <a:uFillTx/>
              <a:latin typeface="微软雅黑" panose="020B0503020204020204" pitchFamily="34" charset="-122"/>
              <a:cs typeface="+mn-cs"/>
            </a:endParaRPr>
          </a:p>
        </p:txBody>
      </p:sp>
      <p:grpSp>
        <p:nvGrpSpPr>
          <p:cNvPr id="11" name="组合 10"/>
          <p:cNvGrpSpPr/>
          <p:nvPr userDrawn="1"/>
        </p:nvGrpSpPr>
        <p:grpSpPr>
          <a:xfrm>
            <a:off x="9378047" y="93184"/>
            <a:ext cx="2596237" cy="476229"/>
            <a:chOff x="4442239" y="706430"/>
            <a:chExt cx="2957014" cy="542407"/>
          </a:xfrm>
        </p:grpSpPr>
        <p:pic>
          <p:nvPicPr>
            <p:cNvPr id="12" name="图片 11"/>
            <p:cNvPicPr>
              <a:picLocks noChangeAspect="1"/>
            </p:cNvPicPr>
            <p:nvPr/>
          </p:nvPicPr>
          <p:blipFill rotWithShape="1">
            <a:blip r:embed="rId2" cstate="print">
              <a:biLevel thresh="25000"/>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72727"/>
            <a:stretch>
              <a:fillRect/>
            </a:stretch>
          </p:blipFill>
          <p:spPr>
            <a:xfrm>
              <a:off x="4442239" y="706430"/>
              <a:ext cx="529778" cy="542407"/>
            </a:xfrm>
            <a:prstGeom prst="rect">
              <a:avLst/>
            </a:prstGeom>
          </p:spPr>
        </p:pic>
        <p:sp>
          <p:nvSpPr>
            <p:cNvPr id="13" name="任意多边形 12"/>
            <p:cNvSpPr/>
            <p:nvPr/>
          </p:nvSpPr>
          <p:spPr>
            <a:xfrm>
              <a:off x="5132513" y="771255"/>
              <a:ext cx="2166554" cy="267994"/>
            </a:xfrm>
            <a:custGeom>
              <a:avLst/>
              <a:gdLst/>
              <a:ahLst/>
              <a:cxnLst/>
              <a:rect l="l" t="t" r="r" b="b"/>
              <a:pathLst>
                <a:path w="2166554" h="267994">
                  <a:moveTo>
                    <a:pt x="53435" y="198842"/>
                  </a:moveTo>
                  <a:cubicBezTo>
                    <a:pt x="52807" y="199052"/>
                    <a:pt x="51916" y="199628"/>
                    <a:pt x="50764" y="200571"/>
                  </a:cubicBezTo>
                  <a:cubicBezTo>
                    <a:pt x="49611" y="201514"/>
                    <a:pt x="48930" y="202405"/>
                    <a:pt x="48720" y="203243"/>
                  </a:cubicBezTo>
                  <a:cubicBezTo>
                    <a:pt x="50606" y="202405"/>
                    <a:pt x="53226" y="201671"/>
                    <a:pt x="56579" y="201043"/>
                  </a:cubicBezTo>
                  <a:cubicBezTo>
                    <a:pt x="55950" y="200204"/>
                    <a:pt x="55321" y="199576"/>
                    <a:pt x="54693" y="199157"/>
                  </a:cubicBezTo>
                  <a:cubicBezTo>
                    <a:pt x="54693" y="198947"/>
                    <a:pt x="54274" y="198842"/>
                    <a:pt x="53435" y="198842"/>
                  </a:cubicBezTo>
                  <a:close/>
                  <a:moveTo>
                    <a:pt x="76067" y="180611"/>
                  </a:moveTo>
                  <a:cubicBezTo>
                    <a:pt x="74600" y="181031"/>
                    <a:pt x="73762" y="181450"/>
                    <a:pt x="73552" y="181869"/>
                  </a:cubicBezTo>
                  <a:cubicBezTo>
                    <a:pt x="71037" y="183336"/>
                    <a:pt x="69466" y="184488"/>
                    <a:pt x="68837" y="185326"/>
                  </a:cubicBezTo>
                  <a:lnTo>
                    <a:pt x="67894" y="186269"/>
                  </a:lnTo>
                  <a:lnTo>
                    <a:pt x="61293" y="190984"/>
                  </a:lnTo>
                  <a:cubicBezTo>
                    <a:pt x="60665" y="191194"/>
                    <a:pt x="60350" y="191613"/>
                    <a:pt x="60350" y="192241"/>
                  </a:cubicBezTo>
                  <a:cubicBezTo>
                    <a:pt x="59931" y="192661"/>
                    <a:pt x="59931" y="193080"/>
                    <a:pt x="60350" y="193499"/>
                  </a:cubicBezTo>
                  <a:cubicBezTo>
                    <a:pt x="60979" y="194337"/>
                    <a:pt x="61660" y="195018"/>
                    <a:pt x="62394" y="195542"/>
                  </a:cubicBezTo>
                  <a:cubicBezTo>
                    <a:pt x="63127" y="196066"/>
                    <a:pt x="63703" y="196537"/>
                    <a:pt x="64122" y="196956"/>
                  </a:cubicBezTo>
                  <a:cubicBezTo>
                    <a:pt x="64961" y="197795"/>
                    <a:pt x="65799" y="198004"/>
                    <a:pt x="66637" y="197585"/>
                  </a:cubicBezTo>
                  <a:lnTo>
                    <a:pt x="74809" y="195070"/>
                  </a:lnTo>
                  <a:cubicBezTo>
                    <a:pt x="75019" y="195070"/>
                    <a:pt x="75438" y="194756"/>
                    <a:pt x="76067" y="194127"/>
                  </a:cubicBezTo>
                  <a:lnTo>
                    <a:pt x="76067" y="187841"/>
                  </a:lnTo>
                  <a:close/>
                  <a:moveTo>
                    <a:pt x="1764002" y="180297"/>
                  </a:moveTo>
                  <a:cubicBezTo>
                    <a:pt x="1762116" y="180088"/>
                    <a:pt x="1755358" y="181450"/>
                    <a:pt x="1743728" y="184383"/>
                  </a:cubicBezTo>
                  <a:cubicBezTo>
                    <a:pt x="1732098" y="187317"/>
                    <a:pt x="1725340" y="189413"/>
                    <a:pt x="1723454" y="190670"/>
                  </a:cubicBezTo>
                  <a:cubicBezTo>
                    <a:pt x="1724292" y="191089"/>
                    <a:pt x="1724711" y="191403"/>
                    <a:pt x="1724711" y="191613"/>
                  </a:cubicBezTo>
                  <a:cubicBezTo>
                    <a:pt x="1727854" y="193708"/>
                    <a:pt x="1730369" y="195489"/>
                    <a:pt x="1732255" y="196956"/>
                  </a:cubicBezTo>
                  <a:cubicBezTo>
                    <a:pt x="1733721" y="197795"/>
                    <a:pt x="1735922" y="199261"/>
                    <a:pt x="1738856" y="201357"/>
                  </a:cubicBezTo>
                  <a:cubicBezTo>
                    <a:pt x="1739065" y="201566"/>
                    <a:pt x="1739746" y="201986"/>
                    <a:pt x="1740899" y="202614"/>
                  </a:cubicBezTo>
                  <a:cubicBezTo>
                    <a:pt x="1742051" y="203243"/>
                    <a:pt x="1742837" y="204081"/>
                    <a:pt x="1743256" y="205129"/>
                  </a:cubicBezTo>
                  <a:lnTo>
                    <a:pt x="1743570" y="205129"/>
                  </a:lnTo>
                  <a:cubicBezTo>
                    <a:pt x="1747133" y="207224"/>
                    <a:pt x="1750171" y="208796"/>
                    <a:pt x="1752686" y="209844"/>
                  </a:cubicBezTo>
                  <a:cubicBezTo>
                    <a:pt x="1752686" y="210053"/>
                    <a:pt x="1752895" y="210106"/>
                    <a:pt x="1753314" y="210001"/>
                  </a:cubicBezTo>
                  <a:cubicBezTo>
                    <a:pt x="1753734" y="209896"/>
                    <a:pt x="1754048" y="209844"/>
                    <a:pt x="1754257" y="209844"/>
                  </a:cubicBezTo>
                  <a:cubicBezTo>
                    <a:pt x="1755724" y="207958"/>
                    <a:pt x="1756562" y="206386"/>
                    <a:pt x="1756772" y="205129"/>
                  </a:cubicBezTo>
                  <a:cubicBezTo>
                    <a:pt x="1757820" y="203662"/>
                    <a:pt x="1758658" y="201671"/>
                    <a:pt x="1759287" y="199157"/>
                  </a:cubicBezTo>
                  <a:cubicBezTo>
                    <a:pt x="1760544" y="196852"/>
                    <a:pt x="1761277" y="194651"/>
                    <a:pt x="1761487" y="192556"/>
                  </a:cubicBezTo>
                  <a:cubicBezTo>
                    <a:pt x="1761906" y="191299"/>
                    <a:pt x="1762220" y="190251"/>
                    <a:pt x="1762430" y="189413"/>
                  </a:cubicBezTo>
                  <a:cubicBezTo>
                    <a:pt x="1762639" y="188574"/>
                    <a:pt x="1762849" y="187736"/>
                    <a:pt x="1763059" y="186898"/>
                  </a:cubicBezTo>
                  <a:cubicBezTo>
                    <a:pt x="1763059" y="186269"/>
                    <a:pt x="1763111" y="185379"/>
                    <a:pt x="1763216" y="184226"/>
                  </a:cubicBezTo>
                  <a:cubicBezTo>
                    <a:pt x="1763320" y="183074"/>
                    <a:pt x="1763582" y="181764"/>
                    <a:pt x="1764002" y="180297"/>
                  </a:cubicBezTo>
                  <a:close/>
                  <a:moveTo>
                    <a:pt x="925801" y="180297"/>
                  </a:moveTo>
                  <a:cubicBezTo>
                    <a:pt x="923915" y="180088"/>
                    <a:pt x="917157" y="181450"/>
                    <a:pt x="905527" y="184383"/>
                  </a:cubicBezTo>
                  <a:cubicBezTo>
                    <a:pt x="893897" y="187317"/>
                    <a:pt x="887140" y="189413"/>
                    <a:pt x="885253" y="190670"/>
                  </a:cubicBezTo>
                  <a:cubicBezTo>
                    <a:pt x="886092" y="191089"/>
                    <a:pt x="886511" y="191403"/>
                    <a:pt x="886511" y="191613"/>
                  </a:cubicBezTo>
                  <a:cubicBezTo>
                    <a:pt x="889654" y="193708"/>
                    <a:pt x="892169" y="195489"/>
                    <a:pt x="894055" y="196956"/>
                  </a:cubicBezTo>
                  <a:cubicBezTo>
                    <a:pt x="895522" y="197795"/>
                    <a:pt x="897722" y="199261"/>
                    <a:pt x="900656" y="201357"/>
                  </a:cubicBezTo>
                  <a:cubicBezTo>
                    <a:pt x="900865" y="201566"/>
                    <a:pt x="901546" y="201986"/>
                    <a:pt x="902698" y="202614"/>
                  </a:cubicBezTo>
                  <a:cubicBezTo>
                    <a:pt x="903851" y="203243"/>
                    <a:pt x="904637" y="204081"/>
                    <a:pt x="905056" y="205129"/>
                  </a:cubicBezTo>
                  <a:lnTo>
                    <a:pt x="905370" y="205129"/>
                  </a:lnTo>
                  <a:cubicBezTo>
                    <a:pt x="908933" y="207224"/>
                    <a:pt x="911971" y="208796"/>
                    <a:pt x="914486" y="209844"/>
                  </a:cubicBezTo>
                  <a:cubicBezTo>
                    <a:pt x="914486" y="210053"/>
                    <a:pt x="914695" y="210106"/>
                    <a:pt x="915114" y="210001"/>
                  </a:cubicBezTo>
                  <a:cubicBezTo>
                    <a:pt x="915534" y="209896"/>
                    <a:pt x="915848" y="209844"/>
                    <a:pt x="916057" y="209844"/>
                  </a:cubicBezTo>
                  <a:cubicBezTo>
                    <a:pt x="917524" y="207958"/>
                    <a:pt x="918362" y="206386"/>
                    <a:pt x="918572" y="205129"/>
                  </a:cubicBezTo>
                  <a:cubicBezTo>
                    <a:pt x="919620" y="203662"/>
                    <a:pt x="920458" y="201671"/>
                    <a:pt x="921086" y="199157"/>
                  </a:cubicBezTo>
                  <a:cubicBezTo>
                    <a:pt x="922344" y="196852"/>
                    <a:pt x="923077" y="194651"/>
                    <a:pt x="923287" y="192556"/>
                  </a:cubicBezTo>
                  <a:cubicBezTo>
                    <a:pt x="923706" y="191299"/>
                    <a:pt x="924020" y="190251"/>
                    <a:pt x="924230" y="189413"/>
                  </a:cubicBezTo>
                  <a:cubicBezTo>
                    <a:pt x="924439" y="188574"/>
                    <a:pt x="924649" y="187736"/>
                    <a:pt x="924858" y="186898"/>
                  </a:cubicBezTo>
                  <a:cubicBezTo>
                    <a:pt x="924858" y="186269"/>
                    <a:pt x="924911" y="185379"/>
                    <a:pt x="925016" y="184226"/>
                  </a:cubicBezTo>
                  <a:cubicBezTo>
                    <a:pt x="925120" y="183074"/>
                    <a:pt x="925382" y="181764"/>
                    <a:pt x="925801" y="180297"/>
                  </a:cubicBezTo>
                  <a:close/>
                  <a:moveTo>
                    <a:pt x="76067" y="167095"/>
                  </a:moveTo>
                  <a:lnTo>
                    <a:pt x="66008" y="170867"/>
                  </a:lnTo>
                  <a:cubicBezTo>
                    <a:pt x="65170" y="171077"/>
                    <a:pt x="63651" y="171548"/>
                    <a:pt x="61451" y="172282"/>
                  </a:cubicBezTo>
                  <a:cubicBezTo>
                    <a:pt x="59250" y="173015"/>
                    <a:pt x="57207" y="173277"/>
                    <a:pt x="55321" y="173068"/>
                  </a:cubicBezTo>
                  <a:lnTo>
                    <a:pt x="53750" y="173068"/>
                  </a:lnTo>
                  <a:cubicBezTo>
                    <a:pt x="52492" y="173696"/>
                    <a:pt x="51445" y="173382"/>
                    <a:pt x="50606" y="172125"/>
                  </a:cubicBezTo>
                  <a:cubicBezTo>
                    <a:pt x="49978" y="171286"/>
                    <a:pt x="48930" y="170972"/>
                    <a:pt x="47463" y="171182"/>
                  </a:cubicBezTo>
                  <a:cubicBezTo>
                    <a:pt x="49140" y="177678"/>
                    <a:pt x="51759" y="183440"/>
                    <a:pt x="55321" y="188470"/>
                  </a:cubicBezTo>
                  <a:lnTo>
                    <a:pt x="58779" y="185641"/>
                  </a:lnTo>
                  <a:lnTo>
                    <a:pt x="66951" y="177783"/>
                  </a:lnTo>
                  <a:lnTo>
                    <a:pt x="75124" y="170867"/>
                  </a:lnTo>
                  <a:cubicBezTo>
                    <a:pt x="75962" y="170029"/>
                    <a:pt x="76381" y="169191"/>
                    <a:pt x="76381" y="168353"/>
                  </a:cubicBezTo>
                  <a:close/>
                  <a:moveTo>
                    <a:pt x="576967" y="159552"/>
                  </a:moveTo>
                  <a:cubicBezTo>
                    <a:pt x="575501" y="159552"/>
                    <a:pt x="574558" y="159761"/>
                    <a:pt x="574138" y="160180"/>
                  </a:cubicBezTo>
                  <a:cubicBezTo>
                    <a:pt x="573300" y="160599"/>
                    <a:pt x="571729" y="161961"/>
                    <a:pt x="569424" y="164267"/>
                  </a:cubicBezTo>
                  <a:cubicBezTo>
                    <a:pt x="567957" y="165524"/>
                    <a:pt x="566699" y="166781"/>
                    <a:pt x="565652" y="168038"/>
                  </a:cubicBezTo>
                  <a:cubicBezTo>
                    <a:pt x="564604" y="169296"/>
                    <a:pt x="563661" y="170343"/>
                    <a:pt x="562823" y="171182"/>
                  </a:cubicBezTo>
                  <a:cubicBezTo>
                    <a:pt x="562404" y="171601"/>
                    <a:pt x="562404" y="172229"/>
                    <a:pt x="562823" y="173068"/>
                  </a:cubicBezTo>
                  <a:lnTo>
                    <a:pt x="565337" y="177154"/>
                  </a:lnTo>
                  <a:cubicBezTo>
                    <a:pt x="566595" y="179249"/>
                    <a:pt x="568061" y="181345"/>
                    <a:pt x="569738" y="183440"/>
                  </a:cubicBezTo>
                  <a:lnTo>
                    <a:pt x="573824" y="187841"/>
                  </a:lnTo>
                  <a:cubicBezTo>
                    <a:pt x="574662" y="188679"/>
                    <a:pt x="575081" y="189098"/>
                    <a:pt x="575081" y="189098"/>
                  </a:cubicBezTo>
                  <a:cubicBezTo>
                    <a:pt x="580320" y="193289"/>
                    <a:pt x="585245" y="195594"/>
                    <a:pt x="589855" y="196013"/>
                  </a:cubicBezTo>
                  <a:cubicBezTo>
                    <a:pt x="590902" y="196223"/>
                    <a:pt x="591584" y="196171"/>
                    <a:pt x="591898" y="195856"/>
                  </a:cubicBezTo>
                  <a:cubicBezTo>
                    <a:pt x="592212" y="195542"/>
                    <a:pt x="592369" y="194966"/>
                    <a:pt x="592369" y="194127"/>
                  </a:cubicBezTo>
                  <a:lnTo>
                    <a:pt x="592684" y="184069"/>
                  </a:lnTo>
                  <a:cubicBezTo>
                    <a:pt x="593103" y="181554"/>
                    <a:pt x="593312" y="177573"/>
                    <a:pt x="593312" y="172125"/>
                  </a:cubicBezTo>
                  <a:cubicBezTo>
                    <a:pt x="593312" y="167724"/>
                    <a:pt x="593417" y="164371"/>
                    <a:pt x="593627" y="162066"/>
                  </a:cubicBezTo>
                  <a:cubicBezTo>
                    <a:pt x="593627" y="161438"/>
                    <a:pt x="593522" y="160966"/>
                    <a:pt x="593312" y="160652"/>
                  </a:cubicBezTo>
                  <a:cubicBezTo>
                    <a:pt x="593103" y="160337"/>
                    <a:pt x="592684" y="160180"/>
                    <a:pt x="592055" y="160180"/>
                  </a:cubicBezTo>
                  <a:cubicBezTo>
                    <a:pt x="589959" y="160390"/>
                    <a:pt x="588074" y="160390"/>
                    <a:pt x="586397" y="160180"/>
                  </a:cubicBezTo>
                  <a:cubicBezTo>
                    <a:pt x="585140" y="159971"/>
                    <a:pt x="583568" y="159866"/>
                    <a:pt x="581682" y="159866"/>
                  </a:cubicBezTo>
                  <a:cubicBezTo>
                    <a:pt x="579796" y="159866"/>
                    <a:pt x="578225" y="159761"/>
                    <a:pt x="576967" y="159552"/>
                  </a:cubicBezTo>
                  <a:close/>
                  <a:moveTo>
                    <a:pt x="1142619" y="155151"/>
                  </a:moveTo>
                  <a:lnTo>
                    <a:pt x="1141990" y="156094"/>
                  </a:lnTo>
                  <a:cubicBezTo>
                    <a:pt x="1141152" y="157142"/>
                    <a:pt x="1140262" y="158190"/>
                    <a:pt x="1139319" y="159237"/>
                  </a:cubicBezTo>
                  <a:cubicBezTo>
                    <a:pt x="1138376" y="160285"/>
                    <a:pt x="1137485" y="161333"/>
                    <a:pt x="1136647" y="162381"/>
                  </a:cubicBezTo>
                  <a:cubicBezTo>
                    <a:pt x="1135180" y="163428"/>
                    <a:pt x="1134447" y="164267"/>
                    <a:pt x="1134447" y="164895"/>
                  </a:cubicBezTo>
                  <a:cubicBezTo>
                    <a:pt x="1134237" y="165733"/>
                    <a:pt x="1133870" y="166362"/>
                    <a:pt x="1133346" y="166781"/>
                  </a:cubicBezTo>
                  <a:cubicBezTo>
                    <a:pt x="1132823" y="167200"/>
                    <a:pt x="1132456" y="167515"/>
                    <a:pt x="1132246" y="167724"/>
                  </a:cubicBezTo>
                  <a:cubicBezTo>
                    <a:pt x="1130570" y="170029"/>
                    <a:pt x="1127636" y="173487"/>
                    <a:pt x="1123445" y="178097"/>
                  </a:cubicBezTo>
                  <a:cubicBezTo>
                    <a:pt x="1122607" y="178935"/>
                    <a:pt x="1122502" y="179668"/>
                    <a:pt x="1123131" y="180297"/>
                  </a:cubicBezTo>
                  <a:lnTo>
                    <a:pt x="1127846" y="184069"/>
                  </a:lnTo>
                  <a:cubicBezTo>
                    <a:pt x="1129941" y="185117"/>
                    <a:pt x="1131722" y="186374"/>
                    <a:pt x="1133189" y="187841"/>
                  </a:cubicBezTo>
                  <a:cubicBezTo>
                    <a:pt x="1135913" y="189098"/>
                    <a:pt x="1137485" y="189936"/>
                    <a:pt x="1137904" y="190356"/>
                  </a:cubicBezTo>
                  <a:cubicBezTo>
                    <a:pt x="1140000" y="191194"/>
                    <a:pt x="1141571" y="191613"/>
                    <a:pt x="1142619" y="191613"/>
                  </a:cubicBezTo>
                  <a:close/>
                  <a:moveTo>
                    <a:pt x="1497425" y="145093"/>
                  </a:moveTo>
                  <a:lnTo>
                    <a:pt x="1499940" y="145093"/>
                  </a:lnTo>
                  <a:cubicBezTo>
                    <a:pt x="1503502" y="145093"/>
                    <a:pt x="1506122" y="145302"/>
                    <a:pt x="1507798" y="145721"/>
                  </a:cubicBezTo>
                  <a:cubicBezTo>
                    <a:pt x="1517437" y="148236"/>
                    <a:pt x="1525715" y="151484"/>
                    <a:pt x="1532630" y="155465"/>
                  </a:cubicBezTo>
                  <a:cubicBezTo>
                    <a:pt x="1539545" y="159447"/>
                    <a:pt x="1543946" y="162485"/>
                    <a:pt x="1545831" y="164581"/>
                  </a:cubicBezTo>
                  <a:lnTo>
                    <a:pt x="1553690" y="172125"/>
                  </a:lnTo>
                  <a:cubicBezTo>
                    <a:pt x="1554318" y="172753"/>
                    <a:pt x="1555052" y="173906"/>
                    <a:pt x="1555890" y="175582"/>
                  </a:cubicBezTo>
                  <a:cubicBezTo>
                    <a:pt x="1556518" y="176211"/>
                    <a:pt x="1557252" y="177363"/>
                    <a:pt x="1558090" y="179040"/>
                  </a:cubicBezTo>
                  <a:lnTo>
                    <a:pt x="1558719" y="181554"/>
                  </a:lnTo>
                  <a:cubicBezTo>
                    <a:pt x="1558719" y="182602"/>
                    <a:pt x="1558824" y="183440"/>
                    <a:pt x="1559033" y="184069"/>
                  </a:cubicBezTo>
                  <a:cubicBezTo>
                    <a:pt x="1559033" y="184698"/>
                    <a:pt x="1559190" y="185274"/>
                    <a:pt x="1559505" y="185798"/>
                  </a:cubicBezTo>
                  <a:cubicBezTo>
                    <a:pt x="1559819" y="186322"/>
                    <a:pt x="1560081" y="187003"/>
                    <a:pt x="1560290" y="187841"/>
                  </a:cubicBezTo>
                  <a:cubicBezTo>
                    <a:pt x="1560500" y="188050"/>
                    <a:pt x="1560605" y="188470"/>
                    <a:pt x="1560605" y="189098"/>
                  </a:cubicBezTo>
                  <a:cubicBezTo>
                    <a:pt x="1560186" y="189727"/>
                    <a:pt x="1559819" y="190565"/>
                    <a:pt x="1559505" y="191613"/>
                  </a:cubicBezTo>
                  <a:cubicBezTo>
                    <a:pt x="1559190" y="192661"/>
                    <a:pt x="1558928" y="193499"/>
                    <a:pt x="1558719" y="194127"/>
                  </a:cubicBezTo>
                  <a:cubicBezTo>
                    <a:pt x="1558719" y="194337"/>
                    <a:pt x="1558771" y="194861"/>
                    <a:pt x="1558876" y="195699"/>
                  </a:cubicBezTo>
                  <a:cubicBezTo>
                    <a:pt x="1558981" y="196537"/>
                    <a:pt x="1558928" y="197271"/>
                    <a:pt x="1558719" y="197899"/>
                  </a:cubicBezTo>
                  <a:cubicBezTo>
                    <a:pt x="1558509" y="198318"/>
                    <a:pt x="1558404" y="198947"/>
                    <a:pt x="1558404" y="199785"/>
                  </a:cubicBezTo>
                  <a:cubicBezTo>
                    <a:pt x="1558404" y="200623"/>
                    <a:pt x="1558300" y="201252"/>
                    <a:pt x="1558090" y="201671"/>
                  </a:cubicBezTo>
                  <a:cubicBezTo>
                    <a:pt x="1557671" y="203348"/>
                    <a:pt x="1557042" y="204814"/>
                    <a:pt x="1556204" y="206072"/>
                  </a:cubicBezTo>
                  <a:cubicBezTo>
                    <a:pt x="1555995" y="206491"/>
                    <a:pt x="1555523" y="206858"/>
                    <a:pt x="1554790" y="207172"/>
                  </a:cubicBezTo>
                  <a:cubicBezTo>
                    <a:pt x="1554056" y="207486"/>
                    <a:pt x="1553375" y="207958"/>
                    <a:pt x="1552746" y="208586"/>
                  </a:cubicBezTo>
                  <a:lnTo>
                    <a:pt x="1552118" y="208586"/>
                  </a:lnTo>
                  <a:cubicBezTo>
                    <a:pt x="1551070" y="207539"/>
                    <a:pt x="1549498" y="206386"/>
                    <a:pt x="1547403" y="205129"/>
                  </a:cubicBezTo>
                  <a:lnTo>
                    <a:pt x="1543946" y="201671"/>
                  </a:lnTo>
                  <a:lnTo>
                    <a:pt x="1542688" y="200728"/>
                  </a:lnTo>
                  <a:cubicBezTo>
                    <a:pt x="1541850" y="199471"/>
                    <a:pt x="1540593" y="198738"/>
                    <a:pt x="1538916" y="198528"/>
                  </a:cubicBezTo>
                  <a:cubicBezTo>
                    <a:pt x="1538916" y="196852"/>
                    <a:pt x="1538288" y="195909"/>
                    <a:pt x="1537030" y="195699"/>
                  </a:cubicBezTo>
                  <a:lnTo>
                    <a:pt x="1536402" y="195385"/>
                  </a:lnTo>
                  <a:cubicBezTo>
                    <a:pt x="1535773" y="193499"/>
                    <a:pt x="1533887" y="190565"/>
                    <a:pt x="1530744" y="186584"/>
                  </a:cubicBezTo>
                  <a:cubicBezTo>
                    <a:pt x="1526553" y="181554"/>
                    <a:pt x="1523305" y="177887"/>
                    <a:pt x="1521000" y="175582"/>
                  </a:cubicBezTo>
                  <a:cubicBezTo>
                    <a:pt x="1513875" y="168458"/>
                    <a:pt x="1509579" y="164267"/>
                    <a:pt x="1508112" y="163009"/>
                  </a:cubicBezTo>
                  <a:cubicBezTo>
                    <a:pt x="1506436" y="161123"/>
                    <a:pt x="1504236" y="159080"/>
                    <a:pt x="1501512" y="156880"/>
                  </a:cubicBezTo>
                  <a:cubicBezTo>
                    <a:pt x="1498788" y="154680"/>
                    <a:pt x="1496797" y="153056"/>
                    <a:pt x="1495539" y="152008"/>
                  </a:cubicBezTo>
                  <a:cubicBezTo>
                    <a:pt x="1493444" y="150122"/>
                    <a:pt x="1490824" y="149179"/>
                    <a:pt x="1487681" y="149179"/>
                  </a:cubicBezTo>
                  <a:lnTo>
                    <a:pt x="1486738" y="148865"/>
                  </a:lnTo>
                  <a:cubicBezTo>
                    <a:pt x="1487157" y="148655"/>
                    <a:pt x="1487524" y="148393"/>
                    <a:pt x="1487838" y="148079"/>
                  </a:cubicBezTo>
                  <a:cubicBezTo>
                    <a:pt x="1488153" y="147764"/>
                    <a:pt x="1488519" y="147503"/>
                    <a:pt x="1488938" y="147293"/>
                  </a:cubicBezTo>
                  <a:cubicBezTo>
                    <a:pt x="1489358" y="146874"/>
                    <a:pt x="1490039" y="146560"/>
                    <a:pt x="1490982" y="146350"/>
                  </a:cubicBezTo>
                  <a:cubicBezTo>
                    <a:pt x="1491925" y="146140"/>
                    <a:pt x="1492710" y="145931"/>
                    <a:pt x="1493339" y="145721"/>
                  </a:cubicBezTo>
                  <a:cubicBezTo>
                    <a:pt x="1494177" y="145302"/>
                    <a:pt x="1495539" y="145093"/>
                    <a:pt x="1497425" y="145093"/>
                  </a:cubicBezTo>
                  <a:close/>
                  <a:moveTo>
                    <a:pt x="594570" y="136292"/>
                  </a:moveTo>
                  <a:cubicBezTo>
                    <a:pt x="594150" y="136501"/>
                    <a:pt x="593836" y="136658"/>
                    <a:pt x="593627" y="136763"/>
                  </a:cubicBezTo>
                  <a:cubicBezTo>
                    <a:pt x="593417" y="136868"/>
                    <a:pt x="593208" y="137025"/>
                    <a:pt x="592998" y="137235"/>
                  </a:cubicBezTo>
                  <a:cubicBezTo>
                    <a:pt x="592579" y="137444"/>
                    <a:pt x="592107" y="137863"/>
                    <a:pt x="591584" y="138492"/>
                  </a:cubicBezTo>
                  <a:cubicBezTo>
                    <a:pt x="591060" y="139121"/>
                    <a:pt x="590588" y="139540"/>
                    <a:pt x="590169" y="139749"/>
                  </a:cubicBezTo>
                  <a:cubicBezTo>
                    <a:pt x="589331" y="141216"/>
                    <a:pt x="587864" y="143207"/>
                    <a:pt x="585768" y="145721"/>
                  </a:cubicBezTo>
                  <a:lnTo>
                    <a:pt x="582625" y="150122"/>
                  </a:lnTo>
                  <a:lnTo>
                    <a:pt x="583254" y="150122"/>
                  </a:lnTo>
                  <a:lnTo>
                    <a:pt x="593627" y="149179"/>
                  </a:lnTo>
                  <a:cubicBezTo>
                    <a:pt x="594046" y="149179"/>
                    <a:pt x="594255" y="148865"/>
                    <a:pt x="594255" y="148236"/>
                  </a:cubicBezTo>
                  <a:cubicBezTo>
                    <a:pt x="594465" y="146769"/>
                    <a:pt x="594517" y="145407"/>
                    <a:pt x="594412" y="144150"/>
                  </a:cubicBezTo>
                  <a:cubicBezTo>
                    <a:pt x="594308" y="142892"/>
                    <a:pt x="594360" y="141530"/>
                    <a:pt x="594570" y="140064"/>
                  </a:cubicBezTo>
                  <a:cubicBezTo>
                    <a:pt x="594989" y="139016"/>
                    <a:pt x="594989" y="137758"/>
                    <a:pt x="594570" y="136292"/>
                  </a:cubicBezTo>
                  <a:close/>
                  <a:moveTo>
                    <a:pt x="314573" y="132520"/>
                  </a:moveTo>
                  <a:lnTo>
                    <a:pt x="315201" y="132834"/>
                  </a:lnTo>
                  <a:lnTo>
                    <a:pt x="313315" y="135663"/>
                  </a:lnTo>
                  <a:cubicBezTo>
                    <a:pt x="312268" y="136292"/>
                    <a:pt x="312163" y="137235"/>
                    <a:pt x="313001" y="138492"/>
                  </a:cubicBezTo>
                  <a:lnTo>
                    <a:pt x="316144" y="142578"/>
                  </a:lnTo>
                  <a:lnTo>
                    <a:pt x="323059" y="135349"/>
                  </a:lnTo>
                  <a:cubicBezTo>
                    <a:pt x="324317" y="134091"/>
                    <a:pt x="325155" y="134406"/>
                    <a:pt x="325574" y="136292"/>
                  </a:cubicBezTo>
                  <a:lnTo>
                    <a:pt x="325574" y="137549"/>
                  </a:lnTo>
                  <a:lnTo>
                    <a:pt x="325260" y="143521"/>
                  </a:lnTo>
                  <a:cubicBezTo>
                    <a:pt x="325050" y="144150"/>
                    <a:pt x="324788" y="144936"/>
                    <a:pt x="324474" y="145879"/>
                  </a:cubicBezTo>
                  <a:cubicBezTo>
                    <a:pt x="324160" y="146822"/>
                    <a:pt x="324107" y="147607"/>
                    <a:pt x="324317" y="148236"/>
                  </a:cubicBezTo>
                  <a:cubicBezTo>
                    <a:pt x="324317" y="151589"/>
                    <a:pt x="324631" y="154837"/>
                    <a:pt x="325260" y="157980"/>
                  </a:cubicBezTo>
                  <a:cubicBezTo>
                    <a:pt x="325260" y="158399"/>
                    <a:pt x="325574" y="159028"/>
                    <a:pt x="326203" y="159866"/>
                  </a:cubicBezTo>
                  <a:cubicBezTo>
                    <a:pt x="326831" y="160704"/>
                    <a:pt x="327250" y="161333"/>
                    <a:pt x="327460" y="161752"/>
                  </a:cubicBezTo>
                  <a:cubicBezTo>
                    <a:pt x="328298" y="162590"/>
                    <a:pt x="328717" y="163638"/>
                    <a:pt x="328717" y="164895"/>
                  </a:cubicBezTo>
                  <a:cubicBezTo>
                    <a:pt x="328717" y="165943"/>
                    <a:pt x="328403" y="167095"/>
                    <a:pt x="327774" y="168353"/>
                  </a:cubicBezTo>
                  <a:cubicBezTo>
                    <a:pt x="327355" y="169191"/>
                    <a:pt x="326831" y="169610"/>
                    <a:pt x="326203" y="169610"/>
                  </a:cubicBezTo>
                  <a:cubicBezTo>
                    <a:pt x="324526" y="170029"/>
                    <a:pt x="323479" y="170239"/>
                    <a:pt x="323059" y="170239"/>
                  </a:cubicBezTo>
                  <a:cubicBezTo>
                    <a:pt x="320754" y="170239"/>
                    <a:pt x="318554" y="169191"/>
                    <a:pt x="316459" y="167095"/>
                  </a:cubicBezTo>
                  <a:lnTo>
                    <a:pt x="312372" y="163638"/>
                  </a:lnTo>
                  <a:cubicBezTo>
                    <a:pt x="311953" y="163219"/>
                    <a:pt x="311115" y="162485"/>
                    <a:pt x="309858" y="161438"/>
                  </a:cubicBezTo>
                  <a:cubicBezTo>
                    <a:pt x="308600" y="160390"/>
                    <a:pt x="307972" y="158923"/>
                    <a:pt x="307972" y="157037"/>
                  </a:cubicBezTo>
                  <a:lnTo>
                    <a:pt x="307972" y="156094"/>
                  </a:lnTo>
                  <a:cubicBezTo>
                    <a:pt x="307972" y="155465"/>
                    <a:pt x="307815" y="154680"/>
                    <a:pt x="307500" y="153737"/>
                  </a:cubicBezTo>
                  <a:cubicBezTo>
                    <a:pt x="307186" y="152794"/>
                    <a:pt x="306924" y="152008"/>
                    <a:pt x="306715" y="151379"/>
                  </a:cubicBezTo>
                  <a:cubicBezTo>
                    <a:pt x="305457" y="148446"/>
                    <a:pt x="305038" y="145198"/>
                    <a:pt x="305457" y="141635"/>
                  </a:cubicBezTo>
                  <a:cubicBezTo>
                    <a:pt x="305457" y="141426"/>
                    <a:pt x="305510" y="141164"/>
                    <a:pt x="305614" y="140849"/>
                  </a:cubicBezTo>
                  <a:cubicBezTo>
                    <a:pt x="305719" y="140535"/>
                    <a:pt x="305981" y="140168"/>
                    <a:pt x="306400" y="139749"/>
                  </a:cubicBezTo>
                  <a:cubicBezTo>
                    <a:pt x="306610" y="138701"/>
                    <a:pt x="306924" y="137863"/>
                    <a:pt x="307343" y="137235"/>
                  </a:cubicBezTo>
                  <a:cubicBezTo>
                    <a:pt x="307762" y="136606"/>
                    <a:pt x="308496" y="136396"/>
                    <a:pt x="309543" y="136606"/>
                  </a:cubicBezTo>
                  <a:lnTo>
                    <a:pt x="310172" y="137863"/>
                  </a:lnTo>
                  <a:cubicBezTo>
                    <a:pt x="312896" y="134510"/>
                    <a:pt x="314363" y="132729"/>
                    <a:pt x="314573" y="132520"/>
                  </a:cubicBezTo>
                  <a:close/>
                  <a:moveTo>
                    <a:pt x="395983" y="111774"/>
                  </a:moveTo>
                  <a:cubicBezTo>
                    <a:pt x="398078" y="111774"/>
                    <a:pt x="400069" y="112089"/>
                    <a:pt x="401955" y="112717"/>
                  </a:cubicBezTo>
                  <a:cubicBezTo>
                    <a:pt x="402165" y="112927"/>
                    <a:pt x="402426" y="113189"/>
                    <a:pt x="402741" y="113503"/>
                  </a:cubicBezTo>
                  <a:cubicBezTo>
                    <a:pt x="403055" y="113817"/>
                    <a:pt x="403422" y="114184"/>
                    <a:pt x="403841" y="114603"/>
                  </a:cubicBezTo>
                  <a:lnTo>
                    <a:pt x="406041" y="116175"/>
                  </a:lnTo>
                  <a:lnTo>
                    <a:pt x="410127" y="118375"/>
                  </a:lnTo>
                  <a:lnTo>
                    <a:pt x="418929" y="125919"/>
                  </a:lnTo>
                  <a:cubicBezTo>
                    <a:pt x="419767" y="126967"/>
                    <a:pt x="420605" y="128119"/>
                    <a:pt x="421443" y="129376"/>
                  </a:cubicBezTo>
                  <a:cubicBezTo>
                    <a:pt x="422281" y="130634"/>
                    <a:pt x="423120" y="131786"/>
                    <a:pt x="423958" y="132834"/>
                  </a:cubicBezTo>
                  <a:cubicBezTo>
                    <a:pt x="425425" y="134720"/>
                    <a:pt x="426158" y="136501"/>
                    <a:pt x="426158" y="138178"/>
                  </a:cubicBezTo>
                  <a:cubicBezTo>
                    <a:pt x="426158" y="139435"/>
                    <a:pt x="425948" y="140902"/>
                    <a:pt x="425529" y="142578"/>
                  </a:cubicBezTo>
                  <a:cubicBezTo>
                    <a:pt x="425110" y="144255"/>
                    <a:pt x="424796" y="145512"/>
                    <a:pt x="424586" y="146350"/>
                  </a:cubicBezTo>
                  <a:cubicBezTo>
                    <a:pt x="423539" y="150751"/>
                    <a:pt x="422805" y="153684"/>
                    <a:pt x="422386" y="155151"/>
                  </a:cubicBezTo>
                  <a:cubicBezTo>
                    <a:pt x="422177" y="155570"/>
                    <a:pt x="421810" y="156199"/>
                    <a:pt x="421286" y="157037"/>
                  </a:cubicBezTo>
                  <a:cubicBezTo>
                    <a:pt x="420762" y="157875"/>
                    <a:pt x="420395" y="158504"/>
                    <a:pt x="420186" y="158923"/>
                  </a:cubicBezTo>
                  <a:cubicBezTo>
                    <a:pt x="419138" y="160809"/>
                    <a:pt x="418300" y="162590"/>
                    <a:pt x="417671" y="164267"/>
                  </a:cubicBezTo>
                  <a:cubicBezTo>
                    <a:pt x="417252" y="165524"/>
                    <a:pt x="416519" y="166624"/>
                    <a:pt x="415471" y="167567"/>
                  </a:cubicBezTo>
                  <a:cubicBezTo>
                    <a:pt x="414423" y="168510"/>
                    <a:pt x="413271" y="169296"/>
                    <a:pt x="412013" y="169924"/>
                  </a:cubicBezTo>
                  <a:cubicBezTo>
                    <a:pt x="411175" y="170553"/>
                    <a:pt x="410127" y="171339"/>
                    <a:pt x="408870" y="172282"/>
                  </a:cubicBezTo>
                  <a:cubicBezTo>
                    <a:pt x="407613" y="173225"/>
                    <a:pt x="406356" y="174325"/>
                    <a:pt x="405098" y="175582"/>
                  </a:cubicBezTo>
                  <a:cubicBezTo>
                    <a:pt x="401117" y="178726"/>
                    <a:pt x="397135" y="182078"/>
                    <a:pt x="393154" y="185641"/>
                  </a:cubicBezTo>
                  <a:lnTo>
                    <a:pt x="390954" y="187212"/>
                  </a:lnTo>
                  <a:cubicBezTo>
                    <a:pt x="388649" y="184907"/>
                    <a:pt x="384981" y="180821"/>
                    <a:pt x="379952" y="174954"/>
                  </a:cubicBezTo>
                  <a:cubicBezTo>
                    <a:pt x="379952" y="176001"/>
                    <a:pt x="379848" y="177049"/>
                    <a:pt x="379638" y="178097"/>
                  </a:cubicBezTo>
                  <a:cubicBezTo>
                    <a:pt x="379428" y="179145"/>
                    <a:pt x="379324" y="180088"/>
                    <a:pt x="379324" y="180926"/>
                  </a:cubicBezTo>
                  <a:cubicBezTo>
                    <a:pt x="379114" y="183231"/>
                    <a:pt x="379062" y="185274"/>
                    <a:pt x="379166" y="187055"/>
                  </a:cubicBezTo>
                  <a:cubicBezTo>
                    <a:pt x="379271" y="188836"/>
                    <a:pt x="379219" y="190879"/>
                    <a:pt x="379009" y="193184"/>
                  </a:cubicBezTo>
                  <a:lnTo>
                    <a:pt x="379324" y="201043"/>
                  </a:lnTo>
                  <a:cubicBezTo>
                    <a:pt x="379324" y="202509"/>
                    <a:pt x="379271" y="204133"/>
                    <a:pt x="379166" y="205915"/>
                  </a:cubicBezTo>
                  <a:cubicBezTo>
                    <a:pt x="379062" y="207696"/>
                    <a:pt x="379114" y="209844"/>
                    <a:pt x="379324" y="212358"/>
                  </a:cubicBezTo>
                  <a:lnTo>
                    <a:pt x="379009" y="222102"/>
                  </a:lnTo>
                  <a:cubicBezTo>
                    <a:pt x="379009" y="223569"/>
                    <a:pt x="378905" y="226136"/>
                    <a:pt x="378695" y="229803"/>
                  </a:cubicBezTo>
                  <a:cubicBezTo>
                    <a:pt x="378485" y="233470"/>
                    <a:pt x="378171" y="236771"/>
                    <a:pt x="377752" y="239705"/>
                  </a:cubicBezTo>
                  <a:cubicBezTo>
                    <a:pt x="377333" y="242848"/>
                    <a:pt x="376600" y="245572"/>
                    <a:pt x="375552" y="247877"/>
                  </a:cubicBezTo>
                  <a:cubicBezTo>
                    <a:pt x="373875" y="251020"/>
                    <a:pt x="372618" y="256050"/>
                    <a:pt x="371780" y="262965"/>
                  </a:cubicBezTo>
                  <a:cubicBezTo>
                    <a:pt x="371570" y="264641"/>
                    <a:pt x="371256" y="265794"/>
                    <a:pt x="370837" y="266422"/>
                  </a:cubicBezTo>
                  <a:cubicBezTo>
                    <a:pt x="370418" y="267051"/>
                    <a:pt x="369475" y="267575"/>
                    <a:pt x="368008" y="267994"/>
                  </a:cubicBezTo>
                  <a:lnTo>
                    <a:pt x="367694" y="266737"/>
                  </a:lnTo>
                  <a:cubicBezTo>
                    <a:pt x="364760" y="257097"/>
                    <a:pt x="363084" y="246620"/>
                    <a:pt x="362664" y="235304"/>
                  </a:cubicBezTo>
                  <a:cubicBezTo>
                    <a:pt x="362664" y="232370"/>
                    <a:pt x="362769" y="230170"/>
                    <a:pt x="362979" y="228703"/>
                  </a:cubicBezTo>
                  <a:cubicBezTo>
                    <a:pt x="362979" y="227446"/>
                    <a:pt x="363031" y="225979"/>
                    <a:pt x="363136" y="224303"/>
                  </a:cubicBezTo>
                  <a:cubicBezTo>
                    <a:pt x="363241" y="222626"/>
                    <a:pt x="363188" y="220635"/>
                    <a:pt x="362979" y="218330"/>
                  </a:cubicBezTo>
                  <a:lnTo>
                    <a:pt x="363293" y="196013"/>
                  </a:lnTo>
                  <a:cubicBezTo>
                    <a:pt x="363503" y="188260"/>
                    <a:pt x="363607" y="178306"/>
                    <a:pt x="363607" y="166153"/>
                  </a:cubicBezTo>
                  <a:lnTo>
                    <a:pt x="364550" y="153580"/>
                  </a:lnTo>
                  <a:cubicBezTo>
                    <a:pt x="362455" y="157351"/>
                    <a:pt x="360778" y="159971"/>
                    <a:pt x="359521" y="161438"/>
                  </a:cubicBezTo>
                  <a:cubicBezTo>
                    <a:pt x="358264" y="163743"/>
                    <a:pt x="355854" y="166886"/>
                    <a:pt x="352292" y="170867"/>
                  </a:cubicBezTo>
                  <a:cubicBezTo>
                    <a:pt x="350825" y="172334"/>
                    <a:pt x="349306" y="173644"/>
                    <a:pt x="347734" y="174796"/>
                  </a:cubicBezTo>
                  <a:cubicBezTo>
                    <a:pt x="346162" y="175949"/>
                    <a:pt x="344748" y="177154"/>
                    <a:pt x="343491" y="178411"/>
                  </a:cubicBezTo>
                  <a:cubicBezTo>
                    <a:pt x="342862" y="179040"/>
                    <a:pt x="341919" y="179354"/>
                    <a:pt x="340662" y="179354"/>
                  </a:cubicBezTo>
                  <a:cubicBezTo>
                    <a:pt x="339614" y="179354"/>
                    <a:pt x="338566" y="179040"/>
                    <a:pt x="337518" y="178411"/>
                  </a:cubicBezTo>
                  <a:lnTo>
                    <a:pt x="332489" y="173068"/>
                  </a:lnTo>
                  <a:cubicBezTo>
                    <a:pt x="332070" y="172649"/>
                    <a:pt x="331494" y="172177"/>
                    <a:pt x="330760" y="171653"/>
                  </a:cubicBezTo>
                  <a:cubicBezTo>
                    <a:pt x="330027" y="171129"/>
                    <a:pt x="329556" y="170448"/>
                    <a:pt x="329346" y="169610"/>
                  </a:cubicBezTo>
                  <a:cubicBezTo>
                    <a:pt x="328717" y="169191"/>
                    <a:pt x="328455" y="168667"/>
                    <a:pt x="328560" y="168038"/>
                  </a:cubicBezTo>
                  <a:cubicBezTo>
                    <a:pt x="328665" y="167410"/>
                    <a:pt x="329032" y="166886"/>
                    <a:pt x="329660" y="166467"/>
                  </a:cubicBezTo>
                  <a:cubicBezTo>
                    <a:pt x="331127" y="165419"/>
                    <a:pt x="332070" y="163638"/>
                    <a:pt x="332489" y="161123"/>
                  </a:cubicBezTo>
                  <a:cubicBezTo>
                    <a:pt x="334375" y="156094"/>
                    <a:pt x="336261" y="150122"/>
                    <a:pt x="338147" y="143207"/>
                  </a:cubicBezTo>
                  <a:lnTo>
                    <a:pt x="339719" y="136606"/>
                  </a:lnTo>
                  <a:cubicBezTo>
                    <a:pt x="339719" y="135139"/>
                    <a:pt x="338985" y="133987"/>
                    <a:pt x="337518" y="133148"/>
                  </a:cubicBezTo>
                  <a:cubicBezTo>
                    <a:pt x="336471" y="132729"/>
                    <a:pt x="335580" y="132310"/>
                    <a:pt x="334847" y="131891"/>
                  </a:cubicBezTo>
                  <a:cubicBezTo>
                    <a:pt x="334113" y="131472"/>
                    <a:pt x="333432" y="131053"/>
                    <a:pt x="332804" y="130634"/>
                  </a:cubicBezTo>
                  <a:cubicBezTo>
                    <a:pt x="334689" y="129586"/>
                    <a:pt x="336680" y="129062"/>
                    <a:pt x="338776" y="129062"/>
                  </a:cubicBezTo>
                  <a:cubicBezTo>
                    <a:pt x="341081" y="129062"/>
                    <a:pt x="343910" y="129796"/>
                    <a:pt x="347262" y="131262"/>
                  </a:cubicBezTo>
                  <a:cubicBezTo>
                    <a:pt x="350406" y="133148"/>
                    <a:pt x="353863" y="135768"/>
                    <a:pt x="357635" y="139121"/>
                  </a:cubicBezTo>
                  <a:cubicBezTo>
                    <a:pt x="358892" y="140587"/>
                    <a:pt x="359521" y="142054"/>
                    <a:pt x="359521" y="143521"/>
                  </a:cubicBezTo>
                  <a:cubicBezTo>
                    <a:pt x="359521" y="144569"/>
                    <a:pt x="359207" y="145721"/>
                    <a:pt x="358578" y="146979"/>
                  </a:cubicBezTo>
                  <a:lnTo>
                    <a:pt x="355435" y="152951"/>
                  </a:lnTo>
                  <a:lnTo>
                    <a:pt x="355435" y="153580"/>
                  </a:lnTo>
                  <a:lnTo>
                    <a:pt x="360778" y="149808"/>
                  </a:lnTo>
                  <a:lnTo>
                    <a:pt x="365179" y="145407"/>
                  </a:lnTo>
                  <a:cubicBezTo>
                    <a:pt x="364969" y="144359"/>
                    <a:pt x="364131" y="143102"/>
                    <a:pt x="362664" y="141635"/>
                  </a:cubicBezTo>
                  <a:lnTo>
                    <a:pt x="361093" y="139749"/>
                  </a:lnTo>
                  <a:cubicBezTo>
                    <a:pt x="361093" y="139540"/>
                    <a:pt x="361407" y="138492"/>
                    <a:pt x="362036" y="136606"/>
                  </a:cubicBezTo>
                  <a:cubicBezTo>
                    <a:pt x="362455" y="135768"/>
                    <a:pt x="362822" y="135244"/>
                    <a:pt x="363136" y="135034"/>
                  </a:cubicBezTo>
                  <a:cubicBezTo>
                    <a:pt x="363450" y="134825"/>
                    <a:pt x="364131" y="134825"/>
                    <a:pt x="365179" y="135034"/>
                  </a:cubicBezTo>
                  <a:cubicBezTo>
                    <a:pt x="366227" y="135244"/>
                    <a:pt x="367327" y="135453"/>
                    <a:pt x="368479" y="135663"/>
                  </a:cubicBezTo>
                  <a:cubicBezTo>
                    <a:pt x="369632" y="135873"/>
                    <a:pt x="370732" y="136082"/>
                    <a:pt x="371780" y="136292"/>
                  </a:cubicBezTo>
                  <a:cubicBezTo>
                    <a:pt x="372199" y="136292"/>
                    <a:pt x="372828" y="136711"/>
                    <a:pt x="373666" y="137549"/>
                  </a:cubicBezTo>
                  <a:cubicBezTo>
                    <a:pt x="374504" y="138387"/>
                    <a:pt x="375447" y="139382"/>
                    <a:pt x="376495" y="140535"/>
                  </a:cubicBezTo>
                  <a:cubicBezTo>
                    <a:pt x="377542" y="141688"/>
                    <a:pt x="378695" y="142892"/>
                    <a:pt x="379952" y="144150"/>
                  </a:cubicBezTo>
                  <a:cubicBezTo>
                    <a:pt x="380371" y="144988"/>
                    <a:pt x="380633" y="145931"/>
                    <a:pt x="380738" y="146979"/>
                  </a:cubicBezTo>
                  <a:cubicBezTo>
                    <a:pt x="380843" y="148026"/>
                    <a:pt x="380686" y="148969"/>
                    <a:pt x="380267" y="149808"/>
                  </a:cubicBezTo>
                  <a:cubicBezTo>
                    <a:pt x="379428" y="151903"/>
                    <a:pt x="379009" y="153475"/>
                    <a:pt x="379009" y="154522"/>
                  </a:cubicBezTo>
                  <a:lnTo>
                    <a:pt x="379009" y="156408"/>
                  </a:lnTo>
                  <a:cubicBezTo>
                    <a:pt x="379009" y="157456"/>
                    <a:pt x="379219" y="159447"/>
                    <a:pt x="379638" y="162381"/>
                  </a:cubicBezTo>
                  <a:cubicBezTo>
                    <a:pt x="379638" y="162590"/>
                    <a:pt x="379690" y="162852"/>
                    <a:pt x="379795" y="163166"/>
                  </a:cubicBezTo>
                  <a:cubicBezTo>
                    <a:pt x="379900" y="163481"/>
                    <a:pt x="380057" y="163638"/>
                    <a:pt x="380267" y="163638"/>
                  </a:cubicBezTo>
                  <a:cubicBezTo>
                    <a:pt x="383410" y="165943"/>
                    <a:pt x="386867" y="167619"/>
                    <a:pt x="390639" y="168667"/>
                  </a:cubicBezTo>
                  <a:lnTo>
                    <a:pt x="391582" y="168667"/>
                  </a:lnTo>
                  <a:cubicBezTo>
                    <a:pt x="392420" y="168667"/>
                    <a:pt x="393049" y="168143"/>
                    <a:pt x="393468" y="167095"/>
                  </a:cubicBezTo>
                  <a:cubicBezTo>
                    <a:pt x="394306" y="165419"/>
                    <a:pt x="395669" y="162695"/>
                    <a:pt x="397554" y="158923"/>
                  </a:cubicBezTo>
                  <a:cubicBezTo>
                    <a:pt x="399440" y="155151"/>
                    <a:pt x="400907" y="151694"/>
                    <a:pt x="401955" y="148550"/>
                  </a:cubicBezTo>
                  <a:cubicBezTo>
                    <a:pt x="403631" y="144359"/>
                    <a:pt x="404994" y="139435"/>
                    <a:pt x="406041" y="133777"/>
                  </a:cubicBezTo>
                  <a:lnTo>
                    <a:pt x="406356" y="132205"/>
                  </a:lnTo>
                  <a:cubicBezTo>
                    <a:pt x="406356" y="129691"/>
                    <a:pt x="404784" y="127071"/>
                    <a:pt x="401641" y="124347"/>
                  </a:cubicBezTo>
                  <a:cubicBezTo>
                    <a:pt x="401431" y="124138"/>
                    <a:pt x="401169" y="124085"/>
                    <a:pt x="400855" y="124190"/>
                  </a:cubicBezTo>
                  <a:cubicBezTo>
                    <a:pt x="400541" y="124295"/>
                    <a:pt x="400279" y="124347"/>
                    <a:pt x="400069" y="124347"/>
                  </a:cubicBezTo>
                  <a:cubicBezTo>
                    <a:pt x="395669" y="125185"/>
                    <a:pt x="390220" y="127176"/>
                    <a:pt x="383724" y="130319"/>
                  </a:cubicBezTo>
                  <a:lnTo>
                    <a:pt x="379638" y="132205"/>
                  </a:lnTo>
                  <a:cubicBezTo>
                    <a:pt x="379219" y="132205"/>
                    <a:pt x="379009" y="132310"/>
                    <a:pt x="379009" y="132520"/>
                  </a:cubicBezTo>
                  <a:cubicBezTo>
                    <a:pt x="378381" y="133567"/>
                    <a:pt x="377595" y="134144"/>
                    <a:pt x="376652" y="134249"/>
                  </a:cubicBezTo>
                  <a:cubicBezTo>
                    <a:pt x="375709" y="134353"/>
                    <a:pt x="374399" y="134301"/>
                    <a:pt x="372723" y="134091"/>
                  </a:cubicBezTo>
                  <a:cubicBezTo>
                    <a:pt x="369370" y="134091"/>
                    <a:pt x="366855" y="133882"/>
                    <a:pt x="365179" y="133463"/>
                  </a:cubicBezTo>
                  <a:cubicBezTo>
                    <a:pt x="363922" y="132834"/>
                    <a:pt x="362717" y="132415"/>
                    <a:pt x="361564" y="132205"/>
                  </a:cubicBezTo>
                  <a:cubicBezTo>
                    <a:pt x="360412" y="131996"/>
                    <a:pt x="359626" y="131891"/>
                    <a:pt x="359207" y="131891"/>
                  </a:cubicBezTo>
                  <a:cubicBezTo>
                    <a:pt x="358369" y="131682"/>
                    <a:pt x="357426" y="131053"/>
                    <a:pt x="356378" y="130005"/>
                  </a:cubicBezTo>
                  <a:cubicBezTo>
                    <a:pt x="358473" y="128329"/>
                    <a:pt x="358578" y="126757"/>
                    <a:pt x="356692" y="125290"/>
                  </a:cubicBezTo>
                  <a:cubicBezTo>
                    <a:pt x="357111" y="125500"/>
                    <a:pt x="357740" y="125605"/>
                    <a:pt x="358578" y="125605"/>
                  </a:cubicBezTo>
                  <a:cubicBezTo>
                    <a:pt x="359835" y="125605"/>
                    <a:pt x="361302" y="125185"/>
                    <a:pt x="362979" y="124347"/>
                  </a:cubicBezTo>
                  <a:cubicBezTo>
                    <a:pt x="369265" y="120994"/>
                    <a:pt x="378171" y="117118"/>
                    <a:pt x="389696" y="112717"/>
                  </a:cubicBezTo>
                  <a:cubicBezTo>
                    <a:pt x="392001" y="112089"/>
                    <a:pt x="394097" y="111774"/>
                    <a:pt x="395983" y="111774"/>
                  </a:cubicBezTo>
                  <a:close/>
                  <a:moveTo>
                    <a:pt x="2043151" y="108317"/>
                  </a:moveTo>
                  <a:cubicBezTo>
                    <a:pt x="2042312" y="109155"/>
                    <a:pt x="2041579" y="109574"/>
                    <a:pt x="2040950" y="109574"/>
                  </a:cubicBezTo>
                  <a:lnTo>
                    <a:pt x="2041265" y="109888"/>
                  </a:lnTo>
                  <a:cubicBezTo>
                    <a:pt x="2042522" y="109260"/>
                    <a:pt x="2043256" y="108841"/>
                    <a:pt x="2043465" y="108631"/>
                  </a:cubicBezTo>
                  <a:cubicBezTo>
                    <a:pt x="2043465" y="108631"/>
                    <a:pt x="2043413" y="108579"/>
                    <a:pt x="2043308" y="108474"/>
                  </a:cubicBezTo>
                  <a:cubicBezTo>
                    <a:pt x="2043203" y="108369"/>
                    <a:pt x="2043151" y="108317"/>
                    <a:pt x="2043151" y="108317"/>
                  </a:cubicBezTo>
                  <a:close/>
                  <a:moveTo>
                    <a:pt x="1961740" y="103916"/>
                  </a:moveTo>
                  <a:cubicBezTo>
                    <a:pt x="1960902" y="103916"/>
                    <a:pt x="1960169" y="104230"/>
                    <a:pt x="1959540" y="104859"/>
                  </a:cubicBezTo>
                  <a:lnTo>
                    <a:pt x="1958912" y="105173"/>
                  </a:lnTo>
                  <a:lnTo>
                    <a:pt x="1958283" y="105488"/>
                  </a:lnTo>
                  <a:lnTo>
                    <a:pt x="1957340" y="109574"/>
                  </a:lnTo>
                  <a:cubicBezTo>
                    <a:pt x="1957340" y="112089"/>
                    <a:pt x="1957130" y="114079"/>
                    <a:pt x="1956711" y="115546"/>
                  </a:cubicBezTo>
                  <a:lnTo>
                    <a:pt x="1956082" y="124976"/>
                  </a:lnTo>
                  <a:lnTo>
                    <a:pt x="1956397" y="125605"/>
                  </a:lnTo>
                  <a:lnTo>
                    <a:pt x="1963941" y="129691"/>
                  </a:lnTo>
                  <a:cubicBezTo>
                    <a:pt x="1966246" y="130739"/>
                    <a:pt x="1968237" y="131786"/>
                    <a:pt x="1969913" y="132834"/>
                  </a:cubicBezTo>
                  <a:cubicBezTo>
                    <a:pt x="1971589" y="133044"/>
                    <a:pt x="1973161" y="133672"/>
                    <a:pt x="1974628" y="134720"/>
                  </a:cubicBezTo>
                  <a:cubicBezTo>
                    <a:pt x="1976304" y="135139"/>
                    <a:pt x="1977247" y="134720"/>
                    <a:pt x="1977457" y="133463"/>
                  </a:cubicBezTo>
                  <a:cubicBezTo>
                    <a:pt x="1977457" y="132205"/>
                    <a:pt x="1978085" y="128434"/>
                    <a:pt x="1979343" y="122147"/>
                  </a:cubicBezTo>
                  <a:lnTo>
                    <a:pt x="1979028" y="122147"/>
                  </a:lnTo>
                  <a:cubicBezTo>
                    <a:pt x="1979238" y="118794"/>
                    <a:pt x="1978295" y="115861"/>
                    <a:pt x="1976199" y="113346"/>
                  </a:cubicBezTo>
                  <a:cubicBezTo>
                    <a:pt x="1973475" y="110622"/>
                    <a:pt x="1970122" y="108002"/>
                    <a:pt x="1966141" y="105488"/>
                  </a:cubicBezTo>
                  <a:cubicBezTo>
                    <a:pt x="1964674" y="104440"/>
                    <a:pt x="1963207" y="103916"/>
                    <a:pt x="1961740" y="103916"/>
                  </a:cubicBezTo>
                  <a:close/>
                  <a:moveTo>
                    <a:pt x="1771860" y="103759"/>
                  </a:moveTo>
                  <a:cubicBezTo>
                    <a:pt x="1772698" y="103864"/>
                    <a:pt x="1773326" y="103916"/>
                    <a:pt x="1773746" y="103916"/>
                  </a:cubicBezTo>
                  <a:cubicBezTo>
                    <a:pt x="1775422" y="104126"/>
                    <a:pt x="1777937" y="104650"/>
                    <a:pt x="1781289" y="105488"/>
                  </a:cubicBezTo>
                  <a:cubicBezTo>
                    <a:pt x="1782547" y="105907"/>
                    <a:pt x="1783699" y="106536"/>
                    <a:pt x="1784747" y="107374"/>
                  </a:cubicBezTo>
                  <a:cubicBezTo>
                    <a:pt x="1785795" y="108212"/>
                    <a:pt x="1786528" y="108841"/>
                    <a:pt x="1786947" y="109260"/>
                  </a:cubicBezTo>
                  <a:lnTo>
                    <a:pt x="1791662" y="114289"/>
                  </a:lnTo>
                  <a:cubicBezTo>
                    <a:pt x="1793129" y="116803"/>
                    <a:pt x="1793862" y="118585"/>
                    <a:pt x="1793862" y="119632"/>
                  </a:cubicBezTo>
                  <a:cubicBezTo>
                    <a:pt x="1793653" y="120052"/>
                    <a:pt x="1793338" y="120366"/>
                    <a:pt x="1792919" y="120575"/>
                  </a:cubicBezTo>
                  <a:cubicBezTo>
                    <a:pt x="1792500" y="120785"/>
                    <a:pt x="1792186" y="120890"/>
                    <a:pt x="1791976" y="120890"/>
                  </a:cubicBezTo>
                  <a:cubicBezTo>
                    <a:pt x="1788205" y="124662"/>
                    <a:pt x="1785899" y="126862"/>
                    <a:pt x="1785061" y="127491"/>
                  </a:cubicBezTo>
                  <a:cubicBezTo>
                    <a:pt x="1779403" y="133777"/>
                    <a:pt x="1776784" y="136711"/>
                    <a:pt x="1777203" y="136292"/>
                  </a:cubicBezTo>
                  <a:cubicBezTo>
                    <a:pt x="1777203" y="136501"/>
                    <a:pt x="1777151" y="136658"/>
                    <a:pt x="1777046" y="136763"/>
                  </a:cubicBezTo>
                  <a:cubicBezTo>
                    <a:pt x="1776941" y="136868"/>
                    <a:pt x="1776784" y="136920"/>
                    <a:pt x="1776574" y="136920"/>
                  </a:cubicBezTo>
                  <a:cubicBezTo>
                    <a:pt x="1775736" y="136501"/>
                    <a:pt x="1775160" y="136554"/>
                    <a:pt x="1774846" y="137077"/>
                  </a:cubicBezTo>
                  <a:cubicBezTo>
                    <a:pt x="1774531" y="137601"/>
                    <a:pt x="1774374" y="137863"/>
                    <a:pt x="1774374" y="137863"/>
                  </a:cubicBezTo>
                  <a:lnTo>
                    <a:pt x="1770917" y="141635"/>
                  </a:lnTo>
                  <a:cubicBezTo>
                    <a:pt x="1770288" y="142892"/>
                    <a:pt x="1769764" y="143521"/>
                    <a:pt x="1769345" y="143521"/>
                  </a:cubicBezTo>
                  <a:cubicBezTo>
                    <a:pt x="1769136" y="143731"/>
                    <a:pt x="1768192" y="144150"/>
                    <a:pt x="1766516" y="144778"/>
                  </a:cubicBezTo>
                  <a:lnTo>
                    <a:pt x="1764630" y="145721"/>
                  </a:lnTo>
                  <a:cubicBezTo>
                    <a:pt x="1764211" y="146560"/>
                    <a:pt x="1763268" y="147398"/>
                    <a:pt x="1761801" y="148236"/>
                  </a:cubicBezTo>
                  <a:cubicBezTo>
                    <a:pt x="1760963" y="149074"/>
                    <a:pt x="1760963" y="149598"/>
                    <a:pt x="1761801" y="149808"/>
                  </a:cubicBezTo>
                  <a:lnTo>
                    <a:pt x="1764002" y="151694"/>
                  </a:lnTo>
                  <a:cubicBezTo>
                    <a:pt x="1769240" y="156932"/>
                    <a:pt x="1771860" y="159552"/>
                    <a:pt x="1771860" y="159552"/>
                  </a:cubicBezTo>
                  <a:cubicBezTo>
                    <a:pt x="1772069" y="160180"/>
                    <a:pt x="1772698" y="160495"/>
                    <a:pt x="1773746" y="160495"/>
                  </a:cubicBezTo>
                  <a:cubicBezTo>
                    <a:pt x="1775003" y="160285"/>
                    <a:pt x="1776522" y="160076"/>
                    <a:pt x="1778303" y="159866"/>
                  </a:cubicBezTo>
                  <a:cubicBezTo>
                    <a:pt x="1780084" y="159656"/>
                    <a:pt x="1782128" y="159237"/>
                    <a:pt x="1784432" y="158609"/>
                  </a:cubicBezTo>
                  <a:cubicBezTo>
                    <a:pt x="1785690" y="158399"/>
                    <a:pt x="1788309" y="157875"/>
                    <a:pt x="1792291" y="157037"/>
                  </a:cubicBezTo>
                  <a:lnTo>
                    <a:pt x="1801406" y="155151"/>
                  </a:lnTo>
                  <a:cubicBezTo>
                    <a:pt x="1802244" y="154732"/>
                    <a:pt x="1805807" y="153789"/>
                    <a:pt x="1812093" y="152322"/>
                  </a:cubicBezTo>
                  <a:cubicBezTo>
                    <a:pt x="1814398" y="151694"/>
                    <a:pt x="1815865" y="151274"/>
                    <a:pt x="1816494" y="151065"/>
                  </a:cubicBezTo>
                  <a:lnTo>
                    <a:pt x="1818694" y="151065"/>
                  </a:lnTo>
                  <a:lnTo>
                    <a:pt x="1823723" y="150122"/>
                  </a:lnTo>
                  <a:cubicBezTo>
                    <a:pt x="1824352" y="149912"/>
                    <a:pt x="1824980" y="149703"/>
                    <a:pt x="1825609" y="149493"/>
                  </a:cubicBezTo>
                  <a:cubicBezTo>
                    <a:pt x="1826238" y="149284"/>
                    <a:pt x="1826971" y="149179"/>
                    <a:pt x="1827809" y="149179"/>
                  </a:cubicBezTo>
                  <a:cubicBezTo>
                    <a:pt x="1829695" y="148969"/>
                    <a:pt x="1832420" y="149074"/>
                    <a:pt x="1835982" y="149493"/>
                  </a:cubicBezTo>
                  <a:lnTo>
                    <a:pt x="1836925" y="149493"/>
                  </a:lnTo>
                  <a:cubicBezTo>
                    <a:pt x="1837973" y="149493"/>
                    <a:pt x="1839020" y="149912"/>
                    <a:pt x="1840068" y="150751"/>
                  </a:cubicBezTo>
                  <a:cubicBezTo>
                    <a:pt x="1840906" y="152008"/>
                    <a:pt x="1842164" y="152951"/>
                    <a:pt x="1843840" y="153580"/>
                  </a:cubicBezTo>
                  <a:cubicBezTo>
                    <a:pt x="1844259" y="153789"/>
                    <a:pt x="1845097" y="154313"/>
                    <a:pt x="1846355" y="155151"/>
                  </a:cubicBezTo>
                  <a:cubicBezTo>
                    <a:pt x="1847612" y="155989"/>
                    <a:pt x="1848555" y="157037"/>
                    <a:pt x="1849184" y="158294"/>
                  </a:cubicBezTo>
                  <a:cubicBezTo>
                    <a:pt x="1849393" y="158713"/>
                    <a:pt x="1849707" y="159185"/>
                    <a:pt x="1850126" y="159709"/>
                  </a:cubicBezTo>
                  <a:cubicBezTo>
                    <a:pt x="1850546" y="160233"/>
                    <a:pt x="1850755" y="160809"/>
                    <a:pt x="1850755" y="161438"/>
                  </a:cubicBezTo>
                  <a:lnTo>
                    <a:pt x="1850755" y="161752"/>
                  </a:lnTo>
                  <a:cubicBezTo>
                    <a:pt x="1850755" y="163428"/>
                    <a:pt x="1850126" y="164267"/>
                    <a:pt x="1848869" y="164267"/>
                  </a:cubicBezTo>
                  <a:cubicBezTo>
                    <a:pt x="1848241" y="164686"/>
                    <a:pt x="1847717" y="165210"/>
                    <a:pt x="1847298" y="165838"/>
                  </a:cubicBezTo>
                  <a:cubicBezTo>
                    <a:pt x="1846878" y="166886"/>
                    <a:pt x="1846040" y="167410"/>
                    <a:pt x="1844783" y="167410"/>
                  </a:cubicBezTo>
                  <a:lnTo>
                    <a:pt x="1843211" y="167410"/>
                  </a:lnTo>
                  <a:lnTo>
                    <a:pt x="1838811" y="166781"/>
                  </a:lnTo>
                  <a:cubicBezTo>
                    <a:pt x="1838601" y="166572"/>
                    <a:pt x="1838077" y="166467"/>
                    <a:pt x="1837239" y="166467"/>
                  </a:cubicBezTo>
                  <a:cubicBezTo>
                    <a:pt x="1835982" y="166467"/>
                    <a:pt x="1835039" y="166572"/>
                    <a:pt x="1834410" y="166781"/>
                  </a:cubicBezTo>
                  <a:cubicBezTo>
                    <a:pt x="1833572" y="167410"/>
                    <a:pt x="1832105" y="167724"/>
                    <a:pt x="1830010" y="167724"/>
                  </a:cubicBezTo>
                  <a:lnTo>
                    <a:pt x="1814922" y="169924"/>
                  </a:lnTo>
                  <a:cubicBezTo>
                    <a:pt x="1811988" y="170343"/>
                    <a:pt x="1809998" y="170763"/>
                    <a:pt x="1808950" y="171182"/>
                  </a:cubicBezTo>
                  <a:cubicBezTo>
                    <a:pt x="1808740" y="171182"/>
                    <a:pt x="1808007" y="171391"/>
                    <a:pt x="1806750" y="171810"/>
                  </a:cubicBezTo>
                  <a:cubicBezTo>
                    <a:pt x="1805073" y="172020"/>
                    <a:pt x="1800358" y="172963"/>
                    <a:pt x="1792605" y="174639"/>
                  </a:cubicBezTo>
                  <a:cubicBezTo>
                    <a:pt x="1791976" y="174849"/>
                    <a:pt x="1788728" y="175477"/>
                    <a:pt x="1782861" y="176525"/>
                  </a:cubicBezTo>
                  <a:lnTo>
                    <a:pt x="1782232" y="176840"/>
                  </a:lnTo>
                  <a:cubicBezTo>
                    <a:pt x="1783909" y="181240"/>
                    <a:pt x="1785271" y="186060"/>
                    <a:pt x="1786318" y="191299"/>
                  </a:cubicBezTo>
                  <a:lnTo>
                    <a:pt x="1786004" y="192870"/>
                  </a:lnTo>
                  <a:cubicBezTo>
                    <a:pt x="1785795" y="193289"/>
                    <a:pt x="1785795" y="193761"/>
                    <a:pt x="1786004" y="194285"/>
                  </a:cubicBezTo>
                  <a:cubicBezTo>
                    <a:pt x="1786214" y="194808"/>
                    <a:pt x="1786214" y="195280"/>
                    <a:pt x="1786004" y="195699"/>
                  </a:cubicBezTo>
                  <a:cubicBezTo>
                    <a:pt x="1785795" y="196747"/>
                    <a:pt x="1785585" y="198423"/>
                    <a:pt x="1785376" y="200728"/>
                  </a:cubicBezTo>
                  <a:cubicBezTo>
                    <a:pt x="1785166" y="203033"/>
                    <a:pt x="1784642" y="204919"/>
                    <a:pt x="1783804" y="206386"/>
                  </a:cubicBezTo>
                  <a:cubicBezTo>
                    <a:pt x="1783594" y="206805"/>
                    <a:pt x="1783280" y="207329"/>
                    <a:pt x="1782861" y="207958"/>
                  </a:cubicBezTo>
                  <a:cubicBezTo>
                    <a:pt x="1782442" y="208586"/>
                    <a:pt x="1782023" y="209005"/>
                    <a:pt x="1781604" y="209215"/>
                  </a:cubicBezTo>
                  <a:cubicBezTo>
                    <a:pt x="1781394" y="209425"/>
                    <a:pt x="1781289" y="209844"/>
                    <a:pt x="1781289" y="210472"/>
                  </a:cubicBezTo>
                  <a:cubicBezTo>
                    <a:pt x="1781289" y="212568"/>
                    <a:pt x="1780975" y="214139"/>
                    <a:pt x="1780346" y="215187"/>
                  </a:cubicBezTo>
                  <a:cubicBezTo>
                    <a:pt x="1779927" y="215606"/>
                    <a:pt x="1779718" y="216340"/>
                    <a:pt x="1779718" y="217387"/>
                  </a:cubicBezTo>
                  <a:cubicBezTo>
                    <a:pt x="1779718" y="218226"/>
                    <a:pt x="1778984" y="218854"/>
                    <a:pt x="1777517" y="219273"/>
                  </a:cubicBezTo>
                  <a:cubicBezTo>
                    <a:pt x="1777517" y="219273"/>
                    <a:pt x="1777465" y="219326"/>
                    <a:pt x="1777360" y="219431"/>
                  </a:cubicBezTo>
                  <a:cubicBezTo>
                    <a:pt x="1777256" y="219535"/>
                    <a:pt x="1777203" y="219588"/>
                    <a:pt x="1777203" y="219588"/>
                  </a:cubicBezTo>
                  <a:cubicBezTo>
                    <a:pt x="1776994" y="220426"/>
                    <a:pt x="1776470" y="221264"/>
                    <a:pt x="1775632" y="222102"/>
                  </a:cubicBezTo>
                  <a:cubicBezTo>
                    <a:pt x="1774793" y="222941"/>
                    <a:pt x="1774269" y="223569"/>
                    <a:pt x="1774060" y="223988"/>
                  </a:cubicBezTo>
                  <a:cubicBezTo>
                    <a:pt x="1773850" y="224407"/>
                    <a:pt x="1773536" y="224879"/>
                    <a:pt x="1773117" y="225403"/>
                  </a:cubicBezTo>
                  <a:cubicBezTo>
                    <a:pt x="1772698" y="225927"/>
                    <a:pt x="1772488" y="226398"/>
                    <a:pt x="1772488" y="226817"/>
                  </a:cubicBezTo>
                  <a:cubicBezTo>
                    <a:pt x="1772698" y="227236"/>
                    <a:pt x="1772488" y="227551"/>
                    <a:pt x="1771860" y="227760"/>
                  </a:cubicBezTo>
                  <a:cubicBezTo>
                    <a:pt x="1771231" y="227970"/>
                    <a:pt x="1770812" y="228179"/>
                    <a:pt x="1770602" y="228389"/>
                  </a:cubicBezTo>
                  <a:lnTo>
                    <a:pt x="1767459" y="229960"/>
                  </a:lnTo>
                  <a:cubicBezTo>
                    <a:pt x="1767459" y="230170"/>
                    <a:pt x="1767354" y="230275"/>
                    <a:pt x="1767145" y="230275"/>
                  </a:cubicBezTo>
                  <a:cubicBezTo>
                    <a:pt x="1766097" y="230065"/>
                    <a:pt x="1764944" y="230170"/>
                    <a:pt x="1763687" y="230589"/>
                  </a:cubicBezTo>
                  <a:cubicBezTo>
                    <a:pt x="1762430" y="231008"/>
                    <a:pt x="1761277" y="231218"/>
                    <a:pt x="1760230" y="231218"/>
                  </a:cubicBezTo>
                  <a:cubicBezTo>
                    <a:pt x="1760020" y="231218"/>
                    <a:pt x="1759496" y="231218"/>
                    <a:pt x="1758658" y="231218"/>
                  </a:cubicBezTo>
                  <a:cubicBezTo>
                    <a:pt x="1757820" y="231218"/>
                    <a:pt x="1757191" y="231532"/>
                    <a:pt x="1756772" y="232161"/>
                  </a:cubicBezTo>
                  <a:cubicBezTo>
                    <a:pt x="1756772" y="232370"/>
                    <a:pt x="1756458" y="232475"/>
                    <a:pt x="1755829" y="232475"/>
                  </a:cubicBezTo>
                  <a:cubicBezTo>
                    <a:pt x="1755200" y="232266"/>
                    <a:pt x="1753943" y="232004"/>
                    <a:pt x="1752057" y="231689"/>
                  </a:cubicBezTo>
                  <a:cubicBezTo>
                    <a:pt x="1750171" y="231375"/>
                    <a:pt x="1748704" y="230589"/>
                    <a:pt x="1747657" y="229332"/>
                  </a:cubicBezTo>
                  <a:cubicBezTo>
                    <a:pt x="1747238" y="228913"/>
                    <a:pt x="1746714" y="228441"/>
                    <a:pt x="1746085" y="227917"/>
                  </a:cubicBezTo>
                  <a:cubicBezTo>
                    <a:pt x="1745456" y="227394"/>
                    <a:pt x="1744932" y="226922"/>
                    <a:pt x="1744513" y="226503"/>
                  </a:cubicBezTo>
                  <a:lnTo>
                    <a:pt x="1741999" y="223045"/>
                  </a:lnTo>
                  <a:lnTo>
                    <a:pt x="1737284" y="216130"/>
                  </a:lnTo>
                  <a:cubicBezTo>
                    <a:pt x="1733093" y="211101"/>
                    <a:pt x="1728902" y="205653"/>
                    <a:pt x="1724711" y="199785"/>
                  </a:cubicBezTo>
                  <a:cubicBezTo>
                    <a:pt x="1722825" y="197480"/>
                    <a:pt x="1721463" y="195280"/>
                    <a:pt x="1720625" y="193184"/>
                  </a:cubicBezTo>
                  <a:cubicBezTo>
                    <a:pt x="1720206" y="192346"/>
                    <a:pt x="1719786" y="191927"/>
                    <a:pt x="1719367" y="191927"/>
                  </a:cubicBezTo>
                  <a:cubicBezTo>
                    <a:pt x="1718948" y="191927"/>
                    <a:pt x="1718320" y="192032"/>
                    <a:pt x="1717481" y="192241"/>
                  </a:cubicBezTo>
                  <a:cubicBezTo>
                    <a:pt x="1715596" y="193080"/>
                    <a:pt x="1712976" y="193813"/>
                    <a:pt x="1709623" y="194442"/>
                  </a:cubicBezTo>
                  <a:cubicBezTo>
                    <a:pt x="1705223" y="195489"/>
                    <a:pt x="1701136" y="196328"/>
                    <a:pt x="1697365" y="196956"/>
                  </a:cubicBezTo>
                  <a:cubicBezTo>
                    <a:pt x="1695688" y="196956"/>
                    <a:pt x="1694221" y="196328"/>
                    <a:pt x="1692964" y="195070"/>
                  </a:cubicBezTo>
                  <a:cubicBezTo>
                    <a:pt x="1690869" y="193394"/>
                    <a:pt x="1689087" y="192137"/>
                    <a:pt x="1687620" y="191299"/>
                  </a:cubicBezTo>
                  <a:cubicBezTo>
                    <a:pt x="1685106" y="190041"/>
                    <a:pt x="1683849" y="187946"/>
                    <a:pt x="1683849" y="185012"/>
                  </a:cubicBezTo>
                  <a:cubicBezTo>
                    <a:pt x="1683849" y="183545"/>
                    <a:pt x="1684058" y="182288"/>
                    <a:pt x="1684477" y="181240"/>
                  </a:cubicBezTo>
                  <a:cubicBezTo>
                    <a:pt x="1684896" y="180611"/>
                    <a:pt x="1685525" y="180192"/>
                    <a:pt x="1686363" y="179983"/>
                  </a:cubicBezTo>
                  <a:cubicBezTo>
                    <a:pt x="1687201" y="179773"/>
                    <a:pt x="1687725" y="179668"/>
                    <a:pt x="1687935" y="179668"/>
                  </a:cubicBezTo>
                  <a:cubicBezTo>
                    <a:pt x="1688983" y="179459"/>
                    <a:pt x="1689978" y="179407"/>
                    <a:pt x="1690921" y="179511"/>
                  </a:cubicBezTo>
                  <a:cubicBezTo>
                    <a:pt x="1691864" y="179616"/>
                    <a:pt x="1692650" y="179668"/>
                    <a:pt x="1693278" y="179668"/>
                  </a:cubicBezTo>
                  <a:cubicBezTo>
                    <a:pt x="1693278" y="180716"/>
                    <a:pt x="1693383" y="181502"/>
                    <a:pt x="1693593" y="182026"/>
                  </a:cubicBezTo>
                  <a:cubicBezTo>
                    <a:pt x="1693802" y="182550"/>
                    <a:pt x="1694116" y="182812"/>
                    <a:pt x="1694536" y="182812"/>
                  </a:cubicBezTo>
                  <a:cubicBezTo>
                    <a:pt x="1695374" y="182812"/>
                    <a:pt x="1696107" y="182707"/>
                    <a:pt x="1696736" y="182497"/>
                  </a:cubicBezTo>
                  <a:lnTo>
                    <a:pt x="1711824" y="177783"/>
                  </a:lnTo>
                  <a:lnTo>
                    <a:pt x="1723139" y="174325"/>
                  </a:lnTo>
                  <a:lnTo>
                    <a:pt x="1734769" y="170867"/>
                  </a:lnTo>
                  <a:cubicBezTo>
                    <a:pt x="1736236" y="170239"/>
                    <a:pt x="1737650" y="169767"/>
                    <a:pt x="1739013" y="169453"/>
                  </a:cubicBezTo>
                  <a:cubicBezTo>
                    <a:pt x="1740375" y="169139"/>
                    <a:pt x="1741684" y="168772"/>
                    <a:pt x="1742942" y="168353"/>
                  </a:cubicBezTo>
                  <a:cubicBezTo>
                    <a:pt x="1745456" y="167934"/>
                    <a:pt x="1750800" y="166572"/>
                    <a:pt x="1758972" y="164267"/>
                  </a:cubicBezTo>
                  <a:cubicBezTo>
                    <a:pt x="1759601" y="164267"/>
                    <a:pt x="1760020" y="164109"/>
                    <a:pt x="1760230" y="163795"/>
                  </a:cubicBezTo>
                  <a:cubicBezTo>
                    <a:pt x="1760439" y="163481"/>
                    <a:pt x="1760334" y="163009"/>
                    <a:pt x="1759915" y="162381"/>
                  </a:cubicBezTo>
                  <a:lnTo>
                    <a:pt x="1756143" y="155465"/>
                  </a:lnTo>
                  <a:cubicBezTo>
                    <a:pt x="1755724" y="154418"/>
                    <a:pt x="1754991" y="154103"/>
                    <a:pt x="1753943" y="154522"/>
                  </a:cubicBezTo>
                  <a:cubicBezTo>
                    <a:pt x="1751638" y="155570"/>
                    <a:pt x="1750171" y="154627"/>
                    <a:pt x="1749542" y="151694"/>
                  </a:cubicBezTo>
                  <a:cubicBezTo>
                    <a:pt x="1749542" y="150646"/>
                    <a:pt x="1749438" y="149912"/>
                    <a:pt x="1749228" y="149493"/>
                  </a:cubicBezTo>
                  <a:lnTo>
                    <a:pt x="1748600" y="146979"/>
                  </a:lnTo>
                  <a:cubicBezTo>
                    <a:pt x="1748600" y="145931"/>
                    <a:pt x="1749019" y="144569"/>
                    <a:pt x="1749857" y="142892"/>
                  </a:cubicBezTo>
                  <a:cubicBezTo>
                    <a:pt x="1750066" y="142473"/>
                    <a:pt x="1752371" y="138701"/>
                    <a:pt x="1756772" y="131577"/>
                  </a:cubicBezTo>
                  <a:cubicBezTo>
                    <a:pt x="1757191" y="130948"/>
                    <a:pt x="1757715" y="130267"/>
                    <a:pt x="1758344" y="129534"/>
                  </a:cubicBezTo>
                  <a:cubicBezTo>
                    <a:pt x="1758972" y="128800"/>
                    <a:pt x="1759496" y="128014"/>
                    <a:pt x="1759915" y="127176"/>
                  </a:cubicBezTo>
                  <a:cubicBezTo>
                    <a:pt x="1760544" y="126548"/>
                    <a:pt x="1761068" y="125867"/>
                    <a:pt x="1761487" y="125133"/>
                  </a:cubicBezTo>
                  <a:cubicBezTo>
                    <a:pt x="1761906" y="124400"/>
                    <a:pt x="1762430" y="123719"/>
                    <a:pt x="1763059" y="123090"/>
                  </a:cubicBezTo>
                  <a:lnTo>
                    <a:pt x="1762430" y="122461"/>
                  </a:lnTo>
                  <a:lnTo>
                    <a:pt x="1756772" y="125290"/>
                  </a:lnTo>
                  <a:cubicBezTo>
                    <a:pt x="1755515" y="125709"/>
                    <a:pt x="1754572" y="126128"/>
                    <a:pt x="1753943" y="126548"/>
                  </a:cubicBezTo>
                  <a:lnTo>
                    <a:pt x="1751743" y="127491"/>
                  </a:lnTo>
                  <a:lnTo>
                    <a:pt x="1749228" y="129062"/>
                  </a:lnTo>
                  <a:lnTo>
                    <a:pt x="1744199" y="130948"/>
                  </a:lnTo>
                  <a:cubicBezTo>
                    <a:pt x="1742732" y="131367"/>
                    <a:pt x="1740532" y="132205"/>
                    <a:pt x="1737598" y="133463"/>
                  </a:cubicBezTo>
                  <a:lnTo>
                    <a:pt x="1735398" y="134091"/>
                  </a:lnTo>
                  <a:cubicBezTo>
                    <a:pt x="1735188" y="134301"/>
                    <a:pt x="1734926" y="134406"/>
                    <a:pt x="1734612" y="134406"/>
                  </a:cubicBezTo>
                  <a:cubicBezTo>
                    <a:pt x="1734298" y="134406"/>
                    <a:pt x="1734036" y="134510"/>
                    <a:pt x="1733826" y="134720"/>
                  </a:cubicBezTo>
                  <a:cubicBezTo>
                    <a:pt x="1733407" y="134930"/>
                    <a:pt x="1733093" y="135139"/>
                    <a:pt x="1732883" y="135349"/>
                  </a:cubicBezTo>
                  <a:cubicBezTo>
                    <a:pt x="1732674" y="135558"/>
                    <a:pt x="1732464" y="135663"/>
                    <a:pt x="1732255" y="135663"/>
                  </a:cubicBezTo>
                  <a:cubicBezTo>
                    <a:pt x="1731207" y="135453"/>
                    <a:pt x="1729845" y="134930"/>
                    <a:pt x="1728168" y="134091"/>
                  </a:cubicBezTo>
                  <a:lnTo>
                    <a:pt x="1726282" y="133148"/>
                  </a:lnTo>
                  <a:cubicBezTo>
                    <a:pt x="1726073" y="133148"/>
                    <a:pt x="1725759" y="133044"/>
                    <a:pt x="1725340" y="132834"/>
                  </a:cubicBezTo>
                  <a:cubicBezTo>
                    <a:pt x="1724920" y="132625"/>
                    <a:pt x="1724711" y="132205"/>
                    <a:pt x="1724711" y="131577"/>
                  </a:cubicBezTo>
                  <a:cubicBezTo>
                    <a:pt x="1724501" y="131367"/>
                    <a:pt x="1724030" y="131053"/>
                    <a:pt x="1723296" y="130634"/>
                  </a:cubicBezTo>
                  <a:cubicBezTo>
                    <a:pt x="1722563" y="130215"/>
                    <a:pt x="1721987" y="129900"/>
                    <a:pt x="1721568" y="129691"/>
                  </a:cubicBezTo>
                  <a:cubicBezTo>
                    <a:pt x="1719891" y="129272"/>
                    <a:pt x="1718424" y="128591"/>
                    <a:pt x="1717167" y="127648"/>
                  </a:cubicBezTo>
                  <a:cubicBezTo>
                    <a:pt x="1715910" y="126705"/>
                    <a:pt x="1715281" y="125605"/>
                    <a:pt x="1715281" y="124347"/>
                  </a:cubicBezTo>
                  <a:cubicBezTo>
                    <a:pt x="1715281" y="123719"/>
                    <a:pt x="1715490" y="122776"/>
                    <a:pt x="1715910" y="121518"/>
                  </a:cubicBezTo>
                  <a:cubicBezTo>
                    <a:pt x="1715910" y="121099"/>
                    <a:pt x="1716119" y="120471"/>
                    <a:pt x="1716538" y="119632"/>
                  </a:cubicBezTo>
                  <a:cubicBezTo>
                    <a:pt x="1716958" y="119842"/>
                    <a:pt x="1717481" y="120104"/>
                    <a:pt x="1718110" y="120418"/>
                  </a:cubicBezTo>
                  <a:cubicBezTo>
                    <a:pt x="1718739" y="120733"/>
                    <a:pt x="1719367" y="121099"/>
                    <a:pt x="1719996" y="121518"/>
                  </a:cubicBezTo>
                  <a:cubicBezTo>
                    <a:pt x="1720625" y="122147"/>
                    <a:pt x="1721568" y="122252"/>
                    <a:pt x="1722825" y="121833"/>
                  </a:cubicBezTo>
                  <a:cubicBezTo>
                    <a:pt x="1727016" y="120994"/>
                    <a:pt x="1731416" y="119318"/>
                    <a:pt x="1736026" y="116803"/>
                  </a:cubicBezTo>
                  <a:lnTo>
                    <a:pt x="1748914" y="111460"/>
                  </a:lnTo>
                  <a:cubicBezTo>
                    <a:pt x="1751848" y="110203"/>
                    <a:pt x="1754048" y="109364"/>
                    <a:pt x="1755515" y="108945"/>
                  </a:cubicBezTo>
                  <a:cubicBezTo>
                    <a:pt x="1756562" y="108736"/>
                    <a:pt x="1757610" y="108421"/>
                    <a:pt x="1758658" y="108002"/>
                  </a:cubicBezTo>
                  <a:cubicBezTo>
                    <a:pt x="1759706" y="107583"/>
                    <a:pt x="1760963" y="107164"/>
                    <a:pt x="1762430" y="106745"/>
                  </a:cubicBezTo>
                  <a:cubicBezTo>
                    <a:pt x="1765154" y="105697"/>
                    <a:pt x="1766411" y="105173"/>
                    <a:pt x="1766202" y="105173"/>
                  </a:cubicBezTo>
                  <a:cubicBezTo>
                    <a:pt x="1766621" y="105173"/>
                    <a:pt x="1767250" y="105069"/>
                    <a:pt x="1768088" y="104859"/>
                  </a:cubicBezTo>
                  <a:cubicBezTo>
                    <a:pt x="1768926" y="104650"/>
                    <a:pt x="1769554" y="104440"/>
                    <a:pt x="1769974" y="104230"/>
                  </a:cubicBezTo>
                  <a:cubicBezTo>
                    <a:pt x="1770393" y="103811"/>
                    <a:pt x="1771022" y="103654"/>
                    <a:pt x="1771860" y="103759"/>
                  </a:cubicBezTo>
                  <a:close/>
                  <a:moveTo>
                    <a:pt x="933660" y="103759"/>
                  </a:moveTo>
                  <a:cubicBezTo>
                    <a:pt x="934498" y="103864"/>
                    <a:pt x="935126" y="103916"/>
                    <a:pt x="935545" y="103916"/>
                  </a:cubicBezTo>
                  <a:cubicBezTo>
                    <a:pt x="937222" y="104126"/>
                    <a:pt x="939736" y="104650"/>
                    <a:pt x="943089" y="105488"/>
                  </a:cubicBezTo>
                  <a:cubicBezTo>
                    <a:pt x="944346" y="105907"/>
                    <a:pt x="945499" y="106536"/>
                    <a:pt x="946547" y="107374"/>
                  </a:cubicBezTo>
                  <a:cubicBezTo>
                    <a:pt x="947595" y="108212"/>
                    <a:pt x="948328" y="108841"/>
                    <a:pt x="948747" y="109260"/>
                  </a:cubicBezTo>
                  <a:lnTo>
                    <a:pt x="953462" y="114289"/>
                  </a:lnTo>
                  <a:cubicBezTo>
                    <a:pt x="954929" y="116803"/>
                    <a:pt x="955662" y="118585"/>
                    <a:pt x="955662" y="119632"/>
                  </a:cubicBezTo>
                  <a:cubicBezTo>
                    <a:pt x="955453" y="120052"/>
                    <a:pt x="955138" y="120366"/>
                    <a:pt x="954719" y="120575"/>
                  </a:cubicBezTo>
                  <a:cubicBezTo>
                    <a:pt x="954300" y="120785"/>
                    <a:pt x="953986" y="120890"/>
                    <a:pt x="953776" y="120890"/>
                  </a:cubicBezTo>
                  <a:cubicBezTo>
                    <a:pt x="950004" y="124662"/>
                    <a:pt x="947699" y="126862"/>
                    <a:pt x="946861" y="127491"/>
                  </a:cubicBezTo>
                  <a:cubicBezTo>
                    <a:pt x="941203" y="133777"/>
                    <a:pt x="938584" y="136711"/>
                    <a:pt x="939003" y="136292"/>
                  </a:cubicBezTo>
                  <a:cubicBezTo>
                    <a:pt x="939003" y="136501"/>
                    <a:pt x="938951" y="136658"/>
                    <a:pt x="938846" y="136763"/>
                  </a:cubicBezTo>
                  <a:cubicBezTo>
                    <a:pt x="938741" y="136868"/>
                    <a:pt x="938584" y="136920"/>
                    <a:pt x="938374" y="136920"/>
                  </a:cubicBezTo>
                  <a:cubicBezTo>
                    <a:pt x="937536" y="136501"/>
                    <a:pt x="936960" y="136554"/>
                    <a:pt x="936646" y="137077"/>
                  </a:cubicBezTo>
                  <a:cubicBezTo>
                    <a:pt x="936331" y="137601"/>
                    <a:pt x="936174" y="137863"/>
                    <a:pt x="936174" y="137863"/>
                  </a:cubicBezTo>
                  <a:lnTo>
                    <a:pt x="932717" y="141635"/>
                  </a:lnTo>
                  <a:cubicBezTo>
                    <a:pt x="932088" y="142892"/>
                    <a:pt x="931564" y="143521"/>
                    <a:pt x="931145" y="143521"/>
                  </a:cubicBezTo>
                  <a:cubicBezTo>
                    <a:pt x="930935" y="143731"/>
                    <a:pt x="929992" y="144150"/>
                    <a:pt x="928316" y="144778"/>
                  </a:cubicBezTo>
                  <a:lnTo>
                    <a:pt x="926430" y="145721"/>
                  </a:lnTo>
                  <a:cubicBezTo>
                    <a:pt x="926011" y="146560"/>
                    <a:pt x="925068" y="147398"/>
                    <a:pt x="923601" y="148236"/>
                  </a:cubicBezTo>
                  <a:cubicBezTo>
                    <a:pt x="922763" y="149074"/>
                    <a:pt x="922763" y="149598"/>
                    <a:pt x="923601" y="149808"/>
                  </a:cubicBezTo>
                  <a:lnTo>
                    <a:pt x="925801" y="151694"/>
                  </a:lnTo>
                  <a:cubicBezTo>
                    <a:pt x="931040" y="156932"/>
                    <a:pt x="933660" y="159552"/>
                    <a:pt x="933660" y="159552"/>
                  </a:cubicBezTo>
                  <a:cubicBezTo>
                    <a:pt x="933869" y="160180"/>
                    <a:pt x="934498" y="160495"/>
                    <a:pt x="935545" y="160495"/>
                  </a:cubicBezTo>
                  <a:cubicBezTo>
                    <a:pt x="936803" y="160285"/>
                    <a:pt x="938322" y="160076"/>
                    <a:pt x="940103" y="159866"/>
                  </a:cubicBezTo>
                  <a:cubicBezTo>
                    <a:pt x="941884" y="159656"/>
                    <a:pt x="943928" y="159237"/>
                    <a:pt x="946232" y="158609"/>
                  </a:cubicBezTo>
                  <a:cubicBezTo>
                    <a:pt x="947490" y="158399"/>
                    <a:pt x="950109" y="157875"/>
                    <a:pt x="954091" y="157037"/>
                  </a:cubicBezTo>
                  <a:lnTo>
                    <a:pt x="963206" y="155151"/>
                  </a:lnTo>
                  <a:cubicBezTo>
                    <a:pt x="964044" y="154732"/>
                    <a:pt x="967607" y="153789"/>
                    <a:pt x="973893" y="152322"/>
                  </a:cubicBezTo>
                  <a:cubicBezTo>
                    <a:pt x="976198" y="151694"/>
                    <a:pt x="977665" y="151274"/>
                    <a:pt x="978294" y="151065"/>
                  </a:cubicBezTo>
                  <a:lnTo>
                    <a:pt x="980494" y="151065"/>
                  </a:lnTo>
                  <a:lnTo>
                    <a:pt x="985523" y="150122"/>
                  </a:lnTo>
                  <a:cubicBezTo>
                    <a:pt x="986152" y="149912"/>
                    <a:pt x="986780" y="149703"/>
                    <a:pt x="987409" y="149493"/>
                  </a:cubicBezTo>
                  <a:cubicBezTo>
                    <a:pt x="988038" y="149284"/>
                    <a:pt x="988771" y="149179"/>
                    <a:pt x="989609" y="149179"/>
                  </a:cubicBezTo>
                  <a:cubicBezTo>
                    <a:pt x="991495" y="148969"/>
                    <a:pt x="994220" y="149074"/>
                    <a:pt x="997782" y="149493"/>
                  </a:cubicBezTo>
                  <a:lnTo>
                    <a:pt x="998725" y="149493"/>
                  </a:lnTo>
                  <a:cubicBezTo>
                    <a:pt x="999773" y="149493"/>
                    <a:pt x="1000820" y="149912"/>
                    <a:pt x="1001868" y="150751"/>
                  </a:cubicBezTo>
                  <a:cubicBezTo>
                    <a:pt x="1002706" y="152008"/>
                    <a:pt x="1003964" y="152951"/>
                    <a:pt x="1005640" y="153580"/>
                  </a:cubicBezTo>
                  <a:cubicBezTo>
                    <a:pt x="1006059" y="153789"/>
                    <a:pt x="1006897" y="154313"/>
                    <a:pt x="1008154" y="155151"/>
                  </a:cubicBezTo>
                  <a:cubicBezTo>
                    <a:pt x="1009412" y="155989"/>
                    <a:pt x="1010355" y="157037"/>
                    <a:pt x="1010984" y="158294"/>
                  </a:cubicBezTo>
                  <a:cubicBezTo>
                    <a:pt x="1011193" y="158713"/>
                    <a:pt x="1011507" y="159185"/>
                    <a:pt x="1011926" y="159709"/>
                  </a:cubicBezTo>
                  <a:cubicBezTo>
                    <a:pt x="1012346" y="160233"/>
                    <a:pt x="1012555" y="160809"/>
                    <a:pt x="1012555" y="161438"/>
                  </a:cubicBezTo>
                  <a:lnTo>
                    <a:pt x="1012555" y="161752"/>
                  </a:lnTo>
                  <a:cubicBezTo>
                    <a:pt x="1012555" y="163428"/>
                    <a:pt x="1011926" y="164267"/>
                    <a:pt x="1010669" y="164267"/>
                  </a:cubicBezTo>
                  <a:cubicBezTo>
                    <a:pt x="1010040" y="164686"/>
                    <a:pt x="1009517" y="165210"/>
                    <a:pt x="1009098" y="165838"/>
                  </a:cubicBezTo>
                  <a:cubicBezTo>
                    <a:pt x="1008678" y="166886"/>
                    <a:pt x="1007840" y="167410"/>
                    <a:pt x="1006583" y="167410"/>
                  </a:cubicBezTo>
                  <a:lnTo>
                    <a:pt x="1005011" y="167410"/>
                  </a:lnTo>
                  <a:lnTo>
                    <a:pt x="1000611" y="166781"/>
                  </a:lnTo>
                  <a:cubicBezTo>
                    <a:pt x="1000401" y="166572"/>
                    <a:pt x="999877" y="166467"/>
                    <a:pt x="999039" y="166467"/>
                  </a:cubicBezTo>
                  <a:cubicBezTo>
                    <a:pt x="997782" y="166467"/>
                    <a:pt x="996839" y="166572"/>
                    <a:pt x="996210" y="166781"/>
                  </a:cubicBezTo>
                  <a:cubicBezTo>
                    <a:pt x="995372" y="167410"/>
                    <a:pt x="993905" y="167724"/>
                    <a:pt x="991810" y="167724"/>
                  </a:cubicBezTo>
                  <a:lnTo>
                    <a:pt x="976722" y="169924"/>
                  </a:lnTo>
                  <a:cubicBezTo>
                    <a:pt x="973788" y="170343"/>
                    <a:pt x="971798" y="170763"/>
                    <a:pt x="970750" y="171182"/>
                  </a:cubicBezTo>
                  <a:cubicBezTo>
                    <a:pt x="970540" y="171182"/>
                    <a:pt x="969807" y="171391"/>
                    <a:pt x="968550" y="171810"/>
                  </a:cubicBezTo>
                  <a:cubicBezTo>
                    <a:pt x="966873" y="172020"/>
                    <a:pt x="962158" y="172963"/>
                    <a:pt x="954405" y="174639"/>
                  </a:cubicBezTo>
                  <a:cubicBezTo>
                    <a:pt x="953776" y="174849"/>
                    <a:pt x="950528" y="175477"/>
                    <a:pt x="944661" y="176525"/>
                  </a:cubicBezTo>
                  <a:lnTo>
                    <a:pt x="944032" y="176840"/>
                  </a:lnTo>
                  <a:cubicBezTo>
                    <a:pt x="945709" y="181240"/>
                    <a:pt x="947071" y="186060"/>
                    <a:pt x="948118" y="191299"/>
                  </a:cubicBezTo>
                  <a:lnTo>
                    <a:pt x="947804" y="192870"/>
                  </a:lnTo>
                  <a:cubicBezTo>
                    <a:pt x="947595" y="193289"/>
                    <a:pt x="947595" y="193761"/>
                    <a:pt x="947804" y="194285"/>
                  </a:cubicBezTo>
                  <a:cubicBezTo>
                    <a:pt x="948014" y="194808"/>
                    <a:pt x="948014" y="195280"/>
                    <a:pt x="947804" y="195699"/>
                  </a:cubicBezTo>
                  <a:cubicBezTo>
                    <a:pt x="947595" y="196747"/>
                    <a:pt x="947385" y="198423"/>
                    <a:pt x="947176" y="200728"/>
                  </a:cubicBezTo>
                  <a:cubicBezTo>
                    <a:pt x="946966" y="203033"/>
                    <a:pt x="946442" y="204919"/>
                    <a:pt x="945604" y="206386"/>
                  </a:cubicBezTo>
                  <a:cubicBezTo>
                    <a:pt x="945394" y="206805"/>
                    <a:pt x="945080" y="207329"/>
                    <a:pt x="944661" y="207958"/>
                  </a:cubicBezTo>
                  <a:cubicBezTo>
                    <a:pt x="944242" y="208586"/>
                    <a:pt x="943823" y="209005"/>
                    <a:pt x="943404" y="209215"/>
                  </a:cubicBezTo>
                  <a:cubicBezTo>
                    <a:pt x="943194" y="209425"/>
                    <a:pt x="943089" y="209844"/>
                    <a:pt x="943089" y="210472"/>
                  </a:cubicBezTo>
                  <a:cubicBezTo>
                    <a:pt x="943089" y="212568"/>
                    <a:pt x="942775" y="214139"/>
                    <a:pt x="942146" y="215187"/>
                  </a:cubicBezTo>
                  <a:cubicBezTo>
                    <a:pt x="941727" y="215606"/>
                    <a:pt x="941518" y="216340"/>
                    <a:pt x="941518" y="217387"/>
                  </a:cubicBezTo>
                  <a:cubicBezTo>
                    <a:pt x="941518" y="218226"/>
                    <a:pt x="940784" y="218854"/>
                    <a:pt x="939317" y="219273"/>
                  </a:cubicBezTo>
                  <a:cubicBezTo>
                    <a:pt x="939317" y="219273"/>
                    <a:pt x="939265" y="219326"/>
                    <a:pt x="939160" y="219431"/>
                  </a:cubicBezTo>
                  <a:cubicBezTo>
                    <a:pt x="939056" y="219535"/>
                    <a:pt x="939003" y="219588"/>
                    <a:pt x="939003" y="219588"/>
                  </a:cubicBezTo>
                  <a:cubicBezTo>
                    <a:pt x="938794" y="220426"/>
                    <a:pt x="938270" y="221264"/>
                    <a:pt x="937431" y="222102"/>
                  </a:cubicBezTo>
                  <a:cubicBezTo>
                    <a:pt x="936593" y="222941"/>
                    <a:pt x="936070" y="223569"/>
                    <a:pt x="935860" y="223988"/>
                  </a:cubicBezTo>
                  <a:cubicBezTo>
                    <a:pt x="935650" y="224407"/>
                    <a:pt x="935336" y="224879"/>
                    <a:pt x="934917" y="225403"/>
                  </a:cubicBezTo>
                  <a:cubicBezTo>
                    <a:pt x="934498" y="225927"/>
                    <a:pt x="934288" y="226398"/>
                    <a:pt x="934288" y="226817"/>
                  </a:cubicBezTo>
                  <a:cubicBezTo>
                    <a:pt x="934498" y="227236"/>
                    <a:pt x="934288" y="227551"/>
                    <a:pt x="933660" y="227760"/>
                  </a:cubicBezTo>
                  <a:cubicBezTo>
                    <a:pt x="933031" y="227970"/>
                    <a:pt x="932612" y="228179"/>
                    <a:pt x="932402" y="228389"/>
                  </a:cubicBezTo>
                  <a:lnTo>
                    <a:pt x="929259" y="229960"/>
                  </a:lnTo>
                  <a:cubicBezTo>
                    <a:pt x="929259" y="230170"/>
                    <a:pt x="929154" y="230275"/>
                    <a:pt x="928945" y="230275"/>
                  </a:cubicBezTo>
                  <a:cubicBezTo>
                    <a:pt x="927897" y="230065"/>
                    <a:pt x="926744" y="230170"/>
                    <a:pt x="925487" y="230589"/>
                  </a:cubicBezTo>
                  <a:cubicBezTo>
                    <a:pt x="924230" y="231008"/>
                    <a:pt x="923077" y="231218"/>
                    <a:pt x="922030" y="231218"/>
                  </a:cubicBezTo>
                  <a:cubicBezTo>
                    <a:pt x="921820" y="231218"/>
                    <a:pt x="921296" y="231218"/>
                    <a:pt x="920458" y="231218"/>
                  </a:cubicBezTo>
                  <a:cubicBezTo>
                    <a:pt x="919620" y="231218"/>
                    <a:pt x="918991" y="231532"/>
                    <a:pt x="918572" y="232161"/>
                  </a:cubicBezTo>
                  <a:cubicBezTo>
                    <a:pt x="918572" y="232370"/>
                    <a:pt x="918258" y="232475"/>
                    <a:pt x="917629" y="232475"/>
                  </a:cubicBezTo>
                  <a:cubicBezTo>
                    <a:pt x="917000" y="232266"/>
                    <a:pt x="915743" y="232004"/>
                    <a:pt x="913857" y="231689"/>
                  </a:cubicBezTo>
                  <a:cubicBezTo>
                    <a:pt x="911971" y="231375"/>
                    <a:pt x="910504" y="230589"/>
                    <a:pt x="909456" y="229332"/>
                  </a:cubicBezTo>
                  <a:cubicBezTo>
                    <a:pt x="909037" y="228913"/>
                    <a:pt x="908514" y="228441"/>
                    <a:pt x="907885" y="227917"/>
                  </a:cubicBezTo>
                  <a:cubicBezTo>
                    <a:pt x="907256" y="227394"/>
                    <a:pt x="906732" y="226922"/>
                    <a:pt x="906313" y="226503"/>
                  </a:cubicBezTo>
                  <a:lnTo>
                    <a:pt x="903799" y="223045"/>
                  </a:lnTo>
                  <a:lnTo>
                    <a:pt x="899084" y="216130"/>
                  </a:lnTo>
                  <a:cubicBezTo>
                    <a:pt x="894893" y="211101"/>
                    <a:pt x="890702" y="205653"/>
                    <a:pt x="886511" y="199785"/>
                  </a:cubicBezTo>
                  <a:cubicBezTo>
                    <a:pt x="884625" y="197480"/>
                    <a:pt x="883263" y="195280"/>
                    <a:pt x="882425" y="193184"/>
                  </a:cubicBezTo>
                  <a:cubicBezTo>
                    <a:pt x="882006" y="192346"/>
                    <a:pt x="881586" y="191927"/>
                    <a:pt x="881167" y="191927"/>
                  </a:cubicBezTo>
                  <a:cubicBezTo>
                    <a:pt x="880748" y="191927"/>
                    <a:pt x="880120" y="192032"/>
                    <a:pt x="879281" y="192241"/>
                  </a:cubicBezTo>
                  <a:cubicBezTo>
                    <a:pt x="877395" y="193080"/>
                    <a:pt x="874776" y="193813"/>
                    <a:pt x="871423" y="194442"/>
                  </a:cubicBezTo>
                  <a:cubicBezTo>
                    <a:pt x="867023" y="195489"/>
                    <a:pt x="862936" y="196328"/>
                    <a:pt x="859164" y="196956"/>
                  </a:cubicBezTo>
                  <a:cubicBezTo>
                    <a:pt x="857488" y="196956"/>
                    <a:pt x="856021" y="196328"/>
                    <a:pt x="854764" y="195070"/>
                  </a:cubicBezTo>
                  <a:cubicBezTo>
                    <a:pt x="852668" y="193394"/>
                    <a:pt x="850887" y="192137"/>
                    <a:pt x="849420" y="191299"/>
                  </a:cubicBezTo>
                  <a:cubicBezTo>
                    <a:pt x="846906" y="190041"/>
                    <a:pt x="845648" y="187946"/>
                    <a:pt x="845648" y="185012"/>
                  </a:cubicBezTo>
                  <a:cubicBezTo>
                    <a:pt x="845648" y="183545"/>
                    <a:pt x="845858" y="182288"/>
                    <a:pt x="846277" y="181240"/>
                  </a:cubicBezTo>
                  <a:cubicBezTo>
                    <a:pt x="846696" y="180611"/>
                    <a:pt x="847325" y="180192"/>
                    <a:pt x="848163" y="179983"/>
                  </a:cubicBezTo>
                  <a:cubicBezTo>
                    <a:pt x="849001" y="179773"/>
                    <a:pt x="849525" y="179668"/>
                    <a:pt x="849735" y="179668"/>
                  </a:cubicBezTo>
                  <a:cubicBezTo>
                    <a:pt x="850782" y="179459"/>
                    <a:pt x="851778" y="179407"/>
                    <a:pt x="852721" y="179511"/>
                  </a:cubicBezTo>
                  <a:cubicBezTo>
                    <a:pt x="853664" y="179616"/>
                    <a:pt x="854450" y="179668"/>
                    <a:pt x="855078" y="179668"/>
                  </a:cubicBezTo>
                  <a:cubicBezTo>
                    <a:pt x="855078" y="180716"/>
                    <a:pt x="855183" y="181502"/>
                    <a:pt x="855393" y="182026"/>
                  </a:cubicBezTo>
                  <a:cubicBezTo>
                    <a:pt x="855602" y="182550"/>
                    <a:pt x="855916" y="182812"/>
                    <a:pt x="856336" y="182812"/>
                  </a:cubicBezTo>
                  <a:cubicBezTo>
                    <a:pt x="857174" y="182812"/>
                    <a:pt x="857907" y="182707"/>
                    <a:pt x="858536" y="182497"/>
                  </a:cubicBezTo>
                  <a:lnTo>
                    <a:pt x="873624" y="177783"/>
                  </a:lnTo>
                  <a:lnTo>
                    <a:pt x="884939" y="174325"/>
                  </a:lnTo>
                  <a:lnTo>
                    <a:pt x="896569" y="170867"/>
                  </a:lnTo>
                  <a:cubicBezTo>
                    <a:pt x="898036" y="170239"/>
                    <a:pt x="899450" y="169767"/>
                    <a:pt x="900812" y="169453"/>
                  </a:cubicBezTo>
                  <a:cubicBezTo>
                    <a:pt x="902175" y="169139"/>
                    <a:pt x="903484" y="168772"/>
                    <a:pt x="904742" y="168353"/>
                  </a:cubicBezTo>
                  <a:cubicBezTo>
                    <a:pt x="907256" y="167934"/>
                    <a:pt x="912600" y="166572"/>
                    <a:pt x="920772" y="164267"/>
                  </a:cubicBezTo>
                  <a:cubicBezTo>
                    <a:pt x="921401" y="164267"/>
                    <a:pt x="921820" y="164109"/>
                    <a:pt x="922030" y="163795"/>
                  </a:cubicBezTo>
                  <a:cubicBezTo>
                    <a:pt x="922239" y="163481"/>
                    <a:pt x="922134" y="163009"/>
                    <a:pt x="921715" y="162381"/>
                  </a:cubicBezTo>
                  <a:lnTo>
                    <a:pt x="917943" y="155465"/>
                  </a:lnTo>
                  <a:cubicBezTo>
                    <a:pt x="917524" y="154418"/>
                    <a:pt x="916791" y="154103"/>
                    <a:pt x="915743" y="154522"/>
                  </a:cubicBezTo>
                  <a:cubicBezTo>
                    <a:pt x="913438" y="155570"/>
                    <a:pt x="911971" y="154627"/>
                    <a:pt x="911342" y="151694"/>
                  </a:cubicBezTo>
                  <a:cubicBezTo>
                    <a:pt x="911342" y="150646"/>
                    <a:pt x="911238" y="149912"/>
                    <a:pt x="911028" y="149493"/>
                  </a:cubicBezTo>
                  <a:lnTo>
                    <a:pt x="910399" y="146979"/>
                  </a:lnTo>
                  <a:cubicBezTo>
                    <a:pt x="910399" y="145931"/>
                    <a:pt x="910819" y="144569"/>
                    <a:pt x="911657" y="142892"/>
                  </a:cubicBezTo>
                  <a:cubicBezTo>
                    <a:pt x="911866" y="142473"/>
                    <a:pt x="914171" y="138701"/>
                    <a:pt x="918572" y="131577"/>
                  </a:cubicBezTo>
                  <a:cubicBezTo>
                    <a:pt x="918991" y="130948"/>
                    <a:pt x="919515" y="130267"/>
                    <a:pt x="920144" y="129534"/>
                  </a:cubicBezTo>
                  <a:cubicBezTo>
                    <a:pt x="920772" y="128800"/>
                    <a:pt x="921296" y="128014"/>
                    <a:pt x="921715" y="127176"/>
                  </a:cubicBezTo>
                  <a:cubicBezTo>
                    <a:pt x="922344" y="126548"/>
                    <a:pt x="922868" y="125867"/>
                    <a:pt x="923287" y="125133"/>
                  </a:cubicBezTo>
                  <a:cubicBezTo>
                    <a:pt x="923706" y="124400"/>
                    <a:pt x="924230" y="123719"/>
                    <a:pt x="924858" y="123090"/>
                  </a:cubicBezTo>
                  <a:lnTo>
                    <a:pt x="924230" y="122461"/>
                  </a:lnTo>
                  <a:lnTo>
                    <a:pt x="918572" y="125290"/>
                  </a:lnTo>
                  <a:cubicBezTo>
                    <a:pt x="917315" y="125709"/>
                    <a:pt x="916372" y="126128"/>
                    <a:pt x="915743" y="126548"/>
                  </a:cubicBezTo>
                  <a:lnTo>
                    <a:pt x="913543" y="127491"/>
                  </a:lnTo>
                  <a:lnTo>
                    <a:pt x="911028" y="129062"/>
                  </a:lnTo>
                  <a:lnTo>
                    <a:pt x="905999" y="130948"/>
                  </a:lnTo>
                  <a:cubicBezTo>
                    <a:pt x="904532" y="131367"/>
                    <a:pt x="902332" y="132205"/>
                    <a:pt x="899398" y="133463"/>
                  </a:cubicBezTo>
                  <a:lnTo>
                    <a:pt x="897198" y="134091"/>
                  </a:lnTo>
                  <a:cubicBezTo>
                    <a:pt x="896988" y="134301"/>
                    <a:pt x="896726" y="134406"/>
                    <a:pt x="896412" y="134406"/>
                  </a:cubicBezTo>
                  <a:cubicBezTo>
                    <a:pt x="896098" y="134406"/>
                    <a:pt x="895836" y="134510"/>
                    <a:pt x="895626" y="134720"/>
                  </a:cubicBezTo>
                  <a:cubicBezTo>
                    <a:pt x="895207" y="134930"/>
                    <a:pt x="894893" y="135139"/>
                    <a:pt x="894683" y="135349"/>
                  </a:cubicBezTo>
                  <a:cubicBezTo>
                    <a:pt x="894474" y="135558"/>
                    <a:pt x="894264" y="135663"/>
                    <a:pt x="894055" y="135663"/>
                  </a:cubicBezTo>
                  <a:cubicBezTo>
                    <a:pt x="893007" y="135453"/>
                    <a:pt x="891645" y="134930"/>
                    <a:pt x="889968" y="134091"/>
                  </a:cubicBezTo>
                  <a:lnTo>
                    <a:pt x="888082" y="133148"/>
                  </a:lnTo>
                  <a:cubicBezTo>
                    <a:pt x="887873" y="133148"/>
                    <a:pt x="887558" y="133044"/>
                    <a:pt x="887140" y="132834"/>
                  </a:cubicBezTo>
                  <a:cubicBezTo>
                    <a:pt x="886720" y="132625"/>
                    <a:pt x="886511" y="132205"/>
                    <a:pt x="886511" y="131577"/>
                  </a:cubicBezTo>
                  <a:cubicBezTo>
                    <a:pt x="886301" y="131367"/>
                    <a:pt x="885830" y="131053"/>
                    <a:pt x="885096" y="130634"/>
                  </a:cubicBezTo>
                  <a:cubicBezTo>
                    <a:pt x="884363" y="130215"/>
                    <a:pt x="883787" y="129900"/>
                    <a:pt x="883368" y="129691"/>
                  </a:cubicBezTo>
                  <a:cubicBezTo>
                    <a:pt x="881691" y="129272"/>
                    <a:pt x="880224" y="128591"/>
                    <a:pt x="878967" y="127648"/>
                  </a:cubicBezTo>
                  <a:cubicBezTo>
                    <a:pt x="877710" y="126705"/>
                    <a:pt x="877081" y="125605"/>
                    <a:pt x="877081" y="124347"/>
                  </a:cubicBezTo>
                  <a:cubicBezTo>
                    <a:pt x="877081" y="123719"/>
                    <a:pt x="877291" y="122776"/>
                    <a:pt x="877710" y="121518"/>
                  </a:cubicBezTo>
                  <a:cubicBezTo>
                    <a:pt x="877710" y="121099"/>
                    <a:pt x="877919" y="120471"/>
                    <a:pt x="878338" y="119632"/>
                  </a:cubicBezTo>
                  <a:cubicBezTo>
                    <a:pt x="878758" y="119842"/>
                    <a:pt x="879281" y="120104"/>
                    <a:pt x="879910" y="120418"/>
                  </a:cubicBezTo>
                  <a:cubicBezTo>
                    <a:pt x="880539" y="120733"/>
                    <a:pt x="881167" y="121099"/>
                    <a:pt x="881796" y="121518"/>
                  </a:cubicBezTo>
                  <a:cubicBezTo>
                    <a:pt x="882425" y="122147"/>
                    <a:pt x="883368" y="122252"/>
                    <a:pt x="884625" y="121833"/>
                  </a:cubicBezTo>
                  <a:cubicBezTo>
                    <a:pt x="888816" y="120994"/>
                    <a:pt x="893216" y="119318"/>
                    <a:pt x="897826" y="116803"/>
                  </a:cubicBezTo>
                  <a:lnTo>
                    <a:pt x="910714" y="111460"/>
                  </a:lnTo>
                  <a:cubicBezTo>
                    <a:pt x="913648" y="110203"/>
                    <a:pt x="915848" y="109364"/>
                    <a:pt x="917315" y="108945"/>
                  </a:cubicBezTo>
                  <a:cubicBezTo>
                    <a:pt x="918362" y="108736"/>
                    <a:pt x="919410" y="108421"/>
                    <a:pt x="920458" y="108002"/>
                  </a:cubicBezTo>
                  <a:cubicBezTo>
                    <a:pt x="921506" y="107583"/>
                    <a:pt x="922763" y="107164"/>
                    <a:pt x="924230" y="106745"/>
                  </a:cubicBezTo>
                  <a:cubicBezTo>
                    <a:pt x="926954" y="105697"/>
                    <a:pt x="928211" y="105173"/>
                    <a:pt x="928002" y="105173"/>
                  </a:cubicBezTo>
                  <a:cubicBezTo>
                    <a:pt x="928421" y="105173"/>
                    <a:pt x="929049" y="105069"/>
                    <a:pt x="929888" y="104859"/>
                  </a:cubicBezTo>
                  <a:cubicBezTo>
                    <a:pt x="930726" y="104650"/>
                    <a:pt x="931354" y="104440"/>
                    <a:pt x="931774" y="104230"/>
                  </a:cubicBezTo>
                  <a:cubicBezTo>
                    <a:pt x="932193" y="103811"/>
                    <a:pt x="932822" y="103654"/>
                    <a:pt x="933660" y="103759"/>
                  </a:cubicBezTo>
                  <a:close/>
                  <a:moveTo>
                    <a:pt x="673779" y="103602"/>
                  </a:moveTo>
                  <a:cubicBezTo>
                    <a:pt x="673989" y="103602"/>
                    <a:pt x="674408" y="103916"/>
                    <a:pt x="675037" y="104545"/>
                  </a:cubicBezTo>
                  <a:cubicBezTo>
                    <a:pt x="675037" y="104754"/>
                    <a:pt x="675246" y="104859"/>
                    <a:pt x="675665" y="104859"/>
                  </a:cubicBezTo>
                  <a:lnTo>
                    <a:pt x="675351" y="105488"/>
                  </a:lnTo>
                  <a:cubicBezTo>
                    <a:pt x="675980" y="105907"/>
                    <a:pt x="676713" y="106745"/>
                    <a:pt x="677551" y="108002"/>
                  </a:cubicBezTo>
                  <a:cubicBezTo>
                    <a:pt x="678390" y="109260"/>
                    <a:pt x="678599" y="110203"/>
                    <a:pt x="678180" y="110831"/>
                  </a:cubicBezTo>
                  <a:cubicBezTo>
                    <a:pt x="677970" y="111250"/>
                    <a:pt x="677708" y="111827"/>
                    <a:pt x="677394" y="112560"/>
                  </a:cubicBezTo>
                  <a:cubicBezTo>
                    <a:pt x="677080" y="113294"/>
                    <a:pt x="676608" y="113870"/>
                    <a:pt x="675980" y="114289"/>
                  </a:cubicBezTo>
                  <a:cubicBezTo>
                    <a:pt x="675561" y="114708"/>
                    <a:pt x="675194" y="115179"/>
                    <a:pt x="674880" y="115703"/>
                  </a:cubicBezTo>
                  <a:cubicBezTo>
                    <a:pt x="674565" y="116227"/>
                    <a:pt x="674199" y="116699"/>
                    <a:pt x="673779" y="117118"/>
                  </a:cubicBezTo>
                  <a:cubicBezTo>
                    <a:pt x="672103" y="119004"/>
                    <a:pt x="670846" y="120366"/>
                    <a:pt x="670008" y="121204"/>
                  </a:cubicBezTo>
                  <a:cubicBezTo>
                    <a:pt x="668750" y="122042"/>
                    <a:pt x="667336" y="123090"/>
                    <a:pt x="665764" y="124347"/>
                  </a:cubicBezTo>
                  <a:cubicBezTo>
                    <a:pt x="664192" y="125605"/>
                    <a:pt x="662359" y="126967"/>
                    <a:pt x="660264" y="128434"/>
                  </a:cubicBezTo>
                  <a:cubicBezTo>
                    <a:pt x="658587" y="130110"/>
                    <a:pt x="656282" y="131682"/>
                    <a:pt x="653348" y="133148"/>
                  </a:cubicBezTo>
                  <a:cubicBezTo>
                    <a:pt x="651882" y="134615"/>
                    <a:pt x="650415" y="135663"/>
                    <a:pt x="648948" y="136292"/>
                  </a:cubicBezTo>
                  <a:lnTo>
                    <a:pt x="643918" y="139121"/>
                  </a:lnTo>
                  <a:cubicBezTo>
                    <a:pt x="642242" y="139959"/>
                    <a:pt x="640147" y="140797"/>
                    <a:pt x="637632" y="141635"/>
                  </a:cubicBezTo>
                  <a:lnTo>
                    <a:pt x="647376" y="132205"/>
                  </a:lnTo>
                  <a:lnTo>
                    <a:pt x="644233" y="129062"/>
                  </a:lnTo>
                  <a:cubicBezTo>
                    <a:pt x="643814" y="128853"/>
                    <a:pt x="643185" y="128643"/>
                    <a:pt x="642347" y="128434"/>
                  </a:cubicBezTo>
                  <a:cubicBezTo>
                    <a:pt x="641509" y="128224"/>
                    <a:pt x="640985" y="127910"/>
                    <a:pt x="640775" y="127491"/>
                  </a:cubicBezTo>
                  <a:cubicBezTo>
                    <a:pt x="639308" y="126652"/>
                    <a:pt x="638051" y="125867"/>
                    <a:pt x="637003" y="125133"/>
                  </a:cubicBezTo>
                  <a:cubicBezTo>
                    <a:pt x="635956" y="124400"/>
                    <a:pt x="634908" y="123719"/>
                    <a:pt x="633860" y="123090"/>
                  </a:cubicBezTo>
                  <a:cubicBezTo>
                    <a:pt x="633651" y="123090"/>
                    <a:pt x="633546" y="122985"/>
                    <a:pt x="633546" y="122776"/>
                  </a:cubicBezTo>
                  <a:cubicBezTo>
                    <a:pt x="633546" y="122566"/>
                    <a:pt x="633441" y="122357"/>
                    <a:pt x="633231" y="122147"/>
                  </a:cubicBezTo>
                  <a:lnTo>
                    <a:pt x="633231" y="120261"/>
                  </a:lnTo>
                  <a:cubicBezTo>
                    <a:pt x="633231" y="120261"/>
                    <a:pt x="633546" y="119947"/>
                    <a:pt x="634174" y="119318"/>
                  </a:cubicBezTo>
                  <a:lnTo>
                    <a:pt x="633860" y="119004"/>
                  </a:lnTo>
                  <a:lnTo>
                    <a:pt x="632917" y="115546"/>
                  </a:lnTo>
                  <a:cubicBezTo>
                    <a:pt x="633336" y="115546"/>
                    <a:pt x="633860" y="115861"/>
                    <a:pt x="634489" y="116489"/>
                  </a:cubicBezTo>
                  <a:cubicBezTo>
                    <a:pt x="635746" y="117746"/>
                    <a:pt x="637003" y="118375"/>
                    <a:pt x="638261" y="118375"/>
                  </a:cubicBezTo>
                  <a:cubicBezTo>
                    <a:pt x="639308" y="118375"/>
                    <a:pt x="640671" y="117956"/>
                    <a:pt x="642347" y="117118"/>
                  </a:cubicBezTo>
                  <a:lnTo>
                    <a:pt x="656177" y="110517"/>
                  </a:lnTo>
                  <a:cubicBezTo>
                    <a:pt x="659111" y="108841"/>
                    <a:pt x="660787" y="107898"/>
                    <a:pt x="661206" y="107688"/>
                  </a:cubicBezTo>
                  <a:cubicBezTo>
                    <a:pt x="662464" y="107059"/>
                    <a:pt x="664350" y="106326"/>
                    <a:pt x="666864" y="105488"/>
                  </a:cubicBezTo>
                  <a:cubicBezTo>
                    <a:pt x="667493" y="105069"/>
                    <a:pt x="667807" y="104859"/>
                    <a:pt x="667807" y="104859"/>
                  </a:cubicBezTo>
                  <a:cubicBezTo>
                    <a:pt x="669065" y="104021"/>
                    <a:pt x="671055" y="103602"/>
                    <a:pt x="673779" y="103602"/>
                  </a:cubicBezTo>
                  <a:close/>
                  <a:moveTo>
                    <a:pt x="102156" y="82542"/>
                  </a:moveTo>
                  <a:cubicBezTo>
                    <a:pt x="102156" y="82542"/>
                    <a:pt x="102103" y="82594"/>
                    <a:pt x="101998" y="82699"/>
                  </a:cubicBezTo>
                  <a:cubicBezTo>
                    <a:pt x="101894" y="82804"/>
                    <a:pt x="101841" y="82856"/>
                    <a:pt x="101841" y="82856"/>
                  </a:cubicBezTo>
                  <a:cubicBezTo>
                    <a:pt x="101422" y="89143"/>
                    <a:pt x="101213" y="93858"/>
                    <a:pt x="101213" y="97001"/>
                  </a:cubicBezTo>
                  <a:cubicBezTo>
                    <a:pt x="101213" y="97001"/>
                    <a:pt x="101265" y="97053"/>
                    <a:pt x="101370" y="97158"/>
                  </a:cubicBezTo>
                  <a:cubicBezTo>
                    <a:pt x="101475" y="97263"/>
                    <a:pt x="101527" y="97315"/>
                    <a:pt x="101527" y="97315"/>
                  </a:cubicBezTo>
                  <a:cubicBezTo>
                    <a:pt x="108233" y="93963"/>
                    <a:pt x="112633" y="91867"/>
                    <a:pt x="114729" y="91029"/>
                  </a:cubicBezTo>
                  <a:close/>
                  <a:moveTo>
                    <a:pt x="366751" y="80970"/>
                  </a:moveTo>
                  <a:cubicBezTo>
                    <a:pt x="367379" y="80970"/>
                    <a:pt x="367798" y="81180"/>
                    <a:pt x="368008" y="81599"/>
                  </a:cubicBezTo>
                  <a:cubicBezTo>
                    <a:pt x="368427" y="82018"/>
                    <a:pt x="369003" y="82228"/>
                    <a:pt x="369737" y="82228"/>
                  </a:cubicBezTo>
                  <a:cubicBezTo>
                    <a:pt x="370470" y="82228"/>
                    <a:pt x="371151" y="82228"/>
                    <a:pt x="371780" y="82228"/>
                  </a:cubicBezTo>
                  <a:cubicBezTo>
                    <a:pt x="371989" y="82228"/>
                    <a:pt x="372199" y="82123"/>
                    <a:pt x="372408" y="81913"/>
                  </a:cubicBezTo>
                  <a:cubicBezTo>
                    <a:pt x="372618" y="81704"/>
                    <a:pt x="372723" y="81704"/>
                    <a:pt x="372723" y="81913"/>
                  </a:cubicBezTo>
                  <a:lnTo>
                    <a:pt x="379952" y="84742"/>
                  </a:lnTo>
                  <a:lnTo>
                    <a:pt x="380267" y="85685"/>
                  </a:lnTo>
                  <a:cubicBezTo>
                    <a:pt x="380476" y="87152"/>
                    <a:pt x="381524" y="88095"/>
                    <a:pt x="383410" y="88514"/>
                  </a:cubicBezTo>
                  <a:lnTo>
                    <a:pt x="382467" y="92286"/>
                  </a:lnTo>
                  <a:cubicBezTo>
                    <a:pt x="382048" y="93543"/>
                    <a:pt x="380895" y="94696"/>
                    <a:pt x="379009" y="95744"/>
                  </a:cubicBezTo>
                  <a:cubicBezTo>
                    <a:pt x="376704" y="97001"/>
                    <a:pt x="373247" y="98677"/>
                    <a:pt x="368637" y="100773"/>
                  </a:cubicBezTo>
                  <a:cubicBezTo>
                    <a:pt x="366541" y="102030"/>
                    <a:pt x="364550" y="103130"/>
                    <a:pt x="362664" y="104073"/>
                  </a:cubicBezTo>
                  <a:cubicBezTo>
                    <a:pt x="360778" y="105016"/>
                    <a:pt x="359207" y="105802"/>
                    <a:pt x="357950" y="106431"/>
                  </a:cubicBezTo>
                  <a:cubicBezTo>
                    <a:pt x="356692" y="107269"/>
                    <a:pt x="355644" y="108055"/>
                    <a:pt x="354806" y="108788"/>
                  </a:cubicBezTo>
                  <a:cubicBezTo>
                    <a:pt x="353968" y="109522"/>
                    <a:pt x="353130" y="110203"/>
                    <a:pt x="352292" y="110831"/>
                  </a:cubicBezTo>
                  <a:lnTo>
                    <a:pt x="349777" y="110831"/>
                  </a:lnTo>
                  <a:cubicBezTo>
                    <a:pt x="347682" y="109993"/>
                    <a:pt x="346005" y="109574"/>
                    <a:pt x="344748" y="109574"/>
                  </a:cubicBezTo>
                  <a:lnTo>
                    <a:pt x="343176" y="109574"/>
                  </a:lnTo>
                  <a:cubicBezTo>
                    <a:pt x="341290" y="109574"/>
                    <a:pt x="339928" y="109679"/>
                    <a:pt x="339090" y="109888"/>
                  </a:cubicBezTo>
                  <a:cubicBezTo>
                    <a:pt x="339090" y="108421"/>
                    <a:pt x="338409" y="107426"/>
                    <a:pt x="337047" y="106902"/>
                  </a:cubicBezTo>
                  <a:cubicBezTo>
                    <a:pt x="335685" y="106378"/>
                    <a:pt x="334794" y="105907"/>
                    <a:pt x="334375" y="105488"/>
                  </a:cubicBezTo>
                  <a:cubicBezTo>
                    <a:pt x="332280" y="104859"/>
                    <a:pt x="330603" y="104126"/>
                    <a:pt x="329346" y="103288"/>
                  </a:cubicBezTo>
                  <a:cubicBezTo>
                    <a:pt x="329346" y="103078"/>
                    <a:pt x="329189" y="102921"/>
                    <a:pt x="328874" y="102816"/>
                  </a:cubicBezTo>
                  <a:cubicBezTo>
                    <a:pt x="328560" y="102711"/>
                    <a:pt x="328508" y="102554"/>
                    <a:pt x="328717" y="102345"/>
                  </a:cubicBezTo>
                  <a:lnTo>
                    <a:pt x="329032" y="101716"/>
                  </a:lnTo>
                  <a:cubicBezTo>
                    <a:pt x="329032" y="101297"/>
                    <a:pt x="328298" y="100563"/>
                    <a:pt x="326831" y="99516"/>
                  </a:cubicBezTo>
                  <a:cubicBezTo>
                    <a:pt x="327250" y="99516"/>
                    <a:pt x="327670" y="99306"/>
                    <a:pt x="328089" y="98887"/>
                  </a:cubicBezTo>
                  <a:lnTo>
                    <a:pt x="329346" y="98887"/>
                  </a:lnTo>
                  <a:cubicBezTo>
                    <a:pt x="330184" y="98049"/>
                    <a:pt x="331337" y="97315"/>
                    <a:pt x="332804" y="96687"/>
                  </a:cubicBezTo>
                  <a:cubicBezTo>
                    <a:pt x="334270" y="96058"/>
                    <a:pt x="335528" y="95429"/>
                    <a:pt x="336575" y="94801"/>
                  </a:cubicBezTo>
                  <a:lnTo>
                    <a:pt x="344119" y="91029"/>
                  </a:lnTo>
                  <a:cubicBezTo>
                    <a:pt x="345796" y="89981"/>
                    <a:pt x="348310" y="88619"/>
                    <a:pt x="351663" y="86943"/>
                  </a:cubicBezTo>
                  <a:cubicBezTo>
                    <a:pt x="354178" y="85266"/>
                    <a:pt x="356064" y="84114"/>
                    <a:pt x="357321" y="83485"/>
                  </a:cubicBezTo>
                  <a:cubicBezTo>
                    <a:pt x="357530" y="83275"/>
                    <a:pt x="358683" y="82961"/>
                    <a:pt x="360778" y="82542"/>
                  </a:cubicBezTo>
                  <a:lnTo>
                    <a:pt x="362664" y="81285"/>
                  </a:lnTo>
                  <a:lnTo>
                    <a:pt x="363922" y="81285"/>
                  </a:lnTo>
                  <a:cubicBezTo>
                    <a:pt x="364969" y="81285"/>
                    <a:pt x="365912" y="81180"/>
                    <a:pt x="366751" y="80970"/>
                  </a:cubicBezTo>
                  <a:close/>
                  <a:moveTo>
                    <a:pt x="609657" y="75941"/>
                  </a:moveTo>
                  <a:cubicBezTo>
                    <a:pt x="608400" y="77199"/>
                    <a:pt x="607771" y="78141"/>
                    <a:pt x="607771" y="78770"/>
                  </a:cubicBezTo>
                  <a:cubicBezTo>
                    <a:pt x="607771" y="80027"/>
                    <a:pt x="607981" y="82332"/>
                    <a:pt x="608400" y="85685"/>
                  </a:cubicBezTo>
                  <a:cubicBezTo>
                    <a:pt x="608400" y="85895"/>
                    <a:pt x="608557" y="86104"/>
                    <a:pt x="608871" y="86314"/>
                  </a:cubicBezTo>
                  <a:cubicBezTo>
                    <a:pt x="609186" y="86523"/>
                    <a:pt x="609448" y="86523"/>
                    <a:pt x="609657" y="86314"/>
                  </a:cubicBezTo>
                  <a:cubicBezTo>
                    <a:pt x="610705" y="85266"/>
                    <a:pt x="611438" y="84742"/>
                    <a:pt x="611858" y="84742"/>
                  </a:cubicBezTo>
                  <a:cubicBezTo>
                    <a:pt x="613953" y="83275"/>
                    <a:pt x="616258" y="82018"/>
                    <a:pt x="618772" y="80970"/>
                  </a:cubicBezTo>
                  <a:cubicBezTo>
                    <a:pt x="617096" y="79713"/>
                    <a:pt x="615629" y="78718"/>
                    <a:pt x="614372" y="77984"/>
                  </a:cubicBezTo>
                  <a:cubicBezTo>
                    <a:pt x="613115" y="77251"/>
                    <a:pt x="612067" y="76570"/>
                    <a:pt x="611229" y="75941"/>
                  </a:cubicBezTo>
                  <a:cubicBezTo>
                    <a:pt x="610600" y="75522"/>
                    <a:pt x="610076" y="75522"/>
                    <a:pt x="609657" y="75941"/>
                  </a:cubicBezTo>
                  <a:close/>
                  <a:moveTo>
                    <a:pt x="1486110" y="70283"/>
                  </a:moveTo>
                  <a:cubicBezTo>
                    <a:pt x="1485062" y="70074"/>
                    <a:pt x="1484433" y="70493"/>
                    <a:pt x="1484224" y="71541"/>
                  </a:cubicBezTo>
                  <a:cubicBezTo>
                    <a:pt x="1484014" y="71541"/>
                    <a:pt x="1483909" y="71593"/>
                    <a:pt x="1483909" y="71698"/>
                  </a:cubicBezTo>
                  <a:cubicBezTo>
                    <a:pt x="1483909" y="71803"/>
                    <a:pt x="1483909" y="71960"/>
                    <a:pt x="1483909" y="72169"/>
                  </a:cubicBezTo>
                  <a:lnTo>
                    <a:pt x="1483909" y="78456"/>
                  </a:lnTo>
                  <a:lnTo>
                    <a:pt x="1483909" y="80970"/>
                  </a:lnTo>
                  <a:cubicBezTo>
                    <a:pt x="1483909" y="81180"/>
                    <a:pt x="1484014" y="81285"/>
                    <a:pt x="1484224" y="81285"/>
                  </a:cubicBezTo>
                  <a:lnTo>
                    <a:pt x="1498682" y="73112"/>
                  </a:lnTo>
                  <a:lnTo>
                    <a:pt x="1498682" y="72798"/>
                  </a:lnTo>
                  <a:lnTo>
                    <a:pt x="1496797" y="72169"/>
                  </a:lnTo>
                  <a:close/>
                  <a:moveTo>
                    <a:pt x="1156135" y="70283"/>
                  </a:moveTo>
                  <a:cubicBezTo>
                    <a:pt x="1155506" y="71331"/>
                    <a:pt x="1155087" y="72746"/>
                    <a:pt x="1154878" y="74527"/>
                  </a:cubicBezTo>
                  <a:cubicBezTo>
                    <a:pt x="1154668" y="76308"/>
                    <a:pt x="1154564" y="77513"/>
                    <a:pt x="1154564" y="78141"/>
                  </a:cubicBezTo>
                  <a:cubicBezTo>
                    <a:pt x="1154564" y="78770"/>
                    <a:pt x="1154668" y="79189"/>
                    <a:pt x="1154878" y="79399"/>
                  </a:cubicBezTo>
                  <a:lnTo>
                    <a:pt x="1156135" y="79084"/>
                  </a:lnTo>
                  <a:cubicBezTo>
                    <a:pt x="1156345" y="79084"/>
                    <a:pt x="1157183" y="78561"/>
                    <a:pt x="1158650" y="77513"/>
                  </a:cubicBezTo>
                  <a:lnTo>
                    <a:pt x="1162107" y="75313"/>
                  </a:lnTo>
                  <a:cubicBezTo>
                    <a:pt x="1160431" y="73427"/>
                    <a:pt x="1158440" y="71750"/>
                    <a:pt x="1156135" y="70283"/>
                  </a:cubicBezTo>
                  <a:close/>
                  <a:moveTo>
                    <a:pt x="1806750" y="66197"/>
                  </a:moveTo>
                  <a:cubicBezTo>
                    <a:pt x="1809684" y="66197"/>
                    <a:pt x="1811884" y="66302"/>
                    <a:pt x="1813350" y="66511"/>
                  </a:cubicBezTo>
                  <a:lnTo>
                    <a:pt x="1813665" y="66511"/>
                  </a:lnTo>
                  <a:cubicBezTo>
                    <a:pt x="1814503" y="67350"/>
                    <a:pt x="1815498" y="67769"/>
                    <a:pt x="1816651" y="67769"/>
                  </a:cubicBezTo>
                  <a:cubicBezTo>
                    <a:pt x="1817803" y="67769"/>
                    <a:pt x="1818799" y="67978"/>
                    <a:pt x="1819637" y="68397"/>
                  </a:cubicBezTo>
                  <a:cubicBezTo>
                    <a:pt x="1821104" y="69026"/>
                    <a:pt x="1822780" y="70074"/>
                    <a:pt x="1824666" y="71541"/>
                  </a:cubicBezTo>
                  <a:cubicBezTo>
                    <a:pt x="1825504" y="71960"/>
                    <a:pt x="1826290" y="72536"/>
                    <a:pt x="1827024" y="73269"/>
                  </a:cubicBezTo>
                  <a:cubicBezTo>
                    <a:pt x="1827757" y="74003"/>
                    <a:pt x="1828333" y="74579"/>
                    <a:pt x="1828752" y="74998"/>
                  </a:cubicBezTo>
                  <a:cubicBezTo>
                    <a:pt x="1829381" y="75417"/>
                    <a:pt x="1830429" y="76151"/>
                    <a:pt x="1831896" y="77199"/>
                  </a:cubicBezTo>
                  <a:cubicBezTo>
                    <a:pt x="1833362" y="78246"/>
                    <a:pt x="1834515" y="79294"/>
                    <a:pt x="1835353" y="80342"/>
                  </a:cubicBezTo>
                  <a:cubicBezTo>
                    <a:pt x="1837030" y="81599"/>
                    <a:pt x="1838182" y="82752"/>
                    <a:pt x="1838811" y="83799"/>
                  </a:cubicBezTo>
                  <a:lnTo>
                    <a:pt x="1841954" y="86314"/>
                  </a:lnTo>
                  <a:cubicBezTo>
                    <a:pt x="1842164" y="86523"/>
                    <a:pt x="1842426" y="86733"/>
                    <a:pt x="1842740" y="86943"/>
                  </a:cubicBezTo>
                  <a:cubicBezTo>
                    <a:pt x="1843054" y="87152"/>
                    <a:pt x="1843211" y="87362"/>
                    <a:pt x="1843211" y="87571"/>
                  </a:cubicBezTo>
                  <a:cubicBezTo>
                    <a:pt x="1843630" y="88200"/>
                    <a:pt x="1844312" y="88881"/>
                    <a:pt x="1845254" y="89614"/>
                  </a:cubicBezTo>
                  <a:cubicBezTo>
                    <a:pt x="1846197" y="90348"/>
                    <a:pt x="1846983" y="91029"/>
                    <a:pt x="1847612" y="91657"/>
                  </a:cubicBezTo>
                  <a:lnTo>
                    <a:pt x="1847612" y="93229"/>
                  </a:lnTo>
                  <a:lnTo>
                    <a:pt x="1847612" y="93543"/>
                  </a:lnTo>
                  <a:cubicBezTo>
                    <a:pt x="1847821" y="94172"/>
                    <a:pt x="1847664" y="94958"/>
                    <a:pt x="1847140" y="95901"/>
                  </a:cubicBezTo>
                  <a:cubicBezTo>
                    <a:pt x="1846616" y="96844"/>
                    <a:pt x="1846250" y="97630"/>
                    <a:pt x="1846040" y="98258"/>
                  </a:cubicBezTo>
                  <a:cubicBezTo>
                    <a:pt x="1845621" y="99306"/>
                    <a:pt x="1844783" y="99935"/>
                    <a:pt x="1843526" y="100144"/>
                  </a:cubicBezTo>
                  <a:cubicBezTo>
                    <a:pt x="1843316" y="100144"/>
                    <a:pt x="1843054" y="100197"/>
                    <a:pt x="1842740" y="100301"/>
                  </a:cubicBezTo>
                  <a:cubicBezTo>
                    <a:pt x="1842426" y="100406"/>
                    <a:pt x="1842373" y="100563"/>
                    <a:pt x="1842583" y="100773"/>
                  </a:cubicBezTo>
                  <a:cubicBezTo>
                    <a:pt x="1842583" y="101611"/>
                    <a:pt x="1842426" y="102187"/>
                    <a:pt x="1842111" y="102502"/>
                  </a:cubicBezTo>
                  <a:cubicBezTo>
                    <a:pt x="1841797" y="102816"/>
                    <a:pt x="1841116" y="102868"/>
                    <a:pt x="1840068" y="102659"/>
                  </a:cubicBezTo>
                  <a:cubicBezTo>
                    <a:pt x="1838811" y="102240"/>
                    <a:pt x="1837658" y="102240"/>
                    <a:pt x="1836610" y="102659"/>
                  </a:cubicBezTo>
                  <a:cubicBezTo>
                    <a:pt x="1835982" y="102868"/>
                    <a:pt x="1835144" y="102973"/>
                    <a:pt x="1834096" y="102973"/>
                  </a:cubicBezTo>
                  <a:lnTo>
                    <a:pt x="1830324" y="103916"/>
                  </a:lnTo>
                  <a:lnTo>
                    <a:pt x="1829695" y="103916"/>
                  </a:lnTo>
                  <a:cubicBezTo>
                    <a:pt x="1827809" y="103916"/>
                    <a:pt x="1825609" y="104964"/>
                    <a:pt x="1823095" y="107059"/>
                  </a:cubicBezTo>
                  <a:cubicBezTo>
                    <a:pt x="1822466" y="107059"/>
                    <a:pt x="1822152" y="107164"/>
                    <a:pt x="1822152" y="107374"/>
                  </a:cubicBezTo>
                  <a:lnTo>
                    <a:pt x="1813979" y="110831"/>
                  </a:lnTo>
                  <a:cubicBezTo>
                    <a:pt x="1813560" y="111041"/>
                    <a:pt x="1812879" y="111355"/>
                    <a:pt x="1811936" y="111774"/>
                  </a:cubicBezTo>
                  <a:cubicBezTo>
                    <a:pt x="1810993" y="112193"/>
                    <a:pt x="1809998" y="112403"/>
                    <a:pt x="1808950" y="112403"/>
                  </a:cubicBezTo>
                  <a:cubicBezTo>
                    <a:pt x="1808321" y="112612"/>
                    <a:pt x="1807483" y="112927"/>
                    <a:pt x="1806435" y="113346"/>
                  </a:cubicBezTo>
                  <a:cubicBezTo>
                    <a:pt x="1805388" y="113765"/>
                    <a:pt x="1804444" y="113975"/>
                    <a:pt x="1803606" y="113975"/>
                  </a:cubicBezTo>
                  <a:lnTo>
                    <a:pt x="1802035" y="113660"/>
                  </a:lnTo>
                  <a:lnTo>
                    <a:pt x="1800778" y="113032"/>
                  </a:lnTo>
                  <a:cubicBezTo>
                    <a:pt x="1801616" y="111984"/>
                    <a:pt x="1802402" y="110884"/>
                    <a:pt x="1803135" y="109731"/>
                  </a:cubicBezTo>
                  <a:cubicBezTo>
                    <a:pt x="1803868" y="108579"/>
                    <a:pt x="1804759" y="107374"/>
                    <a:pt x="1805807" y="106116"/>
                  </a:cubicBezTo>
                  <a:cubicBezTo>
                    <a:pt x="1807483" y="103602"/>
                    <a:pt x="1810102" y="100459"/>
                    <a:pt x="1813665" y="96687"/>
                  </a:cubicBezTo>
                  <a:cubicBezTo>
                    <a:pt x="1815760" y="95010"/>
                    <a:pt x="1816913" y="94172"/>
                    <a:pt x="1817122" y="94172"/>
                  </a:cubicBezTo>
                  <a:cubicBezTo>
                    <a:pt x="1817332" y="93753"/>
                    <a:pt x="1817594" y="93439"/>
                    <a:pt x="1817908" y="93229"/>
                  </a:cubicBezTo>
                  <a:cubicBezTo>
                    <a:pt x="1818222" y="93020"/>
                    <a:pt x="1818484" y="92705"/>
                    <a:pt x="1818694" y="92286"/>
                  </a:cubicBezTo>
                  <a:cubicBezTo>
                    <a:pt x="1819113" y="91867"/>
                    <a:pt x="1819113" y="91448"/>
                    <a:pt x="1818694" y="91029"/>
                  </a:cubicBezTo>
                  <a:cubicBezTo>
                    <a:pt x="1817646" y="89981"/>
                    <a:pt x="1816441" y="88933"/>
                    <a:pt x="1815079" y="87886"/>
                  </a:cubicBezTo>
                  <a:cubicBezTo>
                    <a:pt x="1813717" y="86838"/>
                    <a:pt x="1812512" y="85790"/>
                    <a:pt x="1811464" y="84742"/>
                  </a:cubicBezTo>
                  <a:lnTo>
                    <a:pt x="1809893" y="84428"/>
                  </a:lnTo>
                  <a:lnTo>
                    <a:pt x="1796063" y="85685"/>
                  </a:lnTo>
                  <a:cubicBezTo>
                    <a:pt x="1792291" y="86104"/>
                    <a:pt x="1789567" y="86314"/>
                    <a:pt x="1787890" y="86314"/>
                  </a:cubicBezTo>
                  <a:cubicBezTo>
                    <a:pt x="1778880" y="87781"/>
                    <a:pt x="1769869" y="89038"/>
                    <a:pt x="1760858" y="90086"/>
                  </a:cubicBezTo>
                  <a:cubicBezTo>
                    <a:pt x="1754781" y="91553"/>
                    <a:pt x="1751324" y="92391"/>
                    <a:pt x="1750486" y="92600"/>
                  </a:cubicBezTo>
                  <a:cubicBezTo>
                    <a:pt x="1749228" y="93020"/>
                    <a:pt x="1744513" y="93963"/>
                    <a:pt x="1736341" y="95429"/>
                  </a:cubicBezTo>
                  <a:lnTo>
                    <a:pt x="1733512" y="96058"/>
                  </a:lnTo>
                  <a:lnTo>
                    <a:pt x="1731312" y="96372"/>
                  </a:lnTo>
                  <a:lnTo>
                    <a:pt x="1725025" y="98258"/>
                  </a:lnTo>
                  <a:cubicBezTo>
                    <a:pt x="1722092" y="98887"/>
                    <a:pt x="1719577" y="99725"/>
                    <a:pt x="1717481" y="100773"/>
                  </a:cubicBezTo>
                  <a:cubicBezTo>
                    <a:pt x="1716643" y="101402"/>
                    <a:pt x="1715805" y="101506"/>
                    <a:pt x="1714967" y="101087"/>
                  </a:cubicBezTo>
                  <a:cubicBezTo>
                    <a:pt x="1714129" y="100668"/>
                    <a:pt x="1713605" y="100459"/>
                    <a:pt x="1713395" y="100459"/>
                  </a:cubicBezTo>
                  <a:cubicBezTo>
                    <a:pt x="1712557" y="100039"/>
                    <a:pt x="1711509" y="99673"/>
                    <a:pt x="1710252" y="99358"/>
                  </a:cubicBezTo>
                  <a:cubicBezTo>
                    <a:pt x="1708995" y="99044"/>
                    <a:pt x="1707947" y="98677"/>
                    <a:pt x="1707109" y="98258"/>
                  </a:cubicBezTo>
                  <a:cubicBezTo>
                    <a:pt x="1706061" y="97839"/>
                    <a:pt x="1703651" y="97420"/>
                    <a:pt x="1699879" y="97001"/>
                  </a:cubicBezTo>
                  <a:cubicBezTo>
                    <a:pt x="1699670" y="97001"/>
                    <a:pt x="1699355" y="97158"/>
                    <a:pt x="1698936" y="97472"/>
                  </a:cubicBezTo>
                  <a:cubicBezTo>
                    <a:pt x="1698517" y="97787"/>
                    <a:pt x="1698308" y="98049"/>
                    <a:pt x="1698308" y="98258"/>
                  </a:cubicBezTo>
                  <a:cubicBezTo>
                    <a:pt x="1698517" y="99097"/>
                    <a:pt x="1698255" y="99882"/>
                    <a:pt x="1697522" y="100616"/>
                  </a:cubicBezTo>
                  <a:cubicBezTo>
                    <a:pt x="1696788" y="101349"/>
                    <a:pt x="1696317" y="102030"/>
                    <a:pt x="1696107" y="102659"/>
                  </a:cubicBezTo>
                  <a:cubicBezTo>
                    <a:pt x="1695898" y="102868"/>
                    <a:pt x="1695636" y="103183"/>
                    <a:pt x="1695321" y="103602"/>
                  </a:cubicBezTo>
                  <a:cubicBezTo>
                    <a:pt x="1695007" y="104021"/>
                    <a:pt x="1695060" y="104545"/>
                    <a:pt x="1695479" y="105173"/>
                  </a:cubicBezTo>
                  <a:lnTo>
                    <a:pt x="1695164" y="105802"/>
                  </a:lnTo>
                  <a:cubicBezTo>
                    <a:pt x="1693069" y="110831"/>
                    <a:pt x="1691288" y="114498"/>
                    <a:pt x="1689821" y="116803"/>
                  </a:cubicBezTo>
                  <a:cubicBezTo>
                    <a:pt x="1688983" y="119947"/>
                    <a:pt x="1688354" y="121833"/>
                    <a:pt x="1687935" y="122461"/>
                  </a:cubicBezTo>
                  <a:cubicBezTo>
                    <a:pt x="1686887" y="123509"/>
                    <a:pt x="1686363" y="124766"/>
                    <a:pt x="1686363" y="126233"/>
                  </a:cubicBezTo>
                  <a:lnTo>
                    <a:pt x="1686363" y="128748"/>
                  </a:lnTo>
                  <a:lnTo>
                    <a:pt x="1686363" y="129691"/>
                  </a:lnTo>
                  <a:cubicBezTo>
                    <a:pt x="1686154" y="130529"/>
                    <a:pt x="1686049" y="131786"/>
                    <a:pt x="1686049" y="133463"/>
                  </a:cubicBezTo>
                  <a:lnTo>
                    <a:pt x="1686049" y="135034"/>
                  </a:lnTo>
                  <a:lnTo>
                    <a:pt x="1686363" y="137549"/>
                  </a:lnTo>
                  <a:cubicBezTo>
                    <a:pt x="1687201" y="138387"/>
                    <a:pt x="1687411" y="139121"/>
                    <a:pt x="1686992" y="139749"/>
                  </a:cubicBezTo>
                  <a:cubicBezTo>
                    <a:pt x="1686782" y="139959"/>
                    <a:pt x="1686416" y="140011"/>
                    <a:pt x="1685892" y="139906"/>
                  </a:cubicBezTo>
                  <a:cubicBezTo>
                    <a:pt x="1685368" y="139802"/>
                    <a:pt x="1684896" y="139749"/>
                    <a:pt x="1684477" y="139749"/>
                  </a:cubicBezTo>
                  <a:cubicBezTo>
                    <a:pt x="1683849" y="139330"/>
                    <a:pt x="1683115" y="139330"/>
                    <a:pt x="1682277" y="139749"/>
                  </a:cubicBezTo>
                  <a:cubicBezTo>
                    <a:pt x="1681229" y="139749"/>
                    <a:pt x="1680077" y="140378"/>
                    <a:pt x="1678819" y="141635"/>
                  </a:cubicBezTo>
                  <a:cubicBezTo>
                    <a:pt x="1677772" y="141635"/>
                    <a:pt x="1676829" y="141426"/>
                    <a:pt x="1675990" y="141007"/>
                  </a:cubicBezTo>
                  <a:cubicBezTo>
                    <a:pt x="1675571" y="141007"/>
                    <a:pt x="1675257" y="140902"/>
                    <a:pt x="1675048" y="140692"/>
                  </a:cubicBezTo>
                  <a:cubicBezTo>
                    <a:pt x="1674419" y="140064"/>
                    <a:pt x="1674104" y="139749"/>
                    <a:pt x="1674104" y="139749"/>
                  </a:cubicBezTo>
                  <a:cubicBezTo>
                    <a:pt x="1673685" y="137235"/>
                    <a:pt x="1672742" y="135349"/>
                    <a:pt x="1671276" y="134091"/>
                  </a:cubicBezTo>
                  <a:cubicBezTo>
                    <a:pt x="1670856" y="133672"/>
                    <a:pt x="1670647" y="133044"/>
                    <a:pt x="1670647" y="132205"/>
                  </a:cubicBezTo>
                  <a:cubicBezTo>
                    <a:pt x="1670647" y="130110"/>
                    <a:pt x="1670123" y="128434"/>
                    <a:pt x="1669075" y="127176"/>
                  </a:cubicBezTo>
                  <a:cubicBezTo>
                    <a:pt x="1668866" y="126967"/>
                    <a:pt x="1668866" y="126600"/>
                    <a:pt x="1669075" y="126076"/>
                  </a:cubicBezTo>
                  <a:cubicBezTo>
                    <a:pt x="1669285" y="125552"/>
                    <a:pt x="1669390" y="124976"/>
                    <a:pt x="1669390" y="124347"/>
                  </a:cubicBezTo>
                  <a:lnTo>
                    <a:pt x="1670333" y="122147"/>
                  </a:lnTo>
                  <a:cubicBezTo>
                    <a:pt x="1671380" y="121937"/>
                    <a:pt x="1672166" y="121256"/>
                    <a:pt x="1672690" y="120104"/>
                  </a:cubicBezTo>
                  <a:cubicBezTo>
                    <a:pt x="1673214" y="118951"/>
                    <a:pt x="1673685" y="118061"/>
                    <a:pt x="1674104" y="117432"/>
                  </a:cubicBezTo>
                  <a:cubicBezTo>
                    <a:pt x="1674943" y="116175"/>
                    <a:pt x="1675886" y="114708"/>
                    <a:pt x="1676934" y="113032"/>
                  </a:cubicBezTo>
                  <a:cubicBezTo>
                    <a:pt x="1677981" y="111355"/>
                    <a:pt x="1679238" y="109574"/>
                    <a:pt x="1680705" y="107688"/>
                  </a:cubicBezTo>
                  <a:cubicBezTo>
                    <a:pt x="1681753" y="106640"/>
                    <a:pt x="1682591" y="105645"/>
                    <a:pt x="1683220" y="104702"/>
                  </a:cubicBezTo>
                  <a:cubicBezTo>
                    <a:pt x="1683849" y="103759"/>
                    <a:pt x="1684372" y="102973"/>
                    <a:pt x="1684792" y="102345"/>
                  </a:cubicBezTo>
                  <a:cubicBezTo>
                    <a:pt x="1685211" y="101925"/>
                    <a:pt x="1685577" y="101454"/>
                    <a:pt x="1685892" y="100930"/>
                  </a:cubicBezTo>
                  <a:cubicBezTo>
                    <a:pt x="1686206" y="100406"/>
                    <a:pt x="1686678" y="99935"/>
                    <a:pt x="1687306" y="99516"/>
                  </a:cubicBezTo>
                  <a:cubicBezTo>
                    <a:pt x="1688354" y="98468"/>
                    <a:pt x="1689611" y="97053"/>
                    <a:pt x="1691078" y="95272"/>
                  </a:cubicBezTo>
                  <a:cubicBezTo>
                    <a:pt x="1692545" y="93491"/>
                    <a:pt x="1694012" y="92077"/>
                    <a:pt x="1695479" y="91029"/>
                  </a:cubicBezTo>
                  <a:lnTo>
                    <a:pt x="1697679" y="88514"/>
                  </a:lnTo>
                  <a:cubicBezTo>
                    <a:pt x="1698727" y="87676"/>
                    <a:pt x="1700194" y="87047"/>
                    <a:pt x="1702080" y="86628"/>
                  </a:cubicBezTo>
                  <a:cubicBezTo>
                    <a:pt x="1702080" y="87676"/>
                    <a:pt x="1702184" y="88409"/>
                    <a:pt x="1702394" y="88829"/>
                  </a:cubicBezTo>
                  <a:cubicBezTo>
                    <a:pt x="1702394" y="89667"/>
                    <a:pt x="1702813" y="89981"/>
                    <a:pt x="1703651" y="89772"/>
                  </a:cubicBezTo>
                  <a:cubicBezTo>
                    <a:pt x="1703861" y="89772"/>
                    <a:pt x="1704123" y="89719"/>
                    <a:pt x="1704437" y="89614"/>
                  </a:cubicBezTo>
                  <a:cubicBezTo>
                    <a:pt x="1704751" y="89510"/>
                    <a:pt x="1705118" y="89248"/>
                    <a:pt x="1705537" y="88829"/>
                  </a:cubicBezTo>
                  <a:cubicBezTo>
                    <a:pt x="1706375" y="88409"/>
                    <a:pt x="1707632" y="87833"/>
                    <a:pt x="1709309" y="87100"/>
                  </a:cubicBezTo>
                  <a:cubicBezTo>
                    <a:pt x="1710986" y="86366"/>
                    <a:pt x="1712452" y="85895"/>
                    <a:pt x="1713709" y="85685"/>
                  </a:cubicBezTo>
                  <a:cubicBezTo>
                    <a:pt x="1717481" y="84218"/>
                    <a:pt x="1721672" y="82961"/>
                    <a:pt x="1726282" y="81913"/>
                  </a:cubicBezTo>
                  <a:cubicBezTo>
                    <a:pt x="1730474" y="80656"/>
                    <a:pt x="1733512" y="79713"/>
                    <a:pt x="1735398" y="79084"/>
                  </a:cubicBezTo>
                  <a:lnTo>
                    <a:pt x="1748914" y="75941"/>
                  </a:lnTo>
                  <a:cubicBezTo>
                    <a:pt x="1751848" y="75103"/>
                    <a:pt x="1755829" y="74265"/>
                    <a:pt x="1760858" y="73427"/>
                  </a:cubicBezTo>
                  <a:lnTo>
                    <a:pt x="1769031" y="71541"/>
                  </a:lnTo>
                  <a:cubicBezTo>
                    <a:pt x="1773012" y="70702"/>
                    <a:pt x="1775736" y="70179"/>
                    <a:pt x="1777203" y="69969"/>
                  </a:cubicBezTo>
                  <a:lnTo>
                    <a:pt x="1785061" y="68397"/>
                  </a:lnTo>
                  <a:lnTo>
                    <a:pt x="1799520" y="66826"/>
                  </a:lnTo>
                  <a:cubicBezTo>
                    <a:pt x="1802454" y="66407"/>
                    <a:pt x="1804864" y="66197"/>
                    <a:pt x="1806750" y="66197"/>
                  </a:cubicBezTo>
                  <a:close/>
                  <a:moveTo>
                    <a:pt x="968550" y="66197"/>
                  </a:moveTo>
                  <a:cubicBezTo>
                    <a:pt x="971483" y="66197"/>
                    <a:pt x="973684" y="66302"/>
                    <a:pt x="975150" y="66511"/>
                  </a:cubicBezTo>
                  <a:lnTo>
                    <a:pt x="975465" y="66511"/>
                  </a:lnTo>
                  <a:cubicBezTo>
                    <a:pt x="976303" y="67350"/>
                    <a:pt x="977298" y="67769"/>
                    <a:pt x="978451" y="67769"/>
                  </a:cubicBezTo>
                  <a:cubicBezTo>
                    <a:pt x="979603" y="67769"/>
                    <a:pt x="980599" y="67978"/>
                    <a:pt x="981437" y="68397"/>
                  </a:cubicBezTo>
                  <a:cubicBezTo>
                    <a:pt x="982904" y="69026"/>
                    <a:pt x="984580" y="70074"/>
                    <a:pt x="986466" y="71541"/>
                  </a:cubicBezTo>
                  <a:cubicBezTo>
                    <a:pt x="987304" y="71960"/>
                    <a:pt x="988090" y="72536"/>
                    <a:pt x="988824" y="73269"/>
                  </a:cubicBezTo>
                  <a:cubicBezTo>
                    <a:pt x="989557" y="74003"/>
                    <a:pt x="990133" y="74579"/>
                    <a:pt x="990552" y="74998"/>
                  </a:cubicBezTo>
                  <a:cubicBezTo>
                    <a:pt x="991181" y="75417"/>
                    <a:pt x="992229" y="76151"/>
                    <a:pt x="993696" y="77199"/>
                  </a:cubicBezTo>
                  <a:cubicBezTo>
                    <a:pt x="995162" y="78246"/>
                    <a:pt x="996315" y="79294"/>
                    <a:pt x="997153" y="80342"/>
                  </a:cubicBezTo>
                  <a:cubicBezTo>
                    <a:pt x="998830" y="81599"/>
                    <a:pt x="999982" y="82752"/>
                    <a:pt x="1000611" y="83799"/>
                  </a:cubicBezTo>
                  <a:lnTo>
                    <a:pt x="1003754" y="86314"/>
                  </a:lnTo>
                  <a:cubicBezTo>
                    <a:pt x="1003964" y="86523"/>
                    <a:pt x="1004226" y="86733"/>
                    <a:pt x="1004540" y="86943"/>
                  </a:cubicBezTo>
                  <a:cubicBezTo>
                    <a:pt x="1004854" y="87152"/>
                    <a:pt x="1005011" y="87362"/>
                    <a:pt x="1005011" y="87571"/>
                  </a:cubicBezTo>
                  <a:cubicBezTo>
                    <a:pt x="1005430" y="88200"/>
                    <a:pt x="1006111" y="88881"/>
                    <a:pt x="1007054" y="89614"/>
                  </a:cubicBezTo>
                  <a:cubicBezTo>
                    <a:pt x="1007998" y="90348"/>
                    <a:pt x="1008783" y="91029"/>
                    <a:pt x="1009412" y="91657"/>
                  </a:cubicBezTo>
                  <a:lnTo>
                    <a:pt x="1009412" y="93229"/>
                  </a:lnTo>
                  <a:lnTo>
                    <a:pt x="1009412" y="93543"/>
                  </a:lnTo>
                  <a:cubicBezTo>
                    <a:pt x="1009621" y="94172"/>
                    <a:pt x="1009464" y="94958"/>
                    <a:pt x="1008940" y="95901"/>
                  </a:cubicBezTo>
                  <a:cubicBezTo>
                    <a:pt x="1008416" y="96844"/>
                    <a:pt x="1008050" y="97630"/>
                    <a:pt x="1007840" y="98258"/>
                  </a:cubicBezTo>
                  <a:cubicBezTo>
                    <a:pt x="1007421" y="99306"/>
                    <a:pt x="1006583" y="99935"/>
                    <a:pt x="1005326" y="100144"/>
                  </a:cubicBezTo>
                  <a:cubicBezTo>
                    <a:pt x="1005116" y="100144"/>
                    <a:pt x="1004854" y="100197"/>
                    <a:pt x="1004540" y="100301"/>
                  </a:cubicBezTo>
                  <a:cubicBezTo>
                    <a:pt x="1004226" y="100406"/>
                    <a:pt x="1004173" y="100563"/>
                    <a:pt x="1004383" y="100773"/>
                  </a:cubicBezTo>
                  <a:cubicBezTo>
                    <a:pt x="1004383" y="101611"/>
                    <a:pt x="1004226" y="102187"/>
                    <a:pt x="1003911" y="102502"/>
                  </a:cubicBezTo>
                  <a:cubicBezTo>
                    <a:pt x="1003597" y="102816"/>
                    <a:pt x="1002916" y="102868"/>
                    <a:pt x="1001868" y="102659"/>
                  </a:cubicBezTo>
                  <a:cubicBezTo>
                    <a:pt x="1000611" y="102240"/>
                    <a:pt x="999458" y="102240"/>
                    <a:pt x="998410" y="102659"/>
                  </a:cubicBezTo>
                  <a:cubicBezTo>
                    <a:pt x="997782" y="102868"/>
                    <a:pt x="996944" y="102973"/>
                    <a:pt x="995896" y="102973"/>
                  </a:cubicBezTo>
                  <a:lnTo>
                    <a:pt x="992124" y="103916"/>
                  </a:lnTo>
                  <a:lnTo>
                    <a:pt x="991495" y="103916"/>
                  </a:lnTo>
                  <a:cubicBezTo>
                    <a:pt x="989609" y="103916"/>
                    <a:pt x="987409" y="104964"/>
                    <a:pt x="984894" y="107059"/>
                  </a:cubicBezTo>
                  <a:cubicBezTo>
                    <a:pt x="984266" y="107059"/>
                    <a:pt x="983952" y="107164"/>
                    <a:pt x="983952" y="107374"/>
                  </a:cubicBezTo>
                  <a:lnTo>
                    <a:pt x="975779" y="110831"/>
                  </a:lnTo>
                  <a:cubicBezTo>
                    <a:pt x="975360" y="111041"/>
                    <a:pt x="974679" y="111355"/>
                    <a:pt x="973736" y="111774"/>
                  </a:cubicBezTo>
                  <a:cubicBezTo>
                    <a:pt x="972793" y="112193"/>
                    <a:pt x="971798" y="112403"/>
                    <a:pt x="970750" y="112403"/>
                  </a:cubicBezTo>
                  <a:cubicBezTo>
                    <a:pt x="970121" y="112612"/>
                    <a:pt x="969283" y="112927"/>
                    <a:pt x="968235" y="113346"/>
                  </a:cubicBezTo>
                  <a:cubicBezTo>
                    <a:pt x="967188" y="113765"/>
                    <a:pt x="966244" y="113975"/>
                    <a:pt x="965406" y="113975"/>
                  </a:cubicBezTo>
                  <a:lnTo>
                    <a:pt x="963835" y="113660"/>
                  </a:lnTo>
                  <a:lnTo>
                    <a:pt x="962578" y="113032"/>
                  </a:lnTo>
                  <a:cubicBezTo>
                    <a:pt x="963416" y="111984"/>
                    <a:pt x="964202" y="110884"/>
                    <a:pt x="964935" y="109731"/>
                  </a:cubicBezTo>
                  <a:cubicBezTo>
                    <a:pt x="965668" y="108579"/>
                    <a:pt x="966559" y="107374"/>
                    <a:pt x="967607" y="106116"/>
                  </a:cubicBezTo>
                  <a:cubicBezTo>
                    <a:pt x="969283" y="103602"/>
                    <a:pt x="971902" y="100459"/>
                    <a:pt x="975465" y="96687"/>
                  </a:cubicBezTo>
                  <a:cubicBezTo>
                    <a:pt x="977560" y="95010"/>
                    <a:pt x="978713" y="94172"/>
                    <a:pt x="978922" y="94172"/>
                  </a:cubicBezTo>
                  <a:cubicBezTo>
                    <a:pt x="979132" y="93753"/>
                    <a:pt x="979394" y="93439"/>
                    <a:pt x="979708" y="93229"/>
                  </a:cubicBezTo>
                  <a:cubicBezTo>
                    <a:pt x="980022" y="93020"/>
                    <a:pt x="980284" y="92705"/>
                    <a:pt x="980494" y="92286"/>
                  </a:cubicBezTo>
                  <a:cubicBezTo>
                    <a:pt x="980913" y="91867"/>
                    <a:pt x="980913" y="91448"/>
                    <a:pt x="980494" y="91029"/>
                  </a:cubicBezTo>
                  <a:cubicBezTo>
                    <a:pt x="979446" y="89981"/>
                    <a:pt x="978241" y="88933"/>
                    <a:pt x="976879" y="87886"/>
                  </a:cubicBezTo>
                  <a:cubicBezTo>
                    <a:pt x="975517" y="86838"/>
                    <a:pt x="974312" y="85790"/>
                    <a:pt x="973264" y="84742"/>
                  </a:cubicBezTo>
                  <a:lnTo>
                    <a:pt x="971693" y="84428"/>
                  </a:lnTo>
                  <a:lnTo>
                    <a:pt x="957863" y="85685"/>
                  </a:lnTo>
                  <a:cubicBezTo>
                    <a:pt x="954091" y="86104"/>
                    <a:pt x="951367" y="86314"/>
                    <a:pt x="949690" y="86314"/>
                  </a:cubicBezTo>
                  <a:cubicBezTo>
                    <a:pt x="940680" y="87781"/>
                    <a:pt x="931669" y="89038"/>
                    <a:pt x="922658" y="90086"/>
                  </a:cubicBezTo>
                  <a:cubicBezTo>
                    <a:pt x="916581" y="91553"/>
                    <a:pt x="913124" y="92391"/>
                    <a:pt x="912285" y="92600"/>
                  </a:cubicBezTo>
                  <a:cubicBezTo>
                    <a:pt x="911028" y="93020"/>
                    <a:pt x="906313" y="93963"/>
                    <a:pt x="898141" y="95429"/>
                  </a:cubicBezTo>
                  <a:lnTo>
                    <a:pt x="895312" y="96058"/>
                  </a:lnTo>
                  <a:lnTo>
                    <a:pt x="893112" y="96372"/>
                  </a:lnTo>
                  <a:lnTo>
                    <a:pt x="886825" y="98258"/>
                  </a:lnTo>
                  <a:cubicBezTo>
                    <a:pt x="883891" y="98887"/>
                    <a:pt x="881377" y="99725"/>
                    <a:pt x="879281" y="100773"/>
                  </a:cubicBezTo>
                  <a:cubicBezTo>
                    <a:pt x="878443" y="101402"/>
                    <a:pt x="877605" y="101506"/>
                    <a:pt x="876767" y="101087"/>
                  </a:cubicBezTo>
                  <a:cubicBezTo>
                    <a:pt x="875929" y="100668"/>
                    <a:pt x="875405" y="100459"/>
                    <a:pt x="875195" y="100459"/>
                  </a:cubicBezTo>
                  <a:cubicBezTo>
                    <a:pt x="874357" y="100039"/>
                    <a:pt x="873309" y="99673"/>
                    <a:pt x="872052" y="99358"/>
                  </a:cubicBezTo>
                  <a:cubicBezTo>
                    <a:pt x="870795" y="99044"/>
                    <a:pt x="869747" y="98677"/>
                    <a:pt x="868909" y="98258"/>
                  </a:cubicBezTo>
                  <a:cubicBezTo>
                    <a:pt x="867861" y="97839"/>
                    <a:pt x="865451" y="97420"/>
                    <a:pt x="861679" y="97001"/>
                  </a:cubicBezTo>
                  <a:cubicBezTo>
                    <a:pt x="861470" y="97001"/>
                    <a:pt x="861155" y="97158"/>
                    <a:pt x="860736" y="97472"/>
                  </a:cubicBezTo>
                  <a:cubicBezTo>
                    <a:pt x="860317" y="97787"/>
                    <a:pt x="860108" y="98049"/>
                    <a:pt x="860108" y="98258"/>
                  </a:cubicBezTo>
                  <a:cubicBezTo>
                    <a:pt x="860317" y="99097"/>
                    <a:pt x="860055" y="99882"/>
                    <a:pt x="859322" y="100616"/>
                  </a:cubicBezTo>
                  <a:cubicBezTo>
                    <a:pt x="858588" y="101349"/>
                    <a:pt x="858117" y="102030"/>
                    <a:pt x="857907" y="102659"/>
                  </a:cubicBezTo>
                  <a:cubicBezTo>
                    <a:pt x="857698" y="102868"/>
                    <a:pt x="857436" y="103183"/>
                    <a:pt x="857121" y="103602"/>
                  </a:cubicBezTo>
                  <a:cubicBezTo>
                    <a:pt x="856807" y="104021"/>
                    <a:pt x="856860" y="104545"/>
                    <a:pt x="857279" y="105173"/>
                  </a:cubicBezTo>
                  <a:lnTo>
                    <a:pt x="856964" y="105802"/>
                  </a:lnTo>
                  <a:cubicBezTo>
                    <a:pt x="854869" y="110831"/>
                    <a:pt x="853088" y="114498"/>
                    <a:pt x="851621" y="116803"/>
                  </a:cubicBezTo>
                  <a:cubicBezTo>
                    <a:pt x="850782" y="119947"/>
                    <a:pt x="850154" y="121833"/>
                    <a:pt x="849735" y="122461"/>
                  </a:cubicBezTo>
                  <a:cubicBezTo>
                    <a:pt x="848687" y="123509"/>
                    <a:pt x="848163" y="124766"/>
                    <a:pt x="848163" y="126233"/>
                  </a:cubicBezTo>
                  <a:lnTo>
                    <a:pt x="848163" y="128748"/>
                  </a:lnTo>
                  <a:lnTo>
                    <a:pt x="848163" y="129691"/>
                  </a:lnTo>
                  <a:cubicBezTo>
                    <a:pt x="847954" y="130529"/>
                    <a:pt x="847849" y="131786"/>
                    <a:pt x="847849" y="133463"/>
                  </a:cubicBezTo>
                  <a:lnTo>
                    <a:pt x="847849" y="135034"/>
                  </a:lnTo>
                  <a:lnTo>
                    <a:pt x="848163" y="137549"/>
                  </a:lnTo>
                  <a:cubicBezTo>
                    <a:pt x="849001" y="138387"/>
                    <a:pt x="849211" y="139121"/>
                    <a:pt x="848792" y="139749"/>
                  </a:cubicBezTo>
                  <a:cubicBezTo>
                    <a:pt x="848582" y="139959"/>
                    <a:pt x="848216" y="140011"/>
                    <a:pt x="847692" y="139906"/>
                  </a:cubicBezTo>
                  <a:cubicBezTo>
                    <a:pt x="847168" y="139802"/>
                    <a:pt x="846696" y="139749"/>
                    <a:pt x="846277" y="139749"/>
                  </a:cubicBezTo>
                  <a:cubicBezTo>
                    <a:pt x="845648" y="139330"/>
                    <a:pt x="844915" y="139330"/>
                    <a:pt x="844077" y="139749"/>
                  </a:cubicBezTo>
                  <a:cubicBezTo>
                    <a:pt x="843029" y="139749"/>
                    <a:pt x="841877" y="140378"/>
                    <a:pt x="840619" y="141635"/>
                  </a:cubicBezTo>
                  <a:cubicBezTo>
                    <a:pt x="839572" y="141635"/>
                    <a:pt x="838629" y="141426"/>
                    <a:pt x="837790" y="141007"/>
                  </a:cubicBezTo>
                  <a:cubicBezTo>
                    <a:pt x="837371" y="141007"/>
                    <a:pt x="837057" y="140902"/>
                    <a:pt x="836847" y="140692"/>
                  </a:cubicBezTo>
                  <a:cubicBezTo>
                    <a:pt x="836219" y="140064"/>
                    <a:pt x="835904" y="139749"/>
                    <a:pt x="835904" y="139749"/>
                  </a:cubicBezTo>
                  <a:cubicBezTo>
                    <a:pt x="835485" y="137235"/>
                    <a:pt x="834542" y="135349"/>
                    <a:pt x="833076" y="134091"/>
                  </a:cubicBezTo>
                  <a:cubicBezTo>
                    <a:pt x="832656" y="133672"/>
                    <a:pt x="832447" y="133044"/>
                    <a:pt x="832447" y="132205"/>
                  </a:cubicBezTo>
                  <a:cubicBezTo>
                    <a:pt x="832447" y="130110"/>
                    <a:pt x="831923" y="128434"/>
                    <a:pt x="830875" y="127176"/>
                  </a:cubicBezTo>
                  <a:cubicBezTo>
                    <a:pt x="830666" y="126967"/>
                    <a:pt x="830666" y="126600"/>
                    <a:pt x="830875" y="126076"/>
                  </a:cubicBezTo>
                  <a:cubicBezTo>
                    <a:pt x="831085" y="125552"/>
                    <a:pt x="831190" y="124976"/>
                    <a:pt x="831190" y="124347"/>
                  </a:cubicBezTo>
                  <a:lnTo>
                    <a:pt x="832133" y="122147"/>
                  </a:lnTo>
                  <a:cubicBezTo>
                    <a:pt x="833180" y="121937"/>
                    <a:pt x="833966" y="121256"/>
                    <a:pt x="834490" y="120104"/>
                  </a:cubicBezTo>
                  <a:cubicBezTo>
                    <a:pt x="835014" y="118951"/>
                    <a:pt x="835485" y="118061"/>
                    <a:pt x="835904" y="117432"/>
                  </a:cubicBezTo>
                  <a:cubicBezTo>
                    <a:pt x="836743" y="116175"/>
                    <a:pt x="837686" y="114708"/>
                    <a:pt x="838733" y="113032"/>
                  </a:cubicBezTo>
                  <a:cubicBezTo>
                    <a:pt x="839781" y="111355"/>
                    <a:pt x="841039" y="109574"/>
                    <a:pt x="842505" y="107688"/>
                  </a:cubicBezTo>
                  <a:cubicBezTo>
                    <a:pt x="843553" y="106640"/>
                    <a:pt x="844391" y="105645"/>
                    <a:pt x="845020" y="104702"/>
                  </a:cubicBezTo>
                  <a:cubicBezTo>
                    <a:pt x="845648" y="103759"/>
                    <a:pt x="846172" y="102973"/>
                    <a:pt x="846592" y="102345"/>
                  </a:cubicBezTo>
                  <a:cubicBezTo>
                    <a:pt x="847011" y="101925"/>
                    <a:pt x="847377" y="101454"/>
                    <a:pt x="847692" y="100930"/>
                  </a:cubicBezTo>
                  <a:cubicBezTo>
                    <a:pt x="848006" y="100406"/>
                    <a:pt x="848477" y="99935"/>
                    <a:pt x="849106" y="99516"/>
                  </a:cubicBezTo>
                  <a:cubicBezTo>
                    <a:pt x="850154" y="98468"/>
                    <a:pt x="851411" y="97053"/>
                    <a:pt x="852878" y="95272"/>
                  </a:cubicBezTo>
                  <a:cubicBezTo>
                    <a:pt x="854345" y="93491"/>
                    <a:pt x="855812" y="92077"/>
                    <a:pt x="857279" y="91029"/>
                  </a:cubicBezTo>
                  <a:lnTo>
                    <a:pt x="859479" y="88514"/>
                  </a:lnTo>
                  <a:cubicBezTo>
                    <a:pt x="860527" y="87676"/>
                    <a:pt x="861993" y="87047"/>
                    <a:pt x="863879" y="86628"/>
                  </a:cubicBezTo>
                  <a:cubicBezTo>
                    <a:pt x="863879" y="87676"/>
                    <a:pt x="863984" y="88409"/>
                    <a:pt x="864194" y="88829"/>
                  </a:cubicBezTo>
                  <a:cubicBezTo>
                    <a:pt x="864194" y="89667"/>
                    <a:pt x="864613" y="89981"/>
                    <a:pt x="865451" y="89772"/>
                  </a:cubicBezTo>
                  <a:cubicBezTo>
                    <a:pt x="865661" y="89772"/>
                    <a:pt x="865922" y="89719"/>
                    <a:pt x="866237" y="89614"/>
                  </a:cubicBezTo>
                  <a:cubicBezTo>
                    <a:pt x="866551" y="89510"/>
                    <a:pt x="866918" y="89248"/>
                    <a:pt x="867337" y="88829"/>
                  </a:cubicBezTo>
                  <a:cubicBezTo>
                    <a:pt x="868175" y="88409"/>
                    <a:pt x="869432" y="87833"/>
                    <a:pt x="871109" y="87100"/>
                  </a:cubicBezTo>
                  <a:cubicBezTo>
                    <a:pt x="872785" y="86366"/>
                    <a:pt x="874252" y="85895"/>
                    <a:pt x="875509" y="85685"/>
                  </a:cubicBezTo>
                  <a:cubicBezTo>
                    <a:pt x="879281" y="84218"/>
                    <a:pt x="883472" y="82961"/>
                    <a:pt x="888082" y="81913"/>
                  </a:cubicBezTo>
                  <a:cubicBezTo>
                    <a:pt x="892274" y="80656"/>
                    <a:pt x="895312" y="79713"/>
                    <a:pt x="897198" y="79084"/>
                  </a:cubicBezTo>
                  <a:lnTo>
                    <a:pt x="910714" y="75941"/>
                  </a:lnTo>
                  <a:cubicBezTo>
                    <a:pt x="913648" y="75103"/>
                    <a:pt x="917629" y="74265"/>
                    <a:pt x="922658" y="73427"/>
                  </a:cubicBezTo>
                  <a:lnTo>
                    <a:pt x="930831" y="71541"/>
                  </a:lnTo>
                  <a:cubicBezTo>
                    <a:pt x="934812" y="70702"/>
                    <a:pt x="937536" y="70179"/>
                    <a:pt x="939003" y="69969"/>
                  </a:cubicBezTo>
                  <a:lnTo>
                    <a:pt x="946861" y="68397"/>
                  </a:lnTo>
                  <a:lnTo>
                    <a:pt x="961320" y="66826"/>
                  </a:lnTo>
                  <a:cubicBezTo>
                    <a:pt x="964254" y="66407"/>
                    <a:pt x="966664" y="66197"/>
                    <a:pt x="968550" y="66197"/>
                  </a:cubicBezTo>
                  <a:close/>
                  <a:moveTo>
                    <a:pt x="34890" y="61797"/>
                  </a:moveTo>
                  <a:lnTo>
                    <a:pt x="39605" y="62740"/>
                  </a:lnTo>
                  <a:lnTo>
                    <a:pt x="40862" y="63054"/>
                  </a:lnTo>
                  <a:cubicBezTo>
                    <a:pt x="41910" y="62425"/>
                    <a:pt x="42905" y="62320"/>
                    <a:pt x="43848" y="62740"/>
                  </a:cubicBezTo>
                  <a:cubicBezTo>
                    <a:pt x="44791" y="63159"/>
                    <a:pt x="45368" y="63368"/>
                    <a:pt x="45577" y="63368"/>
                  </a:cubicBezTo>
                  <a:lnTo>
                    <a:pt x="55321" y="69655"/>
                  </a:lnTo>
                  <a:cubicBezTo>
                    <a:pt x="55531" y="70074"/>
                    <a:pt x="55793" y="70336"/>
                    <a:pt x="56107" y="70441"/>
                  </a:cubicBezTo>
                  <a:cubicBezTo>
                    <a:pt x="56421" y="70545"/>
                    <a:pt x="56683" y="70702"/>
                    <a:pt x="56893" y="70912"/>
                  </a:cubicBezTo>
                  <a:cubicBezTo>
                    <a:pt x="57941" y="71331"/>
                    <a:pt x="58779" y="71803"/>
                    <a:pt x="59407" y="72326"/>
                  </a:cubicBezTo>
                  <a:cubicBezTo>
                    <a:pt x="60036" y="72850"/>
                    <a:pt x="60665" y="73322"/>
                    <a:pt x="61293" y="73741"/>
                  </a:cubicBezTo>
                  <a:lnTo>
                    <a:pt x="61922" y="74998"/>
                  </a:lnTo>
                  <a:lnTo>
                    <a:pt x="61922" y="79399"/>
                  </a:lnTo>
                  <a:cubicBezTo>
                    <a:pt x="61922" y="81913"/>
                    <a:pt x="61713" y="83695"/>
                    <a:pt x="61293" y="84742"/>
                  </a:cubicBezTo>
                  <a:cubicBezTo>
                    <a:pt x="61084" y="85581"/>
                    <a:pt x="60246" y="87676"/>
                    <a:pt x="58779" y="91029"/>
                  </a:cubicBezTo>
                  <a:cubicBezTo>
                    <a:pt x="57941" y="93124"/>
                    <a:pt x="57102" y="94958"/>
                    <a:pt x="56264" y="96530"/>
                  </a:cubicBezTo>
                  <a:cubicBezTo>
                    <a:pt x="55426" y="98101"/>
                    <a:pt x="54693" y="99411"/>
                    <a:pt x="54064" y="100459"/>
                  </a:cubicBezTo>
                  <a:cubicBezTo>
                    <a:pt x="53435" y="102135"/>
                    <a:pt x="52388" y="104021"/>
                    <a:pt x="50921" y="106116"/>
                  </a:cubicBezTo>
                  <a:cubicBezTo>
                    <a:pt x="49454" y="108212"/>
                    <a:pt x="48301" y="109993"/>
                    <a:pt x="47463" y="111460"/>
                  </a:cubicBezTo>
                  <a:cubicBezTo>
                    <a:pt x="46206" y="113346"/>
                    <a:pt x="45053" y="115022"/>
                    <a:pt x="44006" y="116489"/>
                  </a:cubicBezTo>
                  <a:cubicBezTo>
                    <a:pt x="42958" y="117956"/>
                    <a:pt x="42120" y="119213"/>
                    <a:pt x="41491" y="120261"/>
                  </a:cubicBezTo>
                  <a:cubicBezTo>
                    <a:pt x="41491" y="120261"/>
                    <a:pt x="38976" y="123404"/>
                    <a:pt x="33947" y="129691"/>
                  </a:cubicBezTo>
                  <a:lnTo>
                    <a:pt x="27346" y="136606"/>
                  </a:lnTo>
                  <a:cubicBezTo>
                    <a:pt x="24413" y="139959"/>
                    <a:pt x="22527" y="141949"/>
                    <a:pt x="21688" y="142578"/>
                  </a:cubicBezTo>
                  <a:cubicBezTo>
                    <a:pt x="20641" y="144255"/>
                    <a:pt x="19593" y="145198"/>
                    <a:pt x="18545" y="145407"/>
                  </a:cubicBezTo>
                  <a:cubicBezTo>
                    <a:pt x="17707" y="145407"/>
                    <a:pt x="17078" y="145826"/>
                    <a:pt x="16659" y="146664"/>
                  </a:cubicBezTo>
                  <a:lnTo>
                    <a:pt x="7858" y="157666"/>
                  </a:lnTo>
                  <a:cubicBezTo>
                    <a:pt x="5972" y="160180"/>
                    <a:pt x="3667" y="161857"/>
                    <a:pt x="943" y="162695"/>
                  </a:cubicBezTo>
                  <a:lnTo>
                    <a:pt x="0" y="162381"/>
                  </a:lnTo>
                  <a:lnTo>
                    <a:pt x="314" y="161752"/>
                  </a:lnTo>
                  <a:cubicBezTo>
                    <a:pt x="1781" y="160285"/>
                    <a:pt x="2515" y="159028"/>
                    <a:pt x="2515" y="157980"/>
                  </a:cubicBezTo>
                  <a:lnTo>
                    <a:pt x="2200" y="157037"/>
                  </a:lnTo>
                  <a:cubicBezTo>
                    <a:pt x="3877" y="157037"/>
                    <a:pt x="4715" y="156408"/>
                    <a:pt x="4715" y="155151"/>
                  </a:cubicBezTo>
                  <a:lnTo>
                    <a:pt x="13830" y="132834"/>
                  </a:lnTo>
                  <a:cubicBezTo>
                    <a:pt x="15088" y="129481"/>
                    <a:pt x="16712" y="126024"/>
                    <a:pt x="18702" y="122461"/>
                  </a:cubicBezTo>
                  <a:cubicBezTo>
                    <a:pt x="20693" y="118899"/>
                    <a:pt x="22003" y="116594"/>
                    <a:pt x="22631" y="115546"/>
                  </a:cubicBezTo>
                  <a:cubicBezTo>
                    <a:pt x="23470" y="114079"/>
                    <a:pt x="24570" y="112246"/>
                    <a:pt x="25932" y="110045"/>
                  </a:cubicBezTo>
                  <a:cubicBezTo>
                    <a:pt x="27294" y="107845"/>
                    <a:pt x="28708" y="105278"/>
                    <a:pt x="30175" y="102345"/>
                  </a:cubicBezTo>
                  <a:cubicBezTo>
                    <a:pt x="32271" y="98782"/>
                    <a:pt x="35204" y="93439"/>
                    <a:pt x="38976" y="86314"/>
                  </a:cubicBezTo>
                  <a:cubicBezTo>
                    <a:pt x="39815" y="85266"/>
                    <a:pt x="40548" y="83852"/>
                    <a:pt x="41177" y="82071"/>
                  </a:cubicBezTo>
                  <a:cubicBezTo>
                    <a:pt x="41805" y="80289"/>
                    <a:pt x="42434" y="78770"/>
                    <a:pt x="43063" y="77513"/>
                  </a:cubicBezTo>
                  <a:cubicBezTo>
                    <a:pt x="43691" y="76884"/>
                    <a:pt x="43586" y="76256"/>
                    <a:pt x="42748" y="75627"/>
                  </a:cubicBezTo>
                  <a:cubicBezTo>
                    <a:pt x="40862" y="74160"/>
                    <a:pt x="39291" y="71436"/>
                    <a:pt x="38033" y="67454"/>
                  </a:cubicBezTo>
                  <a:cubicBezTo>
                    <a:pt x="37824" y="67035"/>
                    <a:pt x="37457" y="66511"/>
                    <a:pt x="36933" y="65883"/>
                  </a:cubicBezTo>
                  <a:cubicBezTo>
                    <a:pt x="36409" y="65254"/>
                    <a:pt x="36043" y="64626"/>
                    <a:pt x="35833" y="63997"/>
                  </a:cubicBezTo>
                  <a:cubicBezTo>
                    <a:pt x="35414" y="63578"/>
                    <a:pt x="34995" y="62949"/>
                    <a:pt x="34576" y="62111"/>
                  </a:cubicBezTo>
                  <a:cubicBezTo>
                    <a:pt x="34576" y="62111"/>
                    <a:pt x="34628" y="62059"/>
                    <a:pt x="34733" y="61954"/>
                  </a:cubicBezTo>
                  <a:cubicBezTo>
                    <a:pt x="34838" y="61849"/>
                    <a:pt x="34890" y="61797"/>
                    <a:pt x="34890" y="61797"/>
                  </a:cubicBezTo>
                  <a:close/>
                  <a:moveTo>
                    <a:pt x="1236916" y="61168"/>
                  </a:moveTo>
                  <a:cubicBezTo>
                    <a:pt x="1236916" y="62425"/>
                    <a:pt x="1236812" y="63735"/>
                    <a:pt x="1236602" y="65097"/>
                  </a:cubicBezTo>
                  <a:cubicBezTo>
                    <a:pt x="1236393" y="66459"/>
                    <a:pt x="1236288" y="67769"/>
                    <a:pt x="1236288" y="69026"/>
                  </a:cubicBezTo>
                  <a:cubicBezTo>
                    <a:pt x="1236288" y="70283"/>
                    <a:pt x="1236393" y="71226"/>
                    <a:pt x="1236602" y="71855"/>
                  </a:cubicBezTo>
                  <a:lnTo>
                    <a:pt x="1243518" y="68397"/>
                  </a:lnTo>
                  <a:cubicBezTo>
                    <a:pt x="1244146" y="67769"/>
                    <a:pt x="1244251" y="67350"/>
                    <a:pt x="1243832" y="67140"/>
                  </a:cubicBezTo>
                  <a:cubicBezTo>
                    <a:pt x="1242784" y="65673"/>
                    <a:pt x="1240479" y="63683"/>
                    <a:pt x="1236916" y="61168"/>
                  </a:cubicBezTo>
                  <a:close/>
                  <a:moveTo>
                    <a:pt x="1975571" y="51267"/>
                  </a:moveTo>
                  <a:cubicBezTo>
                    <a:pt x="1976618" y="51581"/>
                    <a:pt x="1977352" y="51843"/>
                    <a:pt x="1977771" y="52053"/>
                  </a:cubicBezTo>
                  <a:cubicBezTo>
                    <a:pt x="1978190" y="52472"/>
                    <a:pt x="1978924" y="52891"/>
                    <a:pt x="1979971" y="53310"/>
                  </a:cubicBezTo>
                  <a:cubicBezTo>
                    <a:pt x="1981019" y="53729"/>
                    <a:pt x="1981857" y="54148"/>
                    <a:pt x="1982486" y="54567"/>
                  </a:cubicBezTo>
                  <a:cubicBezTo>
                    <a:pt x="1985210" y="55824"/>
                    <a:pt x="1986886" y="56767"/>
                    <a:pt x="1987515" y="57396"/>
                  </a:cubicBezTo>
                  <a:cubicBezTo>
                    <a:pt x="1988144" y="57606"/>
                    <a:pt x="1988772" y="58339"/>
                    <a:pt x="1989401" y="59596"/>
                  </a:cubicBezTo>
                  <a:cubicBezTo>
                    <a:pt x="1989611" y="60015"/>
                    <a:pt x="1989663" y="60382"/>
                    <a:pt x="1989558" y="60696"/>
                  </a:cubicBezTo>
                  <a:cubicBezTo>
                    <a:pt x="1989454" y="61011"/>
                    <a:pt x="1989506" y="61482"/>
                    <a:pt x="1989716" y="62111"/>
                  </a:cubicBezTo>
                  <a:cubicBezTo>
                    <a:pt x="1990554" y="62949"/>
                    <a:pt x="1990973" y="63368"/>
                    <a:pt x="1990973" y="63368"/>
                  </a:cubicBezTo>
                  <a:cubicBezTo>
                    <a:pt x="1991392" y="63368"/>
                    <a:pt x="1991287" y="63997"/>
                    <a:pt x="1990658" y="65254"/>
                  </a:cubicBezTo>
                  <a:lnTo>
                    <a:pt x="1987201" y="70598"/>
                  </a:lnTo>
                  <a:cubicBezTo>
                    <a:pt x="1984477" y="74998"/>
                    <a:pt x="1981438" y="79608"/>
                    <a:pt x="1978085" y="84428"/>
                  </a:cubicBezTo>
                  <a:cubicBezTo>
                    <a:pt x="1977247" y="85685"/>
                    <a:pt x="1974942" y="88724"/>
                    <a:pt x="1971170" y="93543"/>
                  </a:cubicBezTo>
                  <a:cubicBezTo>
                    <a:pt x="1970751" y="93753"/>
                    <a:pt x="1969284" y="95115"/>
                    <a:pt x="1966770" y="97630"/>
                  </a:cubicBezTo>
                  <a:cubicBezTo>
                    <a:pt x="1968446" y="98468"/>
                    <a:pt x="1969494" y="98887"/>
                    <a:pt x="1969913" y="98887"/>
                  </a:cubicBezTo>
                  <a:lnTo>
                    <a:pt x="1977771" y="101402"/>
                  </a:lnTo>
                  <a:cubicBezTo>
                    <a:pt x="1979238" y="101821"/>
                    <a:pt x="1980495" y="102554"/>
                    <a:pt x="1981543" y="103602"/>
                  </a:cubicBezTo>
                  <a:cubicBezTo>
                    <a:pt x="1981962" y="103811"/>
                    <a:pt x="1982853" y="104335"/>
                    <a:pt x="1984215" y="105173"/>
                  </a:cubicBezTo>
                  <a:cubicBezTo>
                    <a:pt x="1985577" y="106012"/>
                    <a:pt x="1986677" y="106955"/>
                    <a:pt x="1987515" y="108002"/>
                  </a:cubicBezTo>
                  <a:cubicBezTo>
                    <a:pt x="1988354" y="108841"/>
                    <a:pt x="1989087" y="109626"/>
                    <a:pt x="1989716" y="110360"/>
                  </a:cubicBezTo>
                  <a:cubicBezTo>
                    <a:pt x="1990344" y="111093"/>
                    <a:pt x="1990973" y="111774"/>
                    <a:pt x="1991601" y="112403"/>
                  </a:cubicBezTo>
                  <a:cubicBezTo>
                    <a:pt x="1991811" y="111355"/>
                    <a:pt x="1992125" y="110412"/>
                    <a:pt x="1992544" y="109574"/>
                  </a:cubicBezTo>
                  <a:cubicBezTo>
                    <a:pt x="1992964" y="108736"/>
                    <a:pt x="1993278" y="108107"/>
                    <a:pt x="1993487" y="107688"/>
                  </a:cubicBezTo>
                  <a:cubicBezTo>
                    <a:pt x="1993906" y="106221"/>
                    <a:pt x="1994430" y="104650"/>
                    <a:pt x="1995059" y="102973"/>
                  </a:cubicBezTo>
                  <a:cubicBezTo>
                    <a:pt x="1995688" y="101297"/>
                    <a:pt x="1996212" y="99516"/>
                    <a:pt x="1996630" y="97630"/>
                  </a:cubicBezTo>
                  <a:cubicBezTo>
                    <a:pt x="1997259" y="96372"/>
                    <a:pt x="1998202" y="93229"/>
                    <a:pt x="1999460" y="88200"/>
                  </a:cubicBezTo>
                  <a:cubicBezTo>
                    <a:pt x="1999669" y="87990"/>
                    <a:pt x="1999564" y="87362"/>
                    <a:pt x="1999145" y="86314"/>
                  </a:cubicBezTo>
                  <a:lnTo>
                    <a:pt x="1997574" y="82856"/>
                  </a:lnTo>
                  <a:cubicBezTo>
                    <a:pt x="1997574" y="82018"/>
                    <a:pt x="1996945" y="81599"/>
                    <a:pt x="1995688" y="81599"/>
                  </a:cubicBezTo>
                  <a:cubicBezTo>
                    <a:pt x="1995478" y="81599"/>
                    <a:pt x="1995268" y="81599"/>
                    <a:pt x="1995059" y="81599"/>
                  </a:cubicBezTo>
                  <a:cubicBezTo>
                    <a:pt x="1994849" y="81599"/>
                    <a:pt x="1994744" y="81599"/>
                    <a:pt x="1994744" y="81599"/>
                  </a:cubicBezTo>
                  <a:cubicBezTo>
                    <a:pt x="1994535" y="81390"/>
                    <a:pt x="1994430" y="81128"/>
                    <a:pt x="1994430" y="80813"/>
                  </a:cubicBezTo>
                  <a:cubicBezTo>
                    <a:pt x="1994430" y="80499"/>
                    <a:pt x="1994535" y="80342"/>
                    <a:pt x="1994744" y="80342"/>
                  </a:cubicBezTo>
                  <a:cubicBezTo>
                    <a:pt x="1994954" y="80132"/>
                    <a:pt x="1995897" y="79608"/>
                    <a:pt x="1997574" y="78770"/>
                  </a:cubicBezTo>
                  <a:lnTo>
                    <a:pt x="2001345" y="78770"/>
                  </a:lnTo>
                  <a:lnTo>
                    <a:pt x="2004174" y="80970"/>
                  </a:lnTo>
                  <a:cubicBezTo>
                    <a:pt x="2005641" y="81599"/>
                    <a:pt x="2007108" y="82647"/>
                    <a:pt x="2008575" y="84114"/>
                  </a:cubicBezTo>
                  <a:cubicBezTo>
                    <a:pt x="2009623" y="84952"/>
                    <a:pt x="2010566" y="85685"/>
                    <a:pt x="2011404" y="86314"/>
                  </a:cubicBezTo>
                  <a:cubicBezTo>
                    <a:pt x="2012242" y="86943"/>
                    <a:pt x="2012976" y="87571"/>
                    <a:pt x="2013604" y="88200"/>
                  </a:cubicBezTo>
                  <a:cubicBezTo>
                    <a:pt x="2014233" y="88829"/>
                    <a:pt x="2014600" y="89667"/>
                    <a:pt x="2014704" y="90715"/>
                  </a:cubicBezTo>
                  <a:cubicBezTo>
                    <a:pt x="2014809" y="91762"/>
                    <a:pt x="2014861" y="92496"/>
                    <a:pt x="2014861" y="92915"/>
                  </a:cubicBezTo>
                  <a:lnTo>
                    <a:pt x="2014861" y="93543"/>
                  </a:lnTo>
                  <a:cubicBezTo>
                    <a:pt x="2015909" y="94172"/>
                    <a:pt x="2016014" y="94905"/>
                    <a:pt x="2015176" y="95744"/>
                  </a:cubicBezTo>
                  <a:cubicBezTo>
                    <a:pt x="2015804" y="95744"/>
                    <a:pt x="2016224" y="95639"/>
                    <a:pt x="2016433" y="95429"/>
                  </a:cubicBezTo>
                  <a:lnTo>
                    <a:pt x="2023662" y="92286"/>
                  </a:lnTo>
                  <a:cubicBezTo>
                    <a:pt x="2026596" y="89772"/>
                    <a:pt x="2028378" y="88409"/>
                    <a:pt x="2029006" y="88200"/>
                  </a:cubicBezTo>
                  <a:cubicBezTo>
                    <a:pt x="2029425" y="87990"/>
                    <a:pt x="2030002" y="87676"/>
                    <a:pt x="2030735" y="87257"/>
                  </a:cubicBezTo>
                  <a:cubicBezTo>
                    <a:pt x="2031468" y="86838"/>
                    <a:pt x="2032149" y="86523"/>
                    <a:pt x="2032778" y="86314"/>
                  </a:cubicBezTo>
                  <a:cubicBezTo>
                    <a:pt x="2035083" y="84428"/>
                    <a:pt x="2036445" y="83380"/>
                    <a:pt x="2036864" y="83171"/>
                  </a:cubicBezTo>
                  <a:cubicBezTo>
                    <a:pt x="2040636" y="81075"/>
                    <a:pt x="2042732" y="79818"/>
                    <a:pt x="2043151" y="79399"/>
                  </a:cubicBezTo>
                  <a:cubicBezTo>
                    <a:pt x="2045036" y="78770"/>
                    <a:pt x="2048180" y="77199"/>
                    <a:pt x="2052580" y="74684"/>
                  </a:cubicBezTo>
                  <a:lnTo>
                    <a:pt x="2057924" y="71541"/>
                  </a:lnTo>
                  <a:cubicBezTo>
                    <a:pt x="2060229" y="70702"/>
                    <a:pt x="2062220" y="69759"/>
                    <a:pt x="2063896" y="68712"/>
                  </a:cubicBezTo>
                  <a:cubicBezTo>
                    <a:pt x="2064734" y="68502"/>
                    <a:pt x="2065468" y="68188"/>
                    <a:pt x="2066096" y="67769"/>
                  </a:cubicBezTo>
                  <a:cubicBezTo>
                    <a:pt x="2066725" y="67350"/>
                    <a:pt x="2067354" y="67035"/>
                    <a:pt x="2067982" y="66826"/>
                  </a:cubicBezTo>
                  <a:lnTo>
                    <a:pt x="2075840" y="63368"/>
                  </a:lnTo>
                  <a:lnTo>
                    <a:pt x="2078041" y="62740"/>
                  </a:lnTo>
                  <a:lnTo>
                    <a:pt x="2079298" y="61482"/>
                  </a:lnTo>
                  <a:cubicBezTo>
                    <a:pt x="2080136" y="61482"/>
                    <a:pt x="2081027" y="61377"/>
                    <a:pt x="2081970" y="61168"/>
                  </a:cubicBezTo>
                  <a:cubicBezTo>
                    <a:pt x="2082913" y="60958"/>
                    <a:pt x="2083908" y="60854"/>
                    <a:pt x="2084956" y="60854"/>
                  </a:cubicBezTo>
                  <a:lnTo>
                    <a:pt x="2086528" y="60854"/>
                  </a:lnTo>
                  <a:cubicBezTo>
                    <a:pt x="2087575" y="61482"/>
                    <a:pt x="2088204" y="62111"/>
                    <a:pt x="2088414" y="62740"/>
                  </a:cubicBezTo>
                  <a:lnTo>
                    <a:pt x="2089671" y="62740"/>
                  </a:lnTo>
                  <a:cubicBezTo>
                    <a:pt x="2090299" y="62740"/>
                    <a:pt x="2091033" y="63159"/>
                    <a:pt x="2091871" y="63997"/>
                  </a:cubicBezTo>
                  <a:lnTo>
                    <a:pt x="2097529" y="68083"/>
                  </a:lnTo>
                  <a:lnTo>
                    <a:pt x="2099729" y="70283"/>
                  </a:lnTo>
                  <a:cubicBezTo>
                    <a:pt x="2099939" y="70702"/>
                    <a:pt x="2100044" y="71645"/>
                    <a:pt x="2100044" y="73112"/>
                  </a:cubicBezTo>
                  <a:cubicBezTo>
                    <a:pt x="2100253" y="73322"/>
                    <a:pt x="2100306" y="73741"/>
                    <a:pt x="2100201" y="74370"/>
                  </a:cubicBezTo>
                  <a:cubicBezTo>
                    <a:pt x="2100096" y="74998"/>
                    <a:pt x="2100044" y="75417"/>
                    <a:pt x="2100044" y="75627"/>
                  </a:cubicBezTo>
                  <a:cubicBezTo>
                    <a:pt x="2100044" y="75836"/>
                    <a:pt x="2100096" y="76098"/>
                    <a:pt x="2100201" y="76413"/>
                  </a:cubicBezTo>
                  <a:cubicBezTo>
                    <a:pt x="2100306" y="76727"/>
                    <a:pt x="2100148" y="77094"/>
                    <a:pt x="2099729" y="77513"/>
                  </a:cubicBezTo>
                  <a:cubicBezTo>
                    <a:pt x="2099520" y="77513"/>
                    <a:pt x="2099415" y="77618"/>
                    <a:pt x="2099415" y="77827"/>
                  </a:cubicBezTo>
                  <a:cubicBezTo>
                    <a:pt x="2099415" y="78037"/>
                    <a:pt x="2099310" y="78141"/>
                    <a:pt x="2099100" y="78141"/>
                  </a:cubicBezTo>
                  <a:cubicBezTo>
                    <a:pt x="2099100" y="78561"/>
                    <a:pt x="2098891" y="78770"/>
                    <a:pt x="2098472" y="78770"/>
                  </a:cubicBezTo>
                  <a:cubicBezTo>
                    <a:pt x="2098053" y="79608"/>
                    <a:pt x="2097424" y="80342"/>
                    <a:pt x="2096586" y="80970"/>
                  </a:cubicBezTo>
                  <a:cubicBezTo>
                    <a:pt x="2096586" y="80970"/>
                    <a:pt x="2095643" y="81599"/>
                    <a:pt x="2093757" y="82856"/>
                  </a:cubicBezTo>
                  <a:lnTo>
                    <a:pt x="2089356" y="84742"/>
                  </a:lnTo>
                  <a:cubicBezTo>
                    <a:pt x="2088728" y="85161"/>
                    <a:pt x="2087575" y="85685"/>
                    <a:pt x="2085899" y="86314"/>
                  </a:cubicBezTo>
                  <a:cubicBezTo>
                    <a:pt x="2084013" y="87362"/>
                    <a:pt x="2082127" y="88200"/>
                    <a:pt x="2080241" y="88829"/>
                  </a:cubicBezTo>
                  <a:lnTo>
                    <a:pt x="2074269" y="92286"/>
                  </a:lnTo>
                  <a:lnTo>
                    <a:pt x="2069868" y="93858"/>
                  </a:lnTo>
                  <a:lnTo>
                    <a:pt x="2060753" y="98573"/>
                  </a:lnTo>
                  <a:cubicBezTo>
                    <a:pt x="2059915" y="98992"/>
                    <a:pt x="2058972" y="99568"/>
                    <a:pt x="2057924" y="100301"/>
                  </a:cubicBezTo>
                  <a:cubicBezTo>
                    <a:pt x="2056876" y="101035"/>
                    <a:pt x="2055619" y="101716"/>
                    <a:pt x="2054152" y="102345"/>
                  </a:cubicBezTo>
                  <a:cubicBezTo>
                    <a:pt x="2053942" y="102345"/>
                    <a:pt x="2053785" y="102449"/>
                    <a:pt x="2053680" y="102659"/>
                  </a:cubicBezTo>
                  <a:cubicBezTo>
                    <a:pt x="2053576" y="102868"/>
                    <a:pt x="2053418" y="102973"/>
                    <a:pt x="2053209" y="102973"/>
                  </a:cubicBezTo>
                  <a:lnTo>
                    <a:pt x="2053209" y="103288"/>
                  </a:lnTo>
                  <a:lnTo>
                    <a:pt x="2055095" y="103288"/>
                  </a:lnTo>
                  <a:lnTo>
                    <a:pt x="2057295" y="102973"/>
                  </a:lnTo>
                  <a:cubicBezTo>
                    <a:pt x="2058343" y="102554"/>
                    <a:pt x="2059338" y="102764"/>
                    <a:pt x="2060281" y="103602"/>
                  </a:cubicBezTo>
                  <a:cubicBezTo>
                    <a:pt x="2061224" y="104440"/>
                    <a:pt x="2061696" y="105593"/>
                    <a:pt x="2061696" y="107059"/>
                  </a:cubicBezTo>
                  <a:lnTo>
                    <a:pt x="2061696" y="108002"/>
                  </a:lnTo>
                  <a:cubicBezTo>
                    <a:pt x="2061696" y="108212"/>
                    <a:pt x="2061591" y="108579"/>
                    <a:pt x="2061382" y="109103"/>
                  </a:cubicBezTo>
                  <a:cubicBezTo>
                    <a:pt x="2061172" y="109626"/>
                    <a:pt x="2061277" y="110203"/>
                    <a:pt x="2061696" y="110831"/>
                  </a:cubicBezTo>
                  <a:cubicBezTo>
                    <a:pt x="2061906" y="111041"/>
                    <a:pt x="2061801" y="111408"/>
                    <a:pt x="2061382" y="111931"/>
                  </a:cubicBezTo>
                  <a:cubicBezTo>
                    <a:pt x="2060962" y="112455"/>
                    <a:pt x="2060753" y="112822"/>
                    <a:pt x="2060753" y="113032"/>
                  </a:cubicBezTo>
                  <a:cubicBezTo>
                    <a:pt x="2059915" y="113870"/>
                    <a:pt x="2059496" y="114394"/>
                    <a:pt x="2059496" y="114603"/>
                  </a:cubicBezTo>
                  <a:lnTo>
                    <a:pt x="2056981" y="117118"/>
                  </a:lnTo>
                  <a:lnTo>
                    <a:pt x="2053524" y="119004"/>
                  </a:lnTo>
                  <a:cubicBezTo>
                    <a:pt x="2053104" y="119423"/>
                    <a:pt x="2051847" y="120471"/>
                    <a:pt x="2049752" y="122147"/>
                  </a:cubicBezTo>
                  <a:cubicBezTo>
                    <a:pt x="2048075" y="123823"/>
                    <a:pt x="2045141" y="126338"/>
                    <a:pt x="2040950" y="129691"/>
                  </a:cubicBezTo>
                  <a:cubicBezTo>
                    <a:pt x="2039274" y="130319"/>
                    <a:pt x="2037964" y="130948"/>
                    <a:pt x="2037021" y="131577"/>
                  </a:cubicBezTo>
                  <a:cubicBezTo>
                    <a:pt x="2036078" y="132205"/>
                    <a:pt x="2035292" y="132625"/>
                    <a:pt x="2034664" y="132834"/>
                  </a:cubicBezTo>
                  <a:lnTo>
                    <a:pt x="2029949" y="135977"/>
                  </a:lnTo>
                  <a:cubicBezTo>
                    <a:pt x="2027854" y="137235"/>
                    <a:pt x="2026282" y="138282"/>
                    <a:pt x="2025234" y="139121"/>
                  </a:cubicBezTo>
                  <a:lnTo>
                    <a:pt x="2024291" y="140064"/>
                  </a:lnTo>
                  <a:lnTo>
                    <a:pt x="2022720" y="140692"/>
                  </a:lnTo>
                  <a:cubicBezTo>
                    <a:pt x="2021672" y="141111"/>
                    <a:pt x="2020100" y="142054"/>
                    <a:pt x="2018005" y="143521"/>
                  </a:cubicBezTo>
                  <a:cubicBezTo>
                    <a:pt x="2017376" y="144150"/>
                    <a:pt x="2016433" y="144883"/>
                    <a:pt x="2015176" y="145721"/>
                  </a:cubicBezTo>
                  <a:cubicBezTo>
                    <a:pt x="2010566" y="148026"/>
                    <a:pt x="2007632" y="149598"/>
                    <a:pt x="2006374" y="150436"/>
                  </a:cubicBezTo>
                  <a:lnTo>
                    <a:pt x="2006374" y="151065"/>
                  </a:lnTo>
                  <a:cubicBezTo>
                    <a:pt x="2007632" y="150436"/>
                    <a:pt x="2008994" y="149703"/>
                    <a:pt x="2010461" y="148865"/>
                  </a:cubicBezTo>
                  <a:cubicBezTo>
                    <a:pt x="2013185" y="147607"/>
                    <a:pt x="2015542" y="146402"/>
                    <a:pt x="2017533" y="145250"/>
                  </a:cubicBezTo>
                  <a:cubicBezTo>
                    <a:pt x="2019524" y="144097"/>
                    <a:pt x="2021253" y="143102"/>
                    <a:pt x="2022720" y="142264"/>
                  </a:cubicBezTo>
                  <a:cubicBezTo>
                    <a:pt x="2025653" y="141216"/>
                    <a:pt x="2029006" y="139644"/>
                    <a:pt x="2032778" y="137549"/>
                  </a:cubicBezTo>
                  <a:cubicBezTo>
                    <a:pt x="2033826" y="137130"/>
                    <a:pt x="2035083" y="136554"/>
                    <a:pt x="2036550" y="135820"/>
                  </a:cubicBezTo>
                  <a:cubicBezTo>
                    <a:pt x="2038017" y="135087"/>
                    <a:pt x="2039693" y="134301"/>
                    <a:pt x="2041579" y="133463"/>
                  </a:cubicBezTo>
                  <a:lnTo>
                    <a:pt x="2048494" y="130319"/>
                  </a:lnTo>
                  <a:cubicBezTo>
                    <a:pt x="2053524" y="127805"/>
                    <a:pt x="2057400" y="126024"/>
                    <a:pt x="2060124" y="124976"/>
                  </a:cubicBezTo>
                  <a:cubicBezTo>
                    <a:pt x="2063896" y="123090"/>
                    <a:pt x="2066411" y="121937"/>
                    <a:pt x="2067668" y="121518"/>
                  </a:cubicBezTo>
                  <a:cubicBezTo>
                    <a:pt x="2068506" y="121099"/>
                    <a:pt x="2070182" y="120890"/>
                    <a:pt x="2072697" y="120890"/>
                  </a:cubicBezTo>
                  <a:cubicBezTo>
                    <a:pt x="2073326" y="120890"/>
                    <a:pt x="2074059" y="121099"/>
                    <a:pt x="2074898" y="121518"/>
                  </a:cubicBezTo>
                  <a:cubicBezTo>
                    <a:pt x="2075526" y="121728"/>
                    <a:pt x="2075840" y="122147"/>
                    <a:pt x="2075840" y="122776"/>
                  </a:cubicBezTo>
                  <a:cubicBezTo>
                    <a:pt x="2075840" y="123404"/>
                    <a:pt x="2075631" y="123823"/>
                    <a:pt x="2075212" y="124033"/>
                  </a:cubicBezTo>
                  <a:cubicBezTo>
                    <a:pt x="2074374" y="124662"/>
                    <a:pt x="2074112" y="125447"/>
                    <a:pt x="2074426" y="126390"/>
                  </a:cubicBezTo>
                  <a:cubicBezTo>
                    <a:pt x="2074740" y="127333"/>
                    <a:pt x="2074898" y="128014"/>
                    <a:pt x="2074898" y="128434"/>
                  </a:cubicBezTo>
                  <a:lnTo>
                    <a:pt x="2075212" y="129062"/>
                  </a:lnTo>
                  <a:cubicBezTo>
                    <a:pt x="2073954" y="130110"/>
                    <a:pt x="2072854" y="131105"/>
                    <a:pt x="2071912" y="132048"/>
                  </a:cubicBezTo>
                  <a:cubicBezTo>
                    <a:pt x="2070968" y="132991"/>
                    <a:pt x="2070078" y="133777"/>
                    <a:pt x="2069240" y="134406"/>
                  </a:cubicBezTo>
                  <a:lnTo>
                    <a:pt x="2068297" y="135977"/>
                  </a:lnTo>
                  <a:cubicBezTo>
                    <a:pt x="2068087" y="136187"/>
                    <a:pt x="2067982" y="136396"/>
                    <a:pt x="2067982" y="136606"/>
                  </a:cubicBezTo>
                  <a:cubicBezTo>
                    <a:pt x="2067982" y="136816"/>
                    <a:pt x="2067878" y="136920"/>
                    <a:pt x="2067668" y="136920"/>
                  </a:cubicBezTo>
                  <a:cubicBezTo>
                    <a:pt x="2066411" y="136920"/>
                    <a:pt x="2065310" y="137339"/>
                    <a:pt x="2064368" y="138178"/>
                  </a:cubicBezTo>
                  <a:cubicBezTo>
                    <a:pt x="2063424" y="139016"/>
                    <a:pt x="2062848" y="139540"/>
                    <a:pt x="2062639" y="139749"/>
                  </a:cubicBezTo>
                  <a:cubicBezTo>
                    <a:pt x="2061172" y="141007"/>
                    <a:pt x="2059443" y="142369"/>
                    <a:pt x="2057452" y="143835"/>
                  </a:cubicBezTo>
                  <a:cubicBezTo>
                    <a:pt x="2055462" y="145302"/>
                    <a:pt x="2053418" y="146979"/>
                    <a:pt x="2051323" y="148865"/>
                  </a:cubicBezTo>
                  <a:cubicBezTo>
                    <a:pt x="2047970" y="151798"/>
                    <a:pt x="2045036" y="154732"/>
                    <a:pt x="2042522" y="157666"/>
                  </a:cubicBezTo>
                  <a:cubicBezTo>
                    <a:pt x="2042732" y="157875"/>
                    <a:pt x="2042889" y="158032"/>
                    <a:pt x="2042994" y="158137"/>
                  </a:cubicBezTo>
                  <a:cubicBezTo>
                    <a:pt x="2043098" y="158242"/>
                    <a:pt x="2043151" y="158399"/>
                    <a:pt x="2043151" y="158609"/>
                  </a:cubicBezTo>
                  <a:lnTo>
                    <a:pt x="2046608" y="159552"/>
                  </a:lnTo>
                  <a:lnTo>
                    <a:pt x="2047866" y="159552"/>
                  </a:lnTo>
                  <a:cubicBezTo>
                    <a:pt x="2048494" y="159133"/>
                    <a:pt x="2049018" y="159133"/>
                    <a:pt x="2049437" y="159552"/>
                  </a:cubicBezTo>
                  <a:cubicBezTo>
                    <a:pt x="2049856" y="159971"/>
                    <a:pt x="2050066" y="160180"/>
                    <a:pt x="2050066" y="160180"/>
                  </a:cubicBezTo>
                  <a:cubicBezTo>
                    <a:pt x="2050485" y="160390"/>
                    <a:pt x="2051009" y="160495"/>
                    <a:pt x="2051638" y="160495"/>
                  </a:cubicBezTo>
                  <a:cubicBezTo>
                    <a:pt x="2051847" y="160285"/>
                    <a:pt x="2052109" y="160233"/>
                    <a:pt x="2052423" y="160337"/>
                  </a:cubicBezTo>
                  <a:cubicBezTo>
                    <a:pt x="2052738" y="160442"/>
                    <a:pt x="2053000" y="160495"/>
                    <a:pt x="2053209" y="160495"/>
                  </a:cubicBezTo>
                  <a:lnTo>
                    <a:pt x="2056667" y="162381"/>
                  </a:lnTo>
                  <a:cubicBezTo>
                    <a:pt x="2057505" y="162800"/>
                    <a:pt x="2057924" y="163428"/>
                    <a:pt x="2057924" y="164267"/>
                  </a:cubicBezTo>
                  <a:cubicBezTo>
                    <a:pt x="2057924" y="165733"/>
                    <a:pt x="2058029" y="166886"/>
                    <a:pt x="2058238" y="167724"/>
                  </a:cubicBezTo>
                  <a:cubicBezTo>
                    <a:pt x="2058658" y="168562"/>
                    <a:pt x="2058552" y="169296"/>
                    <a:pt x="2057924" y="169924"/>
                  </a:cubicBezTo>
                  <a:cubicBezTo>
                    <a:pt x="2057714" y="170343"/>
                    <a:pt x="2057400" y="171025"/>
                    <a:pt x="2056981" y="171968"/>
                  </a:cubicBezTo>
                  <a:cubicBezTo>
                    <a:pt x="2056562" y="172910"/>
                    <a:pt x="2056352" y="173801"/>
                    <a:pt x="2056352" y="174639"/>
                  </a:cubicBezTo>
                  <a:lnTo>
                    <a:pt x="2053209" y="184698"/>
                  </a:lnTo>
                  <a:cubicBezTo>
                    <a:pt x="2052790" y="187631"/>
                    <a:pt x="2053418" y="189727"/>
                    <a:pt x="2055095" y="190984"/>
                  </a:cubicBezTo>
                  <a:lnTo>
                    <a:pt x="2059496" y="193813"/>
                  </a:lnTo>
                  <a:cubicBezTo>
                    <a:pt x="2063896" y="195489"/>
                    <a:pt x="2068820" y="196642"/>
                    <a:pt x="2074269" y="197271"/>
                  </a:cubicBezTo>
                  <a:cubicBezTo>
                    <a:pt x="2075945" y="197480"/>
                    <a:pt x="2078670" y="197585"/>
                    <a:pt x="2082441" y="197585"/>
                  </a:cubicBezTo>
                  <a:cubicBezTo>
                    <a:pt x="2085166" y="197585"/>
                    <a:pt x="2087156" y="197480"/>
                    <a:pt x="2088414" y="197271"/>
                  </a:cubicBezTo>
                  <a:cubicBezTo>
                    <a:pt x="2097634" y="196432"/>
                    <a:pt x="2104549" y="195594"/>
                    <a:pt x="2109159" y="194756"/>
                  </a:cubicBezTo>
                  <a:cubicBezTo>
                    <a:pt x="2113350" y="194547"/>
                    <a:pt x="2119217" y="193184"/>
                    <a:pt x="2126761" y="190670"/>
                  </a:cubicBezTo>
                  <a:cubicBezTo>
                    <a:pt x="2128228" y="190041"/>
                    <a:pt x="2131476" y="188993"/>
                    <a:pt x="2136505" y="187527"/>
                  </a:cubicBezTo>
                  <a:lnTo>
                    <a:pt x="2148450" y="183440"/>
                  </a:lnTo>
                  <a:cubicBezTo>
                    <a:pt x="2149497" y="183021"/>
                    <a:pt x="2149812" y="182497"/>
                    <a:pt x="2149392" y="181869"/>
                  </a:cubicBezTo>
                  <a:cubicBezTo>
                    <a:pt x="2147088" y="176001"/>
                    <a:pt x="2144468" y="170972"/>
                    <a:pt x="2141534" y="166781"/>
                  </a:cubicBezTo>
                  <a:cubicBezTo>
                    <a:pt x="2139229" y="164476"/>
                    <a:pt x="2138077" y="163324"/>
                    <a:pt x="2138077" y="163324"/>
                  </a:cubicBezTo>
                  <a:cubicBezTo>
                    <a:pt x="2138496" y="163324"/>
                    <a:pt x="2138968" y="163586"/>
                    <a:pt x="2139491" y="164109"/>
                  </a:cubicBezTo>
                  <a:cubicBezTo>
                    <a:pt x="2140015" y="164633"/>
                    <a:pt x="2140382" y="164895"/>
                    <a:pt x="2140591" y="164895"/>
                  </a:cubicBezTo>
                  <a:lnTo>
                    <a:pt x="2141849" y="164267"/>
                  </a:lnTo>
                  <a:lnTo>
                    <a:pt x="2143106" y="165838"/>
                  </a:lnTo>
                  <a:lnTo>
                    <a:pt x="2150964" y="171182"/>
                  </a:lnTo>
                  <a:cubicBezTo>
                    <a:pt x="2151802" y="171391"/>
                    <a:pt x="2152850" y="172439"/>
                    <a:pt x="2154108" y="174325"/>
                  </a:cubicBezTo>
                  <a:cubicBezTo>
                    <a:pt x="2154317" y="174534"/>
                    <a:pt x="2154579" y="174744"/>
                    <a:pt x="2154893" y="174954"/>
                  </a:cubicBezTo>
                  <a:cubicBezTo>
                    <a:pt x="2155208" y="175163"/>
                    <a:pt x="2155574" y="175373"/>
                    <a:pt x="2155993" y="175582"/>
                  </a:cubicBezTo>
                  <a:lnTo>
                    <a:pt x="2156622" y="176525"/>
                  </a:lnTo>
                  <a:cubicBezTo>
                    <a:pt x="2158089" y="177992"/>
                    <a:pt x="2159765" y="179145"/>
                    <a:pt x="2161651" y="179983"/>
                  </a:cubicBezTo>
                  <a:cubicBezTo>
                    <a:pt x="2162070" y="181240"/>
                    <a:pt x="2162699" y="181869"/>
                    <a:pt x="2163537" y="181869"/>
                  </a:cubicBezTo>
                  <a:lnTo>
                    <a:pt x="2164480" y="181869"/>
                  </a:lnTo>
                  <a:cubicBezTo>
                    <a:pt x="2165528" y="182916"/>
                    <a:pt x="2166052" y="183650"/>
                    <a:pt x="2166052" y="184069"/>
                  </a:cubicBezTo>
                  <a:cubicBezTo>
                    <a:pt x="2166471" y="184488"/>
                    <a:pt x="2166628" y="185064"/>
                    <a:pt x="2166523" y="185798"/>
                  </a:cubicBezTo>
                  <a:cubicBezTo>
                    <a:pt x="2166418" y="186531"/>
                    <a:pt x="2166156" y="187212"/>
                    <a:pt x="2165737" y="187841"/>
                  </a:cubicBezTo>
                  <a:cubicBezTo>
                    <a:pt x="2165318" y="188050"/>
                    <a:pt x="2164952" y="188312"/>
                    <a:pt x="2164637" y="188627"/>
                  </a:cubicBezTo>
                  <a:cubicBezTo>
                    <a:pt x="2164323" y="188941"/>
                    <a:pt x="2163956" y="189308"/>
                    <a:pt x="2163537" y="189727"/>
                  </a:cubicBezTo>
                  <a:cubicBezTo>
                    <a:pt x="2163537" y="189936"/>
                    <a:pt x="2163432" y="190198"/>
                    <a:pt x="2163223" y="190513"/>
                  </a:cubicBezTo>
                  <a:cubicBezTo>
                    <a:pt x="2163013" y="190827"/>
                    <a:pt x="2162804" y="190984"/>
                    <a:pt x="2162594" y="190984"/>
                  </a:cubicBezTo>
                  <a:lnTo>
                    <a:pt x="2152850" y="197585"/>
                  </a:lnTo>
                  <a:lnTo>
                    <a:pt x="2148135" y="200100"/>
                  </a:lnTo>
                  <a:lnTo>
                    <a:pt x="2145306" y="201357"/>
                  </a:lnTo>
                  <a:cubicBezTo>
                    <a:pt x="2140906" y="203662"/>
                    <a:pt x="2137239" y="205129"/>
                    <a:pt x="2134305" y="205757"/>
                  </a:cubicBezTo>
                  <a:cubicBezTo>
                    <a:pt x="2132838" y="206177"/>
                    <a:pt x="2130638" y="207015"/>
                    <a:pt x="2127704" y="208272"/>
                  </a:cubicBezTo>
                  <a:lnTo>
                    <a:pt x="2125818" y="208586"/>
                  </a:lnTo>
                  <a:cubicBezTo>
                    <a:pt x="2123932" y="209005"/>
                    <a:pt x="2121994" y="209372"/>
                    <a:pt x="2120003" y="209687"/>
                  </a:cubicBezTo>
                  <a:cubicBezTo>
                    <a:pt x="2118012" y="210001"/>
                    <a:pt x="2116074" y="210368"/>
                    <a:pt x="2114188" y="210787"/>
                  </a:cubicBezTo>
                  <a:lnTo>
                    <a:pt x="2110416" y="211415"/>
                  </a:lnTo>
                  <a:lnTo>
                    <a:pt x="2104758" y="212044"/>
                  </a:lnTo>
                  <a:lnTo>
                    <a:pt x="2099415" y="212673"/>
                  </a:lnTo>
                  <a:lnTo>
                    <a:pt x="2092500" y="212987"/>
                  </a:lnTo>
                  <a:lnTo>
                    <a:pt x="2084327" y="212987"/>
                  </a:lnTo>
                  <a:cubicBezTo>
                    <a:pt x="2083070" y="212987"/>
                    <a:pt x="2081236" y="212882"/>
                    <a:pt x="2078826" y="212673"/>
                  </a:cubicBezTo>
                  <a:cubicBezTo>
                    <a:pt x="2076417" y="212463"/>
                    <a:pt x="2074374" y="212254"/>
                    <a:pt x="2072697" y="212044"/>
                  </a:cubicBezTo>
                  <a:cubicBezTo>
                    <a:pt x="2069764" y="211834"/>
                    <a:pt x="2065782" y="211101"/>
                    <a:pt x="2060753" y="209844"/>
                  </a:cubicBezTo>
                  <a:cubicBezTo>
                    <a:pt x="2057190" y="208586"/>
                    <a:pt x="2052895" y="206491"/>
                    <a:pt x="2047866" y="203557"/>
                  </a:cubicBezTo>
                  <a:cubicBezTo>
                    <a:pt x="2046399" y="202719"/>
                    <a:pt x="2044618" y="201252"/>
                    <a:pt x="2042522" y="199157"/>
                  </a:cubicBezTo>
                  <a:cubicBezTo>
                    <a:pt x="2039588" y="195385"/>
                    <a:pt x="2038122" y="192137"/>
                    <a:pt x="2038122" y="189413"/>
                  </a:cubicBezTo>
                  <a:cubicBezTo>
                    <a:pt x="2038122" y="188574"/>
                    <a:pt x="2038278" y="187474"/>
                    <a:pt x="2038593" y="186112"/>
                  </a:cubicBezTo>
                  <a:cubicBezTo>
                    <a:pt x="2038907" y="184750"/>
                    <a:pt x="2039169" y="183755"/>
                    <a:pt x="2039379" y="183126"/>
                  </a:cubicBezTo>
                  <a:lnTo>
                    <a:pt x="2044722" y="166467"/>
                  </a:lnTo>
                  <a:cubicBezTo>
                    <a:pt x="2044932" y="165838"/>
                    <a:pt x="2045036" y="164895"/>
                    <a:pt x="2045036" y="163638"/>
                  </a:cubicBezTo>
                  <a:cubicBezTo>
                    <a:pt x="2045036" y="162171"/>
                    <a:pt x="2044408" y="160914"/>
                    <a:pt x="2043151" y="159866"/>
                  </a:cubicBezTo>
                  <a:lnTo>
                    <a:pt x="2043151" y="159552"/>
                  </a:lnTo>
                  <a:cubicBezTo>
                    <a:pt x="2042941" y="158713"/>
                    <a:pt x="2042627" y="158347"/>
                    <a:pt x="2042208" y="158452"/>
                  </a:cubicBezTo>
                  <a:cubicBezTo>
                    <a:pt x="2041789" y="158556"/>
                    <a:pt x="2041370" y="158923"/>
                    <a:pt x="2040950" y="159552"/>
                  </a:cubicBezTo>
                  <a:lnTo>
                    <a:pt x="2038436" y="162381"/>
                  </a:lnTo>
                  <a:cubicBezTo>
                    <a:pt x="2036969" y="163428"/>
                    <a:pt x="2035397" y="165000"/>
                    <a:pt x="2033721" y="167095"/>
                  </a:cubicBezTo>
                  <a:cubicBezTo>
                    <a:pt x="2032044" y="169191"/>
                    <a:pt x="2030578" y="170867"/>
                    <a:pt x="2029320" y="172125"/>
                  </a:cubicBezTo>
                  <a:lnTo>
                    <a:pt x="2015804" y="188470"/>
                  </a:lnTo>
                  <a:cubicBezTo>
                    <a:pt x="2014547" y="190146"/>
                    <a:pt x="2012661" y="192503"/>
                    <a:pt x="2010146" y="195542"/>
                  </a:cubicBezTo>
                  <a:cubicBezTo>
                    <a:pt x="2007632" y="198580"/>
                    <a:pt x="2005327" y="201252"/>
                    <a:pt x="2003232" y="203557"/>
                  </a:cubicBezTo>
                  <a:cubicBezTo>
                    <a:pt x="2001555" y="205443"/>
                    <a:pt x="1998831" y="208062"/>
                    <a:pt x="1995059" y="211415"/>
                  </a:cubicBezTo>
                  <a:cubicBezTo>
                    <a:pt x="1995059" y="211625"/>
                    <a:pt x="1994744" y="211730"/>
                    <a:pt x="1994116" y="211730"/>
                  </a:cubicBezTo>
                  <a:cubicBezTo>
                    <a:pt x="1992440" y="211730"/>
                    <a:pt x="1991392" y="212149"/>
                    <a:pt x="1990973" y="212987"/>
                  </a:cubicBezTo>
                  <a:lnTo>
                    <a:pt x="1990658" y="212987"/>
                  </a:lnTo>
                  <a:cubicBezTo>
                    <a:pt x="1989820" y="210891"/>
                    <a:pt x="1989401" y="209425"/>
                    <a:pt x="1989401" y="208586"/>
                  </a:cubicBezTo>
                  <a:lnTo>
                    <a:pt x="1989087" y="207958"/>
                  </a:lnTo>
                  <a:cubicBezTo>
                    <a:pt x="1989087" y="207539"/>
                    <a:pt x="1988982" y="207277"/>
                    <a:pt x="1988772" y="207172"/>
                  </a:cubicBezTo>
                  <a:cubicBezTo>
                    <a:pt x="1988563" y="207067"/>
                    <a:pt x="1988458" y="206910"/>
                    <a:pt x="1988458" y="206700"/>
                  </a:cubicBezTo>
                  <a:cubicBezTo>
                    <a:pt x="1988458" y="206281"/>
                    <a:pt x="1988563" y="205915"/>
                    <a:pt x="1988772" y="205600"/>
                  </a:cubicBezTo>
                  <a:cubicBezTo>
                    <a:pt x="1988982" y="205286"/>
                    <a:pt x="1989087" y="205024"/>
                    <a:pt x="1989087" y="204814"/>
                  </a:cubicBezTo>
                  <a:lnTo>
                    <a:pt x="1989087" y="204500"/>
                  </a:lnTo>
                  <a:cubicBezTo>
                    <a:pt x="1989716" y="204081"/>
                    <a:pt x="1990030" y="203138"/>
                    <a:pt x="1990030" y="201671"/>
                  </a:cubicBezTo>
                  <a:cubicBezTo>
                    <a:pt x="1990030" y="201252"/>
                    <a:pt x="1990344" y="201043"/>
                    <a:pt x="1990973" y="201043"/>
                  </a:cubicBezTo>
                  <a:cubicBezTo>
                    <a:pt x="1991601" y="200833"/>
                    <a:pt x="1992649" y="199995"/>
                    <a:pt x="1994116" y="198528"/>
                  </a:cubicBezTo>
                  <a:lnTo>
                    <a:pt x="1999460" y="191927"/>
                  </a:lnTo>
                  <a:lnTo>
                    <a:pt x="2005746" y="184383"/>
                  </a:lnTo>
                  <a:cubicBezTo>
                    <a:pt x="2009937" y="178726"/>
                    <a:pt x="2013918" y="173906"/>
                    <a:pt x="2017690" y="169924"/>
                  </a:cubicBezTo>
                  <a:lnTo>
                    <a:pt x="2026491" y="159866"/>
                  </a:lnTo>
                  <a:lnTo>
                    <a:pt x="2031206" y="154522"/>
                  </a:lnTo>
                  <a:lnTo>
                    <a:pt x="2032464" y="152951"/>
                  </a:lnTo>
                  <a:cubicBezTo>
                    <a:pt x="2031416" y="153370"/>
                    <a:pt x="2030892" y="153580"/>
                    <a:pt x="2030892" y="153580"/>
                  </a:cubicBezTo>
                  <a:lnTo>
                    <a:pt x="2019576" y="159237"/>
                  </a:lnTo>
                  <a:cubicBezTo>
                    <a:pt x="2018528" y="159866"/>
                    <a:pt x="2017166" y="160442"/>
                    <a:pt x="2015490" y="160966"/>
                  </a:cubicBezTo>
                  <a:cubicBezTo>
                    <a:pt x="2013814" y="161490"/>
                    <a:pt x="2012556" y="161857"/>
                    <a:pt x="2011718" y="162066"/>
                  </a:cubicBezTo>
                  <a:cubicBezTo>
                    <a:pt x="2010670" y="162485"/>
                    <a:pt x="2008680" y="162904"/>
                    <a:pt x="2005746" y="163324"/>
                  </a:cubicBezTo>
                  <a:cubicBezTo>
                    <a:pt x="2003860" y="163324"/>
                    <a:pt x="2002498" y="163009"/>
                    <a:pt x="2001660" y="162381"/>
                  </a:cubicBezTo>
                  <a:cubicBezTo>
                    <a:pt x="2001031" y="161961"/>
                    <a:pt x="2000193" y="161595"/>
                    <a:pt x="1999145" y="161280"/>
                  </a:cubicBezTo>
                  <a:cubicBezTo>
                    <a:pt x="1998098" y="160966"/>
                    <a:pt x="1997259" y="160704"/>
                    <a:pt x="1996630" y="160495"/>
                  </a:cubicBezTo>
                  <a:cubicBezTo>
                    <a:pt x="1995583" y="160076"/>
                    <a:pt x="1995059" y="159447"/>
                    <a:pt x="1995059" y="158609"/>
                  </a:cubicBezTo>
                  <a:cubicBezTo>
                    <a:pt x="1995268" y="158190"/>
                    <a:pt x="1995321" y="157771"/>
                    <a:pt x="1995216" y="157351"/>
                  </a:cubicBezTo>
                  <a:cubicBezTo>
                    <a:pt x="1995112" y="156932"/>
                    <a:pt x="1995059" y="156408"/>
                    <a:pt x="1995059" y="155780"/>
                  </a:cubicBezTo>
                  <a:cubicBezTo>
                    <a:pt x="1996526" y="154313"/>
                    <a:pt x="1998098" y="153580"/>
                    <a:pt x="1999774" y="153580"/>
                  </a:cubicBezTo>
                  <a:cubicBezTo>
                    <a:pt x="2000822" y="153580"/>
                    <a:pt x="2001660" y="153265"/>
                    <a:pt x="2002288" y="152637"/>
                  </a:cubicBezTo>
                  <a:cubicBezTo>
                    <a:pt x="2008156" y="147607"/>
                    <a:pt x="2012347" y="143835"/>
                    <a:pt x="2014861" y="141321"/>
                  </a:cubicBezTo>
                  <a:cubicBezTo>
                    <a:pt x="2016119" y="140273"/>
                    <a:pt x="2018005" y="138178"/>
                    <a:pt x="2020519" y="135034"/>
                  </a:cubicBezTo>
                  <a:lnTo>
                    <a:pt x="2024606" y="130319"/>
                  </a:lnTo>
                  <a:lnTo>
                    <a:pt x="2018005" y="125290"/>
                  </a:lnTo>
                  <a:cubicBezTo>
                    <a:pt x="2016328" y="123614"/>
                    <a:pt x="2015490" y="122776"/>
                    <a:pt x="2015490" y="122776"/>
                  </a:cubicBezTo>
                  <a:cubicBezTo>
                    <a:pt x="2014442" y="121728"/>
                    <a:pt x="2013918" y="120785"/>
                    <a:pt x="2013918" y="119947"/>
                  </a:cubicBezTo>
                  <a:cubicBezTo>
                    <a:pt x="2013918" y="119318"/>
                    <a:pt x="2014128" y="118794"/>
                    <a:pt x="2014547" y="118375"/>
                  </a:cubicBezTo>
                  <a:cubicBezTo>
                    <a:pt x="2015176" y="117746"/>
                    <a:pt x="2015700" y="117746"/>
                    <a:pt x="2016119" y="118375"/>
                  </a:cubicBezTo>
                  <a:cubicBezTo>
                    <a:pt x="2017166" y="119423"/>
                    <a:pt x="2018633" y="119947"/>
                    <a:pt x="2020519" y="119947"/>
                  </a:cubicBezTo>
                  <a:cubicBezTo>
                    <a:pt x="2021776" y="119947"/>
                    <a:pt x="2023034" y="119632"/>
                    <a:pt x="2024291" y="119004"/>
                  </a:cubicBezTo>
                  <a:lnTo>
                    <a:pt x="2032778" y="114289"/>
                  </a:lnTo>
                  <a:cubicBezTo>
                    <a:pt x="2033406" y="113870"/>
                    <a:pt x="2034454" y="113346"/>
                    <a:pt x="2035921" y="112717"/>
                  </a:cubicBezTo>
                  <a:cubicBezTo>
                    <a:pt x="2037388" y="112089"/>
                    <a:pt x="2038540" y="111250"/>
                    <a:pt x="2039379" y="110203"/>
                  </a:cubicBezTo>
                  <a:lnTo>
                    <a:pt x="2045036" y="105488"/>
                  </a:lnTo>
                  <a:cubicBezTo>
                    <a:pt x="2045875" y="104859"/>
                    <a:pt x="2046975" y="103864"/>
                    <a:pt x="2048337" y="102502"/>
                  </a:cubicBezTo>
                  <a:cubicBezTo>
                    <a:pt x="2049699" y="101140"/>
                    <a:pt x="2050799" y="99935"/>
                    <a:pt x="2051638" y="98887"/>
                  </a:cubicBezTo>
                  <a:cubicBezTo>
                    <a:pt x="2052685" y="98049"/>
                    <a:pt x="2053995" y="96896"/>
                    <a:pt x="2055566" y="95429"/>
                  </a:cubicBezTo>
                  <a:cubicBezTo>
                    <a:pt x="2057138" y="93963"/>
                    <a:pt x="2058448" y="92915"/>
                    <a:pt x="2059496" y="92286"/>
                  </a:cubicBezTo>
                  <a:cubicBezTo>
                    <a:pt x="2060753" y="91029"/>
                    <a:pt x="2062848" y="89352"/>
                    <a:pt x="2065782" y="87257"/>
                  </a:cubicBezTo>
                  <a:lnTo>
                    <a:pt x="2071754" y="82542"/>
                  </a:lnTo>
                  <a:cubicBezTo>
                    <a:pt x="2073430" y="81494"/>
                    <a:pt x="2075422" y="79608"/>
                    <a:pt x="2077726" y="76884"/>
                  </a:cubicBezTo>
                  <a:lnTo>
                    <a:pt x="2077412" y="76570"/>
                  </a:lnTo>
                  <a:lnTo>
                    <a:pt x="2073640" y="78770"/>
                  </a:lnTo>
                  <a:cubicBezTo>
                    <a:pt x="2071126" y="79818"/>
                    <a:pt x="2068611" y="81180"/>
                    <a:pt x="2066096" y="82856"/>
                  </a:cubicBezTo>
                  <a:cubicBezTo>
                    <a:pt x="2065468" y="83066"/>
                    <a:pt x="2064787" y="83380"/>
                    <a:pt x="2064053" y="83799"/>
                  </a:cubicBezTo>
                  <a:cubicBezTo>
                    <a:pt x="2063320" y="84218"/>
                    <a:pt x="2062744" y="84533"/>
                    <a:pt x="2062324" y="84742"/>
                  </a:cubicBezTo>
                  <a:lnTo>
                    <a:pt x="2053209" y="89457"/>
                  </a:lnTo>
                  <a:cubicBezTo>
                    <a:pt x="2052580" y="89876"/>
                    <a:pt x="2051847" y="90400"/>
                    <a:pt x="2051009" y="91029"/>
                  </a:cubicBezTo>
                  <a:cubicBezTo>
                    <a:pt x="2050170" y="91657"/>
                    <a:pt x="2049228" y="92286"/>
                    <a:pt x="2048180" y="92915"/>
                  </a:cubicBezTo>
                  <a:cubicBezTo>
                    <a:pt x="2045456" y="94172"/>
                    <a:pt x="2042627" y="95744"/>
                    <a:pt x="2039693" y="97630"/>
                  </a:cubicBezTo>
                  <a:lnTo>
                    <a:pt x="2037493" y="99201"/>
                  </a:lnTo>
                  <a:cubicBezTo>
                    <a:pt x="2034350" y="101087"/>
                    <a:pt x="2032778" y="102030"/>
                    <a:pt x="2032778" y="102030"/>
                  </a:cubicBezTo>
                  <a:cubicBezTo>
                    <a:pt x="2032359" y="102449"/>
                    <a:pt x="2031782" y="102868"/>
                    <a:pt x="2031049" y="103288"/>
                  </a:cubicBezTo>
                  <a:cubicBezTo>
                    <a:pt x="2030316" y="103707"/>
                    <a:pt x="2029530" y="104230"/>
                    <a:pt x="2028692" y="104859"/>
                  </a:cubicBezTo>
                  <a:cubicBezTo>
                    <a:pt x="2027434" y="105278"/>
                    <a:pt x="2026596" y="105697"/>
                    <a:pt x="2026177" y="106116"/>
                  </a:cubicBezTo>
                  <a:cubicBezTo>
                    <a:pt x="2021776" y="109050"/>
                    <a:pt x="2018843" y="111250"/>
                    <a:pt x="2017376" y="112717"/>
                  </a:cubicBezTo>
                  <a:lnTo>
                    <a:pt x="2010775" y="117746"/>
                  </a:lnTo>
                  <a:cubicBezTo>
                    <a:pt x="2009099" y="119842"/>
                    <a:pt x="2007737" y="121414"/>
                    <a:pt x="2006689" y="122461"/>
                  </a:cubicBezTo>
                  <a:lnTo>
                    <a:pt x="2001660" y="126548"/>
                  </a:lnTo>
                  <a:cubicBezTo>
                    <a:pt x="2001450" y="126757"/>
                    <a:pt x="2001031" y="126809"/>
                    <a:pt x="2000402" y="126705"/>
                  </a:cubicBezTo>
                  <a:cubicBezTo>
                    <a:pt x="1999774" y="126600"/>
                    <a:pt x="1999355" y="126548"/>
                    <a:pt x="1999145" y="126548"/>
                  </a:cubicBezTo>
                  <a:cubicBezTo>
                    <a:pt x="1997678" y="126338"/>
                    <a:pt x="1996526" y="126757"/>
                    <a:pt x="1995688" y="127805"/>
                  </a:cubicBezTo>
                  <a:cubicBezTo>
                    <a:pt x="1995688" y="128014"/>
                    <a:pt x="1995530" y="128119"/>
                    <a:pt x="1995216" y="128119"/>
                  </a:cubicBezTo>
                  <a:cubicBezTo>
                    <a:pt x="1994902" y="128119"/>
                    <a:pt x="1994640" y="128014"/>
                    <a:pt x="1994430" y="127805"/>
                  </a:cubicBezTo>
                  <a:cubicBezTo>
                    <a:pt x="1994221" y="127386"/>
                    <a:pt x="1994011" y="127229"/>
                    <a:pt x="1993802" y="127333"/>
                  </a:cubicBezTo>
                  <a:cubicBezTo>
                    <a:pt x="1993592" y="127438"/>
                    <a:pt x="1993487" y="127805"/>
                    <a:pt x="1993487" y="128434"/>
                  </a:cubicBezTo>
                  <a:cubicBezTo>
                    <a:pt x="1993487" y="129691"/>
                    <a:pt x="1993382" y="130739"/>
                    <a:pt x="1993173" y="131577"/>
                  </a:cubicBezTo>
                  <a:cubicBezTo>
                    <a:pt x="1992754" y="133882"/>
                    <a:pt x="1991916" y="136292"/>
                    <a:pt x="1990658" y="138806"/>
                  </a:cubicBezTo>
                  <a:cubicBezTo>
                    <a:pt x="1989401" y="141321"/>
                    <a:pt x="1988563" y="143102"/>
                    <a:pt x="1988144" y="144150"/>
                  </a:cubicBezTo>
                  <a:cubicBezTo>
                    <a:pt x="1987725" y="144988"/>
                    <a:pt x="1987253" y="145617"/>
                    <a:pt x="1986729" y="146036"/>
                  </a:cubicBezTo>
                  <a:cubicBezTo>
                    <a:pt x="1986206" y="146455"/>
                    <a:pt x="1985839" y="146874"/>
                    <a:pt x="1985629" y="147293"/>
                  </a:cubicBezTo>
                  <a:cubicBezTo>
                    <a:pt x="1985420" y="147503"/>
                    <a:pt x="1984686" y="147607"/>
                    <a:pt x="1983429" y="147607"/>
                  </a:cubicBezTo>
                  <a:cubicBezTo>
                    <a:pt x="1982591" y="147607"/>
                    <a:pt x="1981857" y="147922"/>
                    <a:pt x="1981228" y="148550"/>
                  </a:cubicBezTo>
                  <a:cubicBezTo>
                    <a:pt x="1980810" y="148760"/>
                    <a:pt x="1980338" y="149074"/>
                    <a:pt x="1979814" y="149493"/>
                  </a:cubicBezTo>
                  <a:cubicBezTo>
                    <a:pt x="1979290" y="149912"/>
                    <a:pt x="1978714" y="150122"/>
                    <a:pt x="1978085" y="150122"/>
                  </a:cubicBezTo>
                  <a:lnTo>
                    <a:pt x="1977771" y="150122"/>
                  </a:lnTo>
                  <a:cubicBezTo>
                    <a:pt x="1977142" y="149912"/>
                    <a:pt x="1976618" y="149650"/>
                    <a:pt x="1976199" y="149336"/>
                  </a:cubicBezTo>
                  <a:cubicBezTo>
                    <a:pt x="1975780" y="149022"/>
                    <a:pt x="1975361" y="148760"/>
                    <a:pt x="1974942" y="148550"/>
                  </a:cubicBezTo>
                  <a:cubicBezTo>
                    <a:pt x="1972637" y="147293"/>
                    <a:pt x="1970018" y="145564"/>
                    <a:pt x="1967084" y="143364"/>
                  </a:cubicBezTo>
                  <a:cubicBezTo>
                    <a:pt x="1964150" y="141164"/>
                    <a:pt x="1961845" y="139540"/>
                    <a:pt x="1960169" y="138492"/>
                  </a:cubicBezTo>
                  <a:cubicBezTo>
                    <a:pt x="1959750" y="138492"/>
                    <a:pt x="1959174" y="138073"/>
                    <a:pt x="1958440" y="137235"/>
                  </a:cubicBezTo>
                  <a:cubicBezTo>
                    <a:pt x="1957707" y="136396"/>
                    <a:pt x="1957130" y="135977"/>
                    <a:pt x="1956711" y="135977"/>
                  </a:cubicBezTo>
                  <a:cubicBezTo>
                    <a:pt x="1956502" y="135977"/>
                    <a:pt x="1956188" y="136187"/>
                    <a:pt x="1955768" y="136606"/>
                  </a:cubicBezTo>
                  <a:lnTo>
                    <a:pt x="1955768" y="139121"/>
                  </a:lnTo>
                  <a:cubicBezTo>
                    <a:pt x="1955559" y="140378"/>
                    <a:pt x="1955454" y="142264"/>
                    <a:pt x="1955454" y="144778"/>
                  </a:cubicBezTo>
                  <a:cubicBezTo>
                    <a:pt x="1955454" y="147503"/>
                    <a:pt x="1955349" y="149493"/>
                    <a:pt x="1955140" y="150751"/>
                  </a:cubicBezTo>
                  <a:lnTo>
                    <a:pt x="1954511" y="164267"/>
                  </a:lnTo>
                  <a:cubicBezTo>
                    <a:pt x="1954301" y="167619"/>
                    <a:pt x="1954197" y="172439"/>
                    <a:pt x="1954197" y="178726"/>
                  </a:cubicBezTo>
                  <a:lnTo>
                    <a:pt x="1954197" y="185012"/>
                  </a:lnTo>
                  <a:lnTo>
                    <a:pt x="1954197" y="186269"/>
                  </a:lnTo>
                  <a:lnTo>
                    <a:pt x="1954511" y="186584"/>
                  </a:lnTo>
                  <a:cubicBezTo>
                    <a:pt x="1955559" y="185745"/>
                    <a:pt x="1956502" y="184802"/>
                    <a:pt x="1957340" y="183755"/>
                  </a:cubicBezTo>
                  <a:cubicBezTo>
                    <a:pt x="1958388" y="182078"/>
                    <a:pt x="1959593" y="180402"/>
                    <a:pt x="1960955" y="178726"/>
                  </a:cubicBezTo>
                  <a:cubicBezTo>
                    <a:pt x="1962317" y="177049"/>
                    <a:pt x="1963731" y="175058"/>
                    <a:pt x="1965198" y="172753"/>
                  </a:cubicBezTo>
                  <a:cubicBezTo>
                    <a:pt x="1966874" y="170867"/>
                    <a:pt x="1968446" y="168248"/>
                    <a:pt x="1969913" y="164895"/>
                  </a:cubicBezTo>
                  <a:lnTo>
                    <a:pt x="1973056" y="162381"/>
                  </a:lnTo>
                  <a:cubicBezTo>
                    <a:pt x="1972847" y="163009"/>
                    <a:pt x="1972585" y="163690"/>
                    <a:pt x="1972270" y="164424"/>
                  </a:cubicBezTo>
                  <a:cubicBezTo>
                    <a:pt x="1971956" y="165157"/>
                    <a:pt x="1971589" y="165943"/>
                    <a:pt x="1971170" y="166781"/>
                  </a:cubicBezTo>
                  <a:cubicBezTo>
                    <a:pt x="1970961" y="167410"/>
                    <a:pt x="1970699" y="168196"/>
                    <a:pt x="1970384" y="169139"/>
                  </a:cubicBezTo>
                  <a:cubicBezTo>
                    <a:pt x="1970070" y="170082"/>
                    <a:pt x="1969703" y="170867"/>
                    <a:pt x="1969284" y="171496"/>
                  </a:cubicBezTo>
                  <a:cubicBezTo>
                    <a:pt x="1969075" y="171706"/>
                    <a:pt x="1968970" y="172125"/>
                    <a:pt x="1968970" y="172753"/>
                  </a:cubicBezTo>
                  <a:cubicBezTo>
                    <a:pt x="1968551" y="174430"/>
                    <a:pt x="1967189" y="177154"/>
                    <a:pt x="1964884" y="180926"/>
                  </a:cubicBezTo>
                  <a:cubicBezTo>
                    <a:pt x="1962369" y="186374"/>
                    <a:pt x="1960378" y="190460"/>
                    <a:pt x="1958912" y="193184"/>
                  </a:cubicBezTo>
                  <a:cubicBezTo>
                    <a:pt x="1958283" y="194442"/>
                    <a:pt x="1956397" y="197690"/>
                    <a:pt x="1953254" y="202929"/>
                  </a:cubicBezTo>
                  <a:cubicBezTo>
                    <a:pt x="1953044" y="204186"/>
                    <a:pt x="1952520" y="205548"/>
                    <a:pt x="1951682" y="207015"/>
                  </a:cubicBezTo>
                  <a:cubicBezTo>
                    <a:pt x="1951263" y="208901"/>
                    <a:pt x="1949796" y="210891"/>
                    <a:pt x="1947282" y="212987"/>
                  </a:cubicBezTo>
                  <a:cubicBezTo>
                    <a:pt x="1946443" y="213616"/>
                    <a:pt x="1945081" y="213720"/>
                    <a:pt x="1943195" y="213301"/>
                  </a:cubicBezTo>
                  <a:lnTo>
                    <a:pt x="1941938" y="212987"/>
                  </a:lnTo>
                  <a:lnTo>
                    <a:pt x="1941938" y="211101"/>
                  </a:lnTo>
                  <a:cubicBezTo>
                    <a:pt x="1941309" y="209844"/>
                    <a:pt x="1940995" y="209110"/>
                    <a:pt x="1940995" y="208901"/>
                  </a:cubicBezTo>
                  <a:cubicBezTo>
                    <a:pt x="1940576" y="207853"/>
                    <a:pt x="1939947" y="207015"/>
                    <a:pt x="1939109" y="206386"/>
                  </a:cubicBezTo>
                  <a:cubicBezTo>
                    <a:pt x="1938271" y="205967"/>
                    <a:pt x="1938061" y="205338"/>
                    <a:pt x="1938480" y="204500"/>
                  </a:cubicBezTo>
                  <a:cubicBezTo>
                    <a:pt x="1938480" y="204291"/>
                    <a:pt x="1938585" y="204186"/>
                    <a:pt x="1938795" y="204186"/>
                  </a:cubicBezTo>
                  <a:cubicBezTo>
                    <a:pt x="1939004" y="204186"/>
                    <a:pt x="1939109" y="204081"/>
                    <a:pt x="1939109" y="203872"/>
                  </a:cubicBezTo>
                  <a:cubicBezTo>
                    <a:pt x="1939319" y="201357"/>
                    <a:pt x="1939423" y="197375"/>
                    <a:pt x="1939423" y="191927"/>
                  </a:cubicBezTo>
                  <a:cubicBezTo>
                    <a:pt x="1939842" y="187736"/>
                    <a:pt x="1940052" y="184593"/>
                    <a:pt x="1940052" y="182497"/>
                  </a:cubicBezTo>
                  <a:lnTo>
                    <a:pt x="1940052" y="171810"/>
                  </a:lnTo>
                  <a:cubicBezTo>
                    <a:pt x="1940052" y="168877"/>
                    <a:pt x="1940157" y="166310"/>
                    <a:pt x="1940366" y="164109"/>
                  </a:cubicBezTo>
                  <a:cubicBezTo>
                    <a:pt x="1940576" y="161909"/>
                    <a:pt x="1940786" y="160076"/>
                    <a:pt x="1940995" y="158609"/>
                  </a:cubicBezTo>
                  <a:cubicBezTo>
                    <a:pt x="1940995" y="154208"/>
                    <a:pt x="1941414" y="148236"/>
                    <a:pt x="1942252" y="140692"/>
                  </a:cubicBezTo>
                  <a:lnTo>
                    <a:pt x="1942881" y="136292"/>
                  </a:lnTo>
                  <a:cubicBezTo>
                    <a:pt x="1942881" y="133148"/>
                    <a:pt x="1942986" y="130739"/>
                    <a:pt x="1943195" y="129062"/>
                  </a:cubicBezTo>
                  <a:lnTo>
                    <a:pt x="1943510" y="125290"/>
                  </a:lnTo>
                  <a:cubicBezTo>
                    <a:pt x="1943510" y="125081"/>
                    <a:pt x="1943405" y="124766"/>
                    <a:pt x="1943195" y="124347"/>
                  </a:cubicBezTo>
                  <a:cubicBezTo>
                    <a:pt x="1942986" y="123928"/>
                    <a:pt x="1942776" y="123719"/>
                    <a:pt x="1942567" y="123719"/>
                  </a:cubicBezTo>
                  <a:cubicBezTo>
                    <a:pt x="1941728" y="122671"/>
                    <a:pt x="1940262" y="121518"/>
                    <a:pt x="1938166" y="120261"/>
                  </a:cubicBezTo>
                  <a:cubicBezTo>
                    <a:pt x="1937957" y="120261"/>
                    <a:pt x="1937852" y="120209"/>
                    <a:pt x="1937852" y="120104"/>
                  </a:cubicBezTo>
                  <a:cubicBezTo>
                    <a:pt x="1937852" y="119999"/>
                    <a:pt x="1937852" y="119842"/>
                    <a:pt x="1937852" y="119632"/>
                  </a:cubicBezTo>
                  <a:cubicBezTo>
                    <a:pt x="1937642" y="119004"/>
                    <a:pt x="1937223" y="118427"/>
                    <a:pt x="1936594" y="117904"/>
                  </a:cubicBezTo>
                  <a:cubicBezTo>
                    <a:pt x="1935966" y="117380"/>
                    <a:pt x="1935547" y="117013"/>
                    <a:pt x="1935337" y="116803"/>
                  </a:cubicBezTo>
                  <a:cubicBezTo>
                    <a:pt x="1933451" y="115546"/>
                    <a:pt x="1932404" y="114813"/>
                    <a:pt x="1932194" y="114603"/>
                  </a:cubicBezTo>
                  <a:cubicBezTo>
                    <a:pt x="1932404" y="114813"/>
                    <a:pt x="1932770" y="114970"/>
                    <a:pt x="1933294" y="115075"/>
                  </a:cubicBezTo>
                  <a:cubicBezTo>
                    <a:pt x="1933818" y="115179"/>
                    <a:pt x="1934185" y="115337"/>
                    <a:pt x="1934394" y="115546"/>
                  </a:cubicBezTo>
                  <a:cubicBezTo>
                    <a:pt x="1935023" y="115756"/>
                    <a:pt x="1935861" y="116018"/>
                    <a:pt x="1936909" y="116332"/>
                  </a:cubicBezTo>
                  <a:cubicBezTo>
                    <a:pt x="1937957" y="116646"/>
                    <a:pt x="1938795" y="117013"/>
                    <a:pt x="1939423" y="117432"/>
                  </a:cubicBezTo>
                  <a:cubicBezTo>
                    <a:pt x="1940052" y="117642"/>
                    <a:pt x="1941205" y="118270"/>
                    <a:pt x="1942881" y="119318"/>
                  </a:cubicBezTo>
                  <a:lnTo>
                    <a:pt x="1944138" y="120261"/>
                  </a:lnTo>
                  <a:lnTo>
                    <a:pt x="1944138" y="117746"/>
                  </a:lnTo>
                  <a:cubicBezTo>
                    <a:pt x="1944557" y="113975"/>
                    <a:pt x="1944767" y="111250"/>
                    <a:pt x="1944767" y="109574"/>
                  </a:cubicBezTo>
                  <a:lnTo>
                    <a:pt x="1945081" y="102973"/>
                  </a:lnTo>
                  <a:cubicBezTo>
                    <a:pt x="1945081" y="102135"/>
                    <a:pt x="1944767" y="101611"/>
                    <a:pt x="1944138" y="101402"/>
                  </a:cubicBezTo>
                  <a:lnTo>
                    <a:pt x="1939423" y="97315"/>
                  </a:lnTo>
                  <a:cubicBezTo>
                    <a:pt x="1938795" y="97106"/>
                    <a:pt x="1938061" y="96582"/>
                    <a:pt x="1937223" y="95744"/>
                  </a:cubicBezTo>
                  <a:cubicBezTo>
                    <a:pt x="1935966" y="94486"/>
                    <a:pt x="1935337" y="93229"/>
                    <a:pt x="1935337" y="91972"/>
                  </a:cubicBezTo>
                  <a:lnTo>
                    <a:pt x="1935337" y="91029"/>
                  </a:lnTo>
                  <a:cubicBezTo>
                    <a:pt x="1938900" y="92705"/>
                    <a:pt x="1941309" y="93753"/>
                    <a:pt x="1942567" y="94172"/>
                  </a:cubicBezTo>
                  <a:lnTo>
                    <a:pt x="1947910" y="95744"/>
                  </a:lnTo>
                  <a:cubicBezTo>
                    <a:pt x="1948539" y="95953"/>
                    <a:pt x="1949167" y="96268"/>
                    <a:pt x="1949796" y="96687"/>
                  </a:cubicBezTo>
                  <a:cubicBezTo>
                    <a:pt x="1950425" y="97106"/>
                    <a:pt x="1951053" y="97420"/>
                    <a:pt x="1951682" y="97630"/>
                  </a:cubicBezTo>
                  <a:cubicBezTo>
                    <a:pt x="1952311" y="98258"/>
                    <a:pt x="1953149" y="98677"/>
                    <a:pt x="1954197" y="98887"/>
                  </a:cubicBezTo>
                  <a:cubicBezTo>
                    <a:pt x="1954616" y="99516"/>
                    <a:pt x="1955140" y="99411"/>
                    <a:pt x="1955768" y="98573"/>
                  </a:cubicBezTo>
                  <a:lnTo>
                    <a:pt x="1962369" y="84114"/>
                  </a:lnTo>
                  <a:lnTo>
                    <a:pt x="1966141" y="77199"/>
                  </a:lnTo>
                  <a:lnTo>
                    <a:pt x="1969599" y="70283"/>
                  </a:lnTo>
                  <a:lnTo>
                    <a:pt x="1970542" y="67769"/>
                  </a:lnTo>
                  <a:cubicBezTo>
                    <a:pt x="1970542" y="67769"/>
                    <a:pt x="1970489" y="67716"/>
                    <a:pt x="1970384" y="67612"/>
                  </a:cubicBezTo>
                  <a:cubicBezTo>
                    <a:pt x="1970280" y="67507"/>
                    <a:pt x="1970227" y="67454"/>
                    <a:pt x="1970227" y="67454"/>
                  </a:cubicBezTo>
                  <a:lnTo>
                    <a:pt x="1968656" y="68712"/>
                  </a:lnTo>
                  <a:lnTo>
                    <a:pt x="1962369" y="73427"/>
                  </a:lnTo>
                  <a:cubicBezTo>
                    <a:pt x="1958178" y="76570"/>
                    <a:pt x="1955140" y="78665"/>
                    <a:pt x="1953254" y="79713"/>
                  </a:cubicBezTo>
                  <a:cubicBezTo>
                    <a:pt x="1952835" y="80132"/>
                    <a:pt x="1951472" y="81075"/>
                    <a:pt x="1949167" y="82542"/>
                  </a:cubicBezTo>
                  <a:lnTo>
                    <a:pt x="1940052" y="87571"/>
                  </a:lnTo>
                  <a:lnTo>
                    <a:pt x="1938166" y="88829"/>
                  </a:lnTo>
                  <a:cubicBezTo>
                    <a:pt x="1937328" y="89248"/>
                    <a:pt x="1936280" y="89038"/>
                    <a:pt x="1935023" y="88200"/>
                  </a:cubicBezTo>
                  <a:cubicBezTo>
                    <a:pt x="1934185" y="87990"/>
                    <a:pt x="1933347" y="87676"/>
                    <a:pt x="1932508" y="87257"/>
                  </a:cubicBezTo>
                  <a:cubicBezTo>
                    <a:pt x="1931670" y="86838"/>
                    <a:pt x="1930832" y="86523"/>
                    <a:pt x="1929994" y="86314"/>
                  </a:cubicBezTo>
                  <a:cubicBezTo>
                    <a:pt x="1929575" y="86104"/>
                    <a:pt x="1929103" y="86000"/>
                    <a:pt x="1928579" y="86000"/>
                  </a:cubicBezTo>
                  <a:cubicBezTo>
                    <a:pt x="1928055" y="86000"/>
                    <a:pt x="1927689" y="85895"/>
                    <a:pt x="1927479" y="85685"/>
                  </a:cubicBezTo>
                  <a:lnTo>
                    <a:pt x="1923078" y="82542"/>
                  </a:lnTo>
                  <a:cubicBezTo>
                    <a:pt x="1923078" y="82542"/>
                    <a:pt x="1922031" y="81494"/>
                    <a:pt x="1919935" y="79399"/>
                  </a:cubicBezTo>
                  <a:cubicBezTo>
                    <a:pt x="1917630" y="77513"/>
                    <a:pt x="1916373" y="75417"/>
                    <a:pt x="1916163" y="73112"/>
                  </a:cubicBezTo>
                  <a:lnTo>
                    <a:pt x="1916478" y="71541"/>
                  </a:lnTo>
                  <a:cubicBezTo>
                    <a:pt x="1917316" y="71960"/>
                    <a:pt x="1917997" y="72431"/>
                    <a:pt x="1918521" y="72955"/>
                  </a:cubicBezTo>
                  <a:cubicBezTo>
                    <a:pt x="1919045" y="73479"/>
                    <a:pt x="1919621" y="73846"/>
                    <a:pt x="1920250" y="74055"/>
                  </a:cubicBezTo>
                  <a:cubicBezTo>
                    <a:pt x="1921716" y="74684"/>
                    <a:pt x="1923131" y="75313"/>
                    <a:pt x="1924493" y="75941"/>
                  </a:cubicBezTo>
                  <a:cubicBezTo>
                    <a:pt x="1925855" y="76570"/>
                    <a:pt x="1927165" y="77094"/>
                    <a:pt x="1928422" y="77513"/>
                  </a:cubicBezTo>
                  <a:cubicBezTo>
                    <a:pt x="1928632" y="77722"/>
                    <a:pt x="1929260" y="77618"/>
                    <a:pt x="1930308" y="77199"/>
                  </a:cubicBezTo>
                  <a:lnTo>
                    <a:pt x="1942252" y="70283"/>
                  </a:lnTo>
                  <a:cubicBezTo>
                    <a:pt x="1947910" y="66302"/>
                    <a:pt x="1952730" y="63159"/>
                    <a:pt x="1956711" y="60854"/>
                  </a:cubicBezTo>
                  <a:lnTo>
                    <a:pt x="1964569" y="55824"/>
                  </a:lnTo>
                  <a:cubicBezTo>
                    <a:pt x="1964779" y="55615"/>
                    <a:pt x="1965932" y="54777"/>
                    <a:pt x="1968027" y="53310"/>
                  </a:cubicBezTo>
                  <a:cubicBezTo>
                    <a:pt x="1968027" y="53310"/>
                    <a:pt x="1968080" y="53257"/>
                    <a:pt x="1968184" y="53153"/>
                  </a:cubicBezTo>
                  <a:cubicBezTo>
                    <a:pt x="1968289" y="53048"/>
                    <a:pt x="1968341" y="52995"/>
                    <a:pt x="1968341" y="52995"/>
                  </a:cubicBezTo>
                  <a:cubicBezTo>
                    <a:pt x="1969180" y="52995"/>
                    <a:pt x="1969599" y="52681"/>
                    <a:pt x="1969599" y="52053"/>
                  </a:cubicBezTo>
                  <a:cubicBezTo>
                    <a:pt x="1969599" y="51633"/>
                    <a:pt x="1969808" y="51424"/>
                    <a:pt x="1970227" y="51424"/>
                  </a:cubicBezTo>
                  <a:lnTo>
                    <a:pt x="1972428" y="51424"/>
                  </a:lnTo>
                  <a:cubicBezTo>
                    <a:pt x="1973475" y="51005"/>
                    <a:pt x="1974523" y="50952"/>
                    <a:pt x="1975571" y="51267"/>
                  </a:cubicBezTo>
                  <a:close/>
                  <a:moveTo>
                    <a:pt x="1517856" y="48909"/>
                  </a:moveTo>
                  <a:cubicBezTo>
                    <a:pt x="1518485" y="48909"/>
                    <a:pt x="1519166" y="49014"/>
                    <a:pt x="1519900" y="49224"/>
                  </a:cubicBezTo>
                  <a:cubicBezTo>
                    <a:pt x="1520633" y="49433"/>
                    <a:pt x="1521209" y="49538"/>
                    <a:pt x="1521628" y="49538"/>
                  </a:cubicBezTo>
                  <a:cubicBezTo>
                    <a:pt x="1524981" y="49957"/>
                    <a:pt x="1527181" y="50167"/>
                    <a:pt x="1528229" y="50167"/>
                  </a:cubicBezTo>
                  <a:cubicBezTo>
                    <a:pt x="1529067" y="50167"/>
                    <a:pt x="1529591" y="50376"/>
                    <a:pt x="1529801" y="50795"/>
                  </a:cubicBezTo>
                  <a:cubicBezTo>
                    <a:pt x="1535878" y="53100"/>
                    <a:pt x="1539964" y="55091"/>
                    <a:pt x="1542059" y="56767"/>
                  </a:cubicBezTo>
                  <a:cubicBezTo>
                    <a:pt x="1546251" y="59492"/>
                    <a:pt x="1548346" y="62635"/>
                    <a:pt x="1548346" y="66197"/>
                  </a:cubicBezTo>
                  <a:cubicBezTo>
                    <a:pt x="1548556" y="67035"/>
                    <a:pt x="1548241" y="67874"/>
                    <a:pt x="1547403" y="68712"/>
                  </a:cubicBezTo>
                  <a:cubicBezTo>
                    <a:pt x="1547403" y="69131"/>
                    <a:pt x="1547298" y="69498"/>
                    <a:pt x="1547089" y="69812"/>
                  </a:cubicBezTo>
                  <a:cubicBezTo>
                    <a:pt x="1546879" y="70126"/>
                    <a:pt x="1546670" y="70493"/>
                    <a:pt x="1546460" y="70912"/>
                  </a:cubicBezTo>
                  <a:cubicBezTo>
                    <a:pt x="1546460" y="71960"/>
                    <a:pt x="1545831" y="73008"/>
                    <a:pt x="1544574" y="74055"/>
                  </a:cubicBezTo>
                  <a:cubicBezTo>
                    <a:pt x="1544364" y="74055"/>
                    <a:pt x="1544260" y="74212"/>
                    <a:pt x="1544260" y="74527"/>
                  </a:cubicBezTo>
                  <a:cubicBezTo>
                    <a:pt x="1544260" y="74841"/>
                    <a:pt x="1544364" y="75103"/>
                    <a:pt x="1544574" y="75313"/>
                  </a:cubicBezTo>
                  <a:lnTo>
                    <a:pt x="1544888" y="75941"/>
                  </a:lnTo>
                  <a:cubicBezTo>
                    <a:pt x="1544888" y="76360"/>
                    <a:pt x="1544626" y="76832"/>
                    <a:pt x="1544103" y="77356"/>
                  </a:cubicBezTo>
                  <a:cubicBezTo>
                    <a:pt x="1543579" y="77880"/>
                    <a:pt x="1543212" y="78351"/>
                    <a:pt x="1543002" y="78770"/>
                  </a:cubicBezTo>
                  <a:cubicBezTo>
                    <a:pt x="1542793" y="79189"/>
                    <a:pt x="1542479" y="79818"/>
                    <a:pt x="1542059" y="80656"/>
                  </a:cubicBezTo>
                  <a:cubicBezTo>
                    <a:pt x="1541640" y="81494"/>
                    <a:pt x="1541116" y="82018"/>
                    <a:pt x="1540488" y="82228"/>
                  </a:cubicBezTo>
                  <a:cubicBezTo>
                    <a:pt x="1540488" y="82647"/>
                    <a:pt x="1539964" y="83171"/>
                    <a:pt x="1538916" y="83799"/>
                  </a:cubicBezTo>
                  <a:cubicBezTo>
                    <a:pt x="1538078" y="84218"/>
                    <a:pt x="1537449" y="84114"/>
                    <a:pt x="1537030" y="83485"/>
                  </a:cubicBezTo>
                  <a:cubicBezTo>
                    <a:pt x="1534306" y="82228"/>
                    <a:pt x="1532001" y="80866"/>
                    <a:pt x="1530115" y="79399"/>
                  </a:cubicBezTo>
                  <a:lnTo>
                    <a:pt x="1529172" y="76884"/>
                  </a:lnTo>
                  <a:cubicBezTo>
                    <a:pt x="1528963" y="76465"/>
                    <a:pt x="1528386" y="75679"/>
                    <a:pt x="1527443" y="74527"/>
                  </a:cubicBezTo>
                  <a:cubicBezTo>
                    <a:pt x="1526500" y="73374"/>
                    <a:pt x="1525505" y="72588"/>
                    <a:pt x="1524457" y="72169"/>
                  </a:cubicBezTo>
                  <a:cubicBezTo>
                    <a:pt x="1524038" y="72169"/>
                    <a:pt x="1523829" y="71750"/>
                    <a:pt x="1523829" y="70912"/>
                  </a:cubicBezTo>
                  <a:cubicBezTo>
                    <a:pt x="1523829" y="66931"/>
                    <a:pt x="1521524" y="62216"/>
                    <a:pt x="1516913" y="56767"/>
                  </a:cubicBezTo>
                  <a:cubicBezTo>
                    <a:pt x="1516704" y="56558"/>
                    <a:pt x="1516547" y="56401"/>
                    <a:pt x="1516442" y="56296"/>
                  </a:cubicBezTo>
                  <a:cubicBezTo>
                    <a:pt x="1516337" y="56191"/>
                    <a:pt x="1516285" y="56034"/>
                    <a:pt x="1516285" y="55824"/>
                  </a:cubicBezTo>
                  <a:cubicBezTo>
                    <a:pt x="1515866" y="54777"/>
                    <a:pt x="1514399" y="53729"/>
                    <a:pt x="1511884" y="52681"/>
                  </a:cubicBezTo>
                  <a:lnTo>
                    <a:pt x="1512827" y="51424"/>
                  </a:lnTo>
                  <a:lnTo>
                    <a:pt x="1514713" y="51424"/>
                  </a:lnTo>
                  <a:lnTo>
                    <a:pt x="1515656" y="49538"/>
                  </a:lnTo>
                  <a:cubicBezTo>
                    <a:pt x="1516494" y="49119"/>
                    <a:pt x="1517228" y="48909"/>
                    <a:pt x="1517856" y="48909"/>
                  </a:cubicBezTo>
                  <a:close/>
                  <a:moveTo>
                    <a:pt x="2026806" y="37279"/>
                  </a:moveTo>
                  <a:cubicBezTo>
                    <a:pt x="2027434" y="37908"/>
                    <a:pt x="2028168" y="38851"/>
                    <a:pt x="2029006" y="40108"/>
                  </a:cubicBezTo>
                  <a:lnTo>
                    <a:pt x="2029320" y="40737"/>
                  </a:lnTo>
                  <a:cubicBezTo>
                    <a:pt x="2029949" y="42832"/>
                    <a:pt x="2031835" y="44509"/>
                    <a:pt x="2034978" y="45766"/>
                  </a:cubicBezTo>
                  <a:cubicBezTo>
                    <a:pt x="2035188" y="45976"/>
                    <a:pt x="2035607" y="46185"/>
                    <a:pt x="2036236" y="46395"/>
                  </a:cubicBezTo>
                  <a:cubicBezTo>
                    <a:pt x="2036864" y="46604"/>
                    <a:pt x="2037283" y="46709"/>
                    <a:pt x="2037493" y="46709"/>
                  </a:cubicBezTo>
                  <a:lnTo>
                    <a:pt x="2038122" y="46709"/>
                  </a:lnTo>
                  <a:cubicBezTo>
                    <a:pt x="2040007" y="47757"/>
                    <a:pt x="2042103" y="48281"/>
                    <a:pt x="2044408" y="48281"/>
                  </a:cubicBezTo>
                  <a:lnTo>
                    <a:pt x="2046608" y="48281"/>
                  </a:lnTo>
                  <a:lnTo>
                    <a:pt x="2051323" y="48595"/>
                  </a:lnTo>
                  <a:cubicBezTo>
                    <a:pt x="2051952" y="48595"/>
                    <a:pt x="2052266" y="49014"/>
                    <a:pt x="2052266" y="49852"/>
                  </a:cubicBezTo>
                  <a:cubicBezTo>
                    <a:pt x="2052685" y="50481"/>
                    <a:pt x="2052895" y="51738"/>
                    <a:pt x="2052895" y="53624"/>
                  </a:cubicBezTo>
                  <a:cubicBezTo>
                    <a:pt x="2052895" y="55301"/>
                    <a:pt x="2052685" y="56558"/>
                    <a:pt x="2052266" y="57396"/>
                  </a:cubicBezTo>
                  <a:cubicBezTo>
                    <a:pt x="2051847" y="58444"/>
                    <a:pt x="2051009" y="59492"/>
                    <a:pt x="2049752" y="60539"/>
                  </a:cubicBezTo>
                  <a:cubicBezTo>
                    <a:pt x="2049123" y="60958"/>
                    <a:pt x="2048232" y="61273"/>
                    <a:pt x="2047080" y="61482"/>
                  </a:cubicBezTo>
                  <a:cubicBezTo>
                    <a:pt x="2045927" y="61692"/>
                    <a:pt x="2044932" y="61901"/>
                    <a:pt x="2044094" y="62111"/>
                  </a:cubicBezTo>
                  <a:cubicBezTo>
                    <a:pt x="2043674" y="62111"/>
                    <a:pt x="2043360" y="62320"/>
                    <a:pt x="2043151" y="62740"/>
                  </a:cubicBezTo>
                  <a:cubicBezTo>
                    <a:pt x="2042732" y="62740"/>
                    <a:pt x="2041684" y="62949"/>
                    <a:pt x="2040007" y="63368"/>
                  </a:cubicBezTo>
                  <a:lnTo>
                    <a:pt x="2037493" y="64626"/>
                  </a:lnTo>
                  <a:cubicBezTo>
                    <a:pt x="2036026" y="65673"/>
                    <a:pt x="2035188" y="66197"/>
                    <a:pt x="2034978" y="66197"/>
                  </a:cubicBezTo>
                  <a:lnTo>
                    <a:pt x="2029949" y="68712"/>
                  </a:lnTo>
                  <a:cubicBezTo>
                    <a:pt x="2028482" y="69550"/>
                    <a:pt x="2027225" y="70179"/>
                    <a:pt x="2026177" y="70598"/>
                  </a:cubicBezTo>
                  <a:cubicBezTo>
                    <a:pt x="2025130" y="71017"/>
                    <a:pt x="2024186" y="71436"/>
                    <a:pt x="2023348" y="71855"/>
                  </a:cubicBezTo>
                  <a:lnTo>
                    <a:pt x="2022720" y="72169"/>
                  </a:lnTo>
                  <a:lnTo>
                    <a:pt x="2022405" y="71855"/>
                  </a:lnTo>
                  <a:cubicBezTo>
                    <a:pt x="2022824" y="71645"/>
                    <a:pt x="2023348" y="71279"/>
                    <a:pt x="2023977" y="70755"/>
                  </a:cubicBezTo>
                  <a:cubicBezTo>
                    <a:pt x="2024606" y="70231"/>
                    <a:pt x="2025024" y="69655"/>
                    <a:pt x="2025234" y="69026"/>
                  </a:cubicBezTo>
                  <a:cubicBezTo>
                    <a:pt x="2028378" y="66302"/>
                    <a:pt x="2030578" y="63787"/>
                    <a:pt x="2031835" y="61482"/>
                  </a:cubicBezTo>
                  <a:cubicBezTo>
                    <a:pt x="2032254" y="61063"/>
                    <a:pt x="2032464" y="60435"/>
                    <a:pt x="2032464" y="59596"/>
                  </a:cubicBezTo>
                  <a:cubicBezTo>
                    <a:pt x="2032464" y="58758"/>
                    <a:pt x="2032044" y="58234"/>
                    <a:pt x="2031206" y="58025"/>
                  </a:cubicBezTo>
                  <a:cubicBezTo>
                    <a:pt x="2030368" y="57606"/>
                    <a:pt x="2029792" y="57029"/>
                    <a:pt x="2029478" y="56296"/>
                  </a:cubicBezTo>
                  <a:cubicBezTo>
                    <a:pt x="2029163" y="55562"/>
                    <a:pt x="2028901" y="54986"/>
                    <a:pt x="2028692" y="54567"/>
                  </a:cubicBezTo>
                  <a:cubicBezTo>
                    <a:pt x="2028063" y="53519"/>
                    <a:pt x="2027749" y="52472"/>
                    <a:pt x="2027749" y="51424"/>
                  </a:cubicBezTo>
                  <a:cubicBezTo>
                    <a:pt x="2027749" y="49119"/>
                    <a:pt x="2027644" y="47338"/>
                    <a:pt x="2027434" y="46080"/>
                  </a:cubicBezTo>
                  <a:cubicBezTo>
                    <a:pt x="2027434" y="45452"/>
                    <a:pt x="2027330" y="44771"/>
                    <a:pt x="2027120" y="44037"/>
                  </a:cubicBezTo>
                  <a:cubicBezTo>
                    <a:pt x="2026910" y="43304"/>
                    <a:pt x="2026806" y="42623"/>
                    <a:pt x="2026806" y="41994"/>
                  </a:cubicBezTo>
                  <a:close/>
                  <a:moveTo>
                    <a:pt x="1721568" y="32879"/>
                  </a:moveTo>
                  <a:lnTo>
                    <a:pt x="1722511" y="32879"/>
                  </a:lnTo>
                  <a:cubicBezTo>
                    <a:pt x="1722092" y="34555"/>
                    <a:pt x="1720939" y="38746"/>
                    <a:pt x="1719053" y="45452"/>
                  </a:cubicBezTo>
                  <a:lnTo>
                    <a:pt x="1719053" y="49538"/>
                  </a:lnTo>
                  <a:lnTo>
                    <a:pt x="1719053" y="51110"/>
                  </a:lnTo>
                  <a:cubicBezTo>
                    <a:pt x="1718634" y="51948"/>
                    <a:pt x="1718582" y="52838"/>
                    <a:pt x="1718896" y="53781"/>
                  </a:cubicBezTo>
                  <a:cubicBezTo>
                    <a:pt x="1719210" y="54724"/>
                    <a:pt x="1719367" y="55301"/>
                    <a:pt x="1719367" y="55510"/>
                  </a:cubicBezTo>
                  <a:lnTo>
                    <a:pt x="1719682" y="56139"/>
                  </a:lnTo>
                  <a:cubicBezTo>
                    <a:pt x="1719891" y="56348"/>
                    <a:pt x="1721358" y="57501"/>
                    <a:pt x="1724082" y="59596"/>
                  </a:cubicBezTo>
                  <a:lnTo>
                    <a:pt x="1724711" y="60854"/>
                  </a:lnTo>
                  <a:cubicBezTo>
                    <a:pt x="1724292" y="63578"/>
                    <a:pt x="1723663" y="65568"/>
                    <a:pt x="1722825" y="66826"/>
                  </a:cubicBezTo>
                  <a:cubicBezTo>
                    <a:pt x="1722615" y="67454"/>
                    <a:pt x="1721777" y="68817"/>
                    <a:pt x="1720310" y="70912"/>
                  </a:cubicBezTo>
                  <a:cubicBezTo>
                    <a:pt x="1719891" y="70912"/>
                    <a:pt x="1719682" y="71122"/>
                    <a:pt x="1719682" y="71541"/>
                  </a:cubicBezTo>
                  <a:cubicBezTo>
                    <a:pt x="1719053" y="73217"/>
                    <a:pt x="1718110" y="73427"/>
                    <a:pt x="1716853" y="72169"/>
                  </a:cubicBezTo>
                  <a:cubicBezTo>
                    <a:pt x="1716224" y="72169"/>
                    <a:pt x="1715910" y="71960"/>
                    <a:pt x="1715910" y="71541"/>
                  </a:cubicBezTo>
                  <a:lnTo>
                    <a:pt x="1712766" y="69969"/>
                  </a:lnTo>
                  <a:cubicBezTo>
                    <a:pt x="1710880" y="69340"/>
                    <a:pt x="1709309" y="68083"/>
                    <a:pt x="1708052" y="66197"/>
                  </a:cubicBezTo>
                  <a:cubicBezTo>
                    <a:pt x="1707632" y="65778"/>
                    <a:pt x="1707161" y="65149"/>
                    <a:pt x="1706637" y="64311"/>
                  </a:cubicBezTo>
                  <a:cubicBezTo>
                    <a:pt x="1706113" y="63473"/>
                    <a:pt x="1705537" y="62740"/>
                    <a:pt x="1704908" y="62111"/>
                  </a:cubicBezTo>
                  <a:cubicBezTo>
                    <a:pt x="1704070" y="61482"/>
                    <a:pt x="1703442" y="60277"/>
                    <a:pt x="1703022" y="58496"/>
                  </a:cubicBezTo>
                  <a:cubicBezTo>
                    <a:pt x="1702603" y="56715"/>
                    <a:pt x="1702080" y="55510"/>
                    <a:pt x="1701451" y="54881"/>
                  </a:cubicBezTo>
                  <a:lnTo>
                    <a:pt x="1700822" y="52995"/>
                  </a:lnTo>
                  <a:cubicBezTo>
                    <a:pt x="1700403" y="52367"/>
                    <a:pt x="1699932" y="51476"/>
                    <a:pt x="1699408" y="50324"/>
                  </a:cubicBezTo>
                  <a:cubicBezTo>
                    <a:pt x="1698884" y="49171"/>
                    <a:pt x="1698098" y="47862"/>
                    <a:pt x="1697050" y="46395"/>
                  </a:cubicBezTo>
                  <a:cubicBezTo>
                    <a:pt x="1696422" y="44718"/>
                    <a:pt x="1696107" y="43147"/>
                    <a:pt x="1696107" y="41680"/>
                  </a:cubicBezTo>
                  <a:cubicBezTo>
                    <a:pt x="1696107" y="40422"/>
                    <a:pt x="1696212" y="39480"/>
                    <a:pt x="1696422" y="38851"/>
                  </a:cubicBezTo>
                  <a:lnTo>
                    <a:pt x="1697050" y="38222"/>
                  </a:lnTo>
                  <a:cubicBezTo>
                    <a:pt x="1697888" y="39060"/>
                    <a:pt x="1698412" y="39689"/>
                    <a:pt x="1698622" y="40108"/>
                  </a:cubicBezTo>
                  <a:cubicBezTo>
                    <a:pt x="1699670" y="40737"/>
                    <a:pt x="1700403" y="40527"/>
                    <a:pt x="1700822" y="39480"/>
                  </a:cubicBezTo>
                  <a:lnTo>
                    <a:pt x="1703965" y="42937"/>
                  </a:lnTo>
                  <a:cubicBezTo>
                    <a:pt x="1704175" y="43356"/>
                    <a:pt x="1704489" y="43671"/>
                    <a:pt x="1704908" y="43880"/>
                  </a:cubicBezTo>
                  <a:cubicBezTo>
                    <a:pt x="1705328" y="44090"/>
                    <a:pt x="1705642" y="44404"/>
                    <a:pt x="1705851" y="44823"/>
                  </a:cubicBezTo>
                  <a:cubicBezTo>
                    <a:pt x="1706690" y="45452"/>
                    <a:pt x="1707423" y="46185"/>
                    <a:pt x="1708052" y="47023"/>
                  </a:cubicBezTo>
                  <a:cubicBezTo>
                    <a:pt x="1708680" y="47862"/>
                    <a:pt x="1709414" y="48700"/>
                    <a:pt x="1710252" y="49538"/>
                  </a:cubicBezTo>
                  <a:lnTo>
                    <a:pt x="1711824" y="46709"/>
                  </a:lnTo>
                  <a:lnTo>
                    <a:pt x="1719053" y="34136"/>
                  </a:lnTo>
                  <a:cubicBezTo>
                    <a:pt x="1719891" y="33298"/>
                    <a:pt x="1720730" y="32879"/>
                    <a:pt x="1721568" y="32879"/>
                  </a:cubicBezTo>
                  <a:close/>
                  <a:moveTo>
                    <a:pt x="883368" y="32879"/>
                  </a:moveTo>
                  <a:lnTo>
                    <a:pt x="884311" y="32879"/>
                  </a:lnTo>
                  <a:cubicBezTo>
                    <a:pt x="883891" y="34555"/>
                    <a:pt x="882739" y="38746"/>
                    <a:pt x="880853" y="45452"/>
                  </a:cubicBezTo>
                  <a:lnTo>
                    <a:pt x="880853" y="49538"/>
                  </a:lnTo>
                  <a:lnTo>
                    <a:pt x="880853" y="51110"/>
                  </a:lnTo>
                  <a:cubicBezTo>
                    <a:pt x="880434" y="51948"/>
                    <a:pt x="880382" y="52838"/>
                    <a:pt x="880696" y="53781"/>
                  </a:cubicBezTo>
                  <a:cubicBezTo>
                    <a:pt x="881010" y="54724"/>
                    <a:pt x="881167" y="55301"/>
                    <a:pt x="881167" y="55510"/>
                  </a:cubicBezTo>
                  <a:lnTo>
                    <a:pt x="881482" y="56139"/>
                  </a:lnTo>
                  <a:cubicBezTo>
                    <a:pt x="881691" y="56348"/>
                    <a:pt x="883158" y="57501"/>
                    <a:pt x="885882" y="59596"/>
                  </a:cubicBezTo>
                  <a:lnTo>
                    <a:pt x="886511" y="60854"/>
                  </a:lnTo>
                  <a:cubicBezTo>
                    <a:pt x="886092" y="63578"/>
                    <a:pt x="885463" y="65568"/>
                    <a:pt x="884625" y="66826"/>
                  </a:cubicBezTo>
                  <a:cubicBezTo>
                    <a:pt x="884415" y="67454"/>
                    <a:pt x="883577" y="68817"/>
                    <a:pt x="882110" y="70912"/>
                  </a:cubicBezTo>
                  <a:cubicBezTo>
                    <a:pt x="881691" y="70912"/>
                    <a:pt x="881482" y="71122"/>
                    <a:pt x="881482" y="71541"/>
                  </a:cubicBezTo>
                  <a:cubicBezTo>
                    <a:pt x="880853" y="73217"/>
                    <a:pt x="879910" y="73427"/>
                    <a:pt x="878653" y="72169"/>
                  </a:cubicBezTo>
                  <a:cubicBezTo>
                    <a:pt x="878024" y="72169"/>
                    <a:pt x="877710" y="71960"/>
                    <a:pt x="877710" y="71541"/>
                  </a:cubicBezTo>
                  <a:lnTo>
                    <a:pt x="874566" y="69969"/>
                  </a:lnTo>
                  <a:cubicBezTo>
                    <a:pt x="872680" y="69340"/>
                    <a:pt x="871109" y="68083"/>
                    <a:pt x="869852" y="66197"/>
                  </a:cubicBezTo>
                  <a:cubicBezTo>
                    <a:pt x="869432" y="65778"/>
                    <a:pt x="868961" y="65149"/>
                    <a:pt x="868437" y="64311"/>
                  </a:cubicBezTo>
                  <a:cubicBezTo>
                    <a:pt x="867913" y="63473"/>
                    <a:pt x="867337" y="62740"/>
                    <a:pt x="866708" y="62111"/>
                  </a:cubicBezTo>
                  <a:cubicBezTo>
                    <a:pt x="865870" y="61482"/>
                    <a:pt x="865242" y="60277"/>
                    <a:pt x="864822" y="58496"/>
                  </a:cubicBezTo>
                  <a:cubicBezTo>
                    <a:pt x="864403" y="56715"/>
                    <a:pt x="863879" y="55510"/>
                    <a:pt x="863251" y="54881"/>
                  </a:cubicBezTo>
                  <a:lnTo>
                    <a:pt x="862622" y="52995"/>
                  </a:lnTo>
                  <a:cubicBezTo>
                    <a:pt x="862203" y="52367"/>
                    <a:pt x="861732" y="51476"/>
                    <a:pt x="861208" y="50324"/>
                  </a:cubicBezTo>
                  <a:cubicBezTo>
                    <a:pt x="860684" y="49171"/>
                    <a:pt x="859898" y="47862"/>
                    <a:pt x="858850" y="46395"/>
                  </a:cubicBezTo>
                  <a:cubicBezTo>
                    <a:pt x="858222" y="44718"/>
                    <a:pt x="857907" y="43147"/>
                    <a:pt x="857907" y="41680"/>
                  </a:cubicBezTo>
                  <a:cubicBezTo>
                    <a:pt x="857907" y="40422"/>
                    <a:pt x="858012" y="39480"/>
                    <a:pt x="858222" y="38851"/>
                  </a:cubicBezTo>
                  <a:lnTo>
                    <a:pt x="858850" y="38222"/>
                  </a:lnTo>
                  <a:cubicBezTo>
                    <a:pt x="859688" y="39060"/>
                    <a:pt x="860212" y="39689"/>
                    <a:pt x="860422" y="40108"/>
                  </a:cubicBezTo>
                  <a:cubicBezTo>
                    <a:pt x="861470" y="40737"/>
                    <a:pt x="862203" y="40527"/>
                    <a:pt x="862622" y="39480"/>
                  </a:cubicBezTo>
                  <a:lnTo>
                    <a:pt x="865765" y="42937"/>
                  </a:lnTo>
                  <a:cubicBezTo>
                    <a:pt x="865975" y="43356"/>
                    <a:pt x="866289" y="43671"/>
                    <a:pt x="866708" y="43880"/>
                  </a:cubicBezTo>
                  <a:cubicBezTo>
                    <a:pt x="867127" y="44090"/>
                    <a:pt x="867442" y="44404"/>
                    <a:pt x="867651" y="44823"/>
                  </a:cubicBezTo>
                  <a:cubicBezTo>
                    <a:pt x="868490" y="45452"/>
                    <a:pt x="869223" y="46185"/>
                    <a:pt x="869852" y="47023"/>
                  </a:cubicBezTo>
                  <a:cubicBezTo>
                    <a:pt x="870480" y="47862"/>
                    <a:pt x="871214" y="48700"/>
                    <a:pt x="872052" y="49538"/>
                  </a:cubicBezTo>
                  <a:lnTo>
                    <a:pt x="873624" y="46709"/>
                  </a:lnTo>
                  <a:lnTo>
                    <a:pt x="880853" y="34136"/>
                  </a:lnTo>
                  <a:cubicBezTo>
                    <a:pt x="881691" y="33298"/>
                    <a:pt x="882529" y="32879"/>
                    <a:pt x="883368" y="32879"/>
                  </a:cubicBezTo>
                  <a:close/>
                  <a:moveTo>
                    <a:pt x="83925" y="29421"/>
                  </a:moveTo>
                  <a:cubicBezTo>
                    <a:pt x="84973" y="29212"/>
                    <a:pt x="86020" y="29316"/>
                    <a:pt x="87068" y="29735"/>
                  </a:cubicBezTo>
                  <a:lnTo>
                    <a:pt x="93669" y="33507"/>
                  </a:lnTo>
                  <a:cubicBezTo>
                    <a:pt x="96184" y="35184"/>
                    <a:pt x="97965" y="36755"/>
                    <a:pt x="99012" y="38222"/>
                  </a:cubicBezTo>
                  <a:cubicBezTo>
                    <a:pt x="99222" y="38432"/>
                    <a:pt x="99536" y="38694"/>
                    <a:pt x="99955" y="39008"/>
                  </a:cubicBezTo>
                  <a:cubicBezTo>
                    <a:pt x="100374" y="39322"/>
                    <a:pt x="100584" y="39689"/>
                    <a:pt x="100584" y="40108"/>
                  </a:cubicBezTo>
                  <a:cubicBezTo>
                    <a:pt x="101632" y="41575"/>
                    <a:pt x="102156" y="42832"/>
                    <a:pt x="102156" y="43880"/>
                  </a:cubicBezTo>
                  <a:cubicBezTo>
                    <a:pt x="102365" y="44090"/>
                    <a:pt x="102313" y="44352"/>
                    <a:pt x="101998" y="44666"/>
                  </a:cubicBezTo>
                  <a:cubicBezTo>
                    <a:pt x="101684" y="44980"/>
                    <a:pt x="101422" y="45242"/>
                    <a:pt x="101213" y="45452"/>
                  </a:cubicBezTo>
                  <a:cubicBezTo>
                    <a:pt x="101213" y="45871"/>
                    <a:pt x="101108" y="46185"/>
                    <a:pt x="100898" y="46395"/>
                  </a:cubicBezTo>
                  <a:cubicBezTo>
                    <a:pt x="100689" y="46604"/>
                    <a:pt x="100584" y="46919"/>
                    <a:pt x="100584" y="47338"/>
                  </a:cubicBezTo>
                  <a:cubicBezTo>
                    <a:pt x="100165" y="50690"/>
                    <a:pt x="99955" y="53205"/>
                    <a:pt x="99955" y="54881"/>
                  </a:cubicBezTo>
                  <a:lnTo>
                    <a:pt x="100270" y="60539"/>
                  </a:lnTo>
                  <a:cubicBezTo>
                    <a:pt x="100479" y="62635"/>
                    <a:pt x="100584" y="65778"/>
                    <a:pt x="100584" y="69969"/>
                  </a:cubicBezTo>
                  <a:lnTo>
                    <a:pt x="100584" y="73427"/>
                  </a:lnTo>
                  <a:cubicBezTo>
                    <a:pt x="100584" y="74684"/>
                    <a:pt x="101108" y="75417"/>
                    <a:pt x="102156" y="75627"/>
                  </a:cubicBezTo>
                  <a:lnTo>
                    <a:pt x="111271" y="79399"/>
                  </a:lnTo>
                  <a:cubicBezTo>
                    <a:pt x="113157" y="80237"/>
                    <a:pt x="115095" y="80918"/>
                    <a:pt x="117086" y="81442"/>
                  </a:cubicBezTo>
                  <a:cubicBezTo>
                    <a:pt x="119077" y="81966"/>
                    <a:pt x="121015" y="82647"/>
                    <a:pt x="122901" y="83485"/>
                  </a:cubicBezTo>
                  <a:cubicBezTo>
                    <a:pt x="124787" y="84114"/>
                    <a:pt x="126778" y="84847"/>
                    <a:pt x="128873" y="85685"/>
                  </a:cubicBezTo>
                  <a:cubicBezTo>
                    <a:pt x="130969" y="86523"/>
                    <a:pt x="133169" y="87257"/>
                    <a:pt x="135474" y="87886"/>
                  </a:cubicBezTo>
                  <a:cubicBezTo>
                    <a:pt x="136941" y="88514"/>
                    <a:pt x="137989" y="89352"/>
                    <a:pt x="138617" y="90400"/>
                  </a:cubicBezTo>
                  <a:cubicBezTo>
                    <a:pt x="139246" y="91448"/>
                    <a:pt x="139665" y="92077"/>
                    <a:pt x="139875" y="92286"/>
                  </a:cubicBezTo>
                  <a:cubicBezTo>
                    <a:pt x="139875" y="93124"/>
                    <a:pt x="139665" y="93543"/>
                    <a:pt x="139246" y="93543"/>
                  </a:cubicBezTo>
                  <a:cubicBezTo>
                    <a:pt x="138827" y="93963"/>
                    <a:pt x="138460" y="94591"/>
                    <a:pt x="138146" y="95429"/>
                  </a:cubicBezTo>
                  <a:cubicBezTo>
                    <a:pt x="137832" y="96268"/>
                    <a:pt x="137465" y="96896"/>
                    <a:pt x="137046" y="97315"/>
                  </a:cubicBezTo>
                  <a:cubicBezTo>
                    <a:pt x="137046" y="97525"/>
                    <a:pt x="136836" y="97839"/>
                    <a:pt x="136417" y="98258"/>
                  </a:cubicBezTo>
                  <a:cubicBezTo>
                    <a:pt x="135998" y="98677"/>
                    <a:pt x="135998" y="99097"/>
                    <a:pt x="136417" y="99516"/>
                  </a:cubicBezTo>
                  <a:lnTo>
                    <a:pt x="136417" y="100144"/>
                  </a:lnTo>
                  <a:lnTo>
                    <a:pt x="134531" y="102345"/>
                  </a:lnTo>
                  <a:cubicBezTo>
                    <a:pt x="132645" y="103811"/>
                    <a:pt x="129397" y="105593"/>
                    <a:pt x="124787" y="107688"/>
                  </a:cubicBezTo>
                  <a:lnTo>
                    <a:pt x="117558" y="111460"/>
                  </a:lnTo>
                  <a:lnTo>
                    <a:pt x="110328" y="114289"/>
                  </a:lnTo>
                  <a:lnTo>
                    <a:pt x="102470" y="117746"/>
                  </a:lnTo>
                  <a:cubicBezTo>
                    <a:pt x="102260" y="117746"/>
                    <a:pt x="102156" y="118166"/>
                    <a:pt x="102156" y="119004"/>
                  </a:cubicBezTo>
                  <a:cubicBezTo>
                    <a:pt x="101946" y="120261"/>
                    <a:pt x="101841" y="122042"/>
                    <a:pt x="101841" y="124347"/>
                  </a:cubicBezTo>
                  <a:cubicBezTo>
                    <a:pt x="101632" y="126443"/>
                    <a:pt x="101527" y="129796"/>
                    <a:pt x="101527" y="134406"/>
                  </a:cubicBezTo>
                  <a:lnTo>
                    <a:pt x="101527" y="135663"/>
                  </a:lnTo>
                  <a:cubicBezTo>
                    <a:pt x="102365" y="135873"/>
                    <a:pt x="103046" y="135768"/>
                    <a:pt x="103570" y="135349"/>
                  </a:cubicBezTo>
                  <a:cubicBezTo>
                    <a:pt x="104094" y="134930"/>
                    <a:pt x="104461" y="134615"/>
                    <a:pt x="104670" y="134406"/>
                  </a:cubicBezTo>
                  <a:cubicBezTo>
                    <a:pt x="104880" y="134196"/>
                    <a:pt x="105142" y="134091"/>
                    <a:pt x="105456" y="134091"/>
                  </a:cubicBezTo>
                  <a:cubicBezTo>
                    <a:pt x="105770" y="134091"/>
                    <a:pt x="106032" y="133987"/>
                    <a:pt x="106242" y="133777"/>
                  </a:cubicBezTo>
                  <a:lnTo>
                    <a:pt x="109385" y="132834"/>
                  </a:lnTo>
                  <a:lnTo>
                    <a:pt x="110957" y="132834"/>
                  </a:lnTo>
                  <a:cubicBezTo>
                    <a:pt x="111585" y="133463"/>
                    <a:pt x="112633" y="133777"/>
                    <a:pt x="114100" y="133777"/>
                  </a:cubicBezTo>
                  <a:lnTo>
                    <a:pt x="115986" y="133777"/>
                  </a:lnTo>
                  <a:cubicBezTo>
                    <a:pt x="118920" y="133777"/>
                    <a:pt x="121225" y="134825"/>
                    <a:pt x="122901" y="136920"/>
                  </a:cubicBezTo>
                  <a:lnTo>
                    <a:pt x="124158" y="137863"/>
                  </a:lnTo>
                  <a:cubicBezTo>
                    <a:pt x="125206" y="138911"/>
                    <a:pt x="125730" y="140064"/>
                    <a:pt x="125730" y="141321"/>
                  </a:cubicBezTo>
                  <a:cubicBezTo>
                    <a:pt x="125730" y="141949"/>
                    <a:pt x="125520" y="142683"/>
                    <a:pt x="125101" y="143521"/>
                  </a:cubicBezTo>
                  <a:lnTo>
                    <a:pt x="124158" y="146350"/>
                  </a:lnTo>
                  <a:lnTo>
                    <a:pt x="122587" y="147607"/>
                  </a:lnTo>
                  <a:cubicBezTo>
                    <a:pt x="119653" y="149493"/>
                    <a:pt x="117243" y="150646"/>
                    <a:pt x="115357" y="151065"/>
                  </a:cubicBezTo>
                  <a:lnTo>
                    <a:pt x="113471" y="152008"/>
                  </a:lnTo>
                  <a:lnTo>
                    <a:pt x="107499" y="156408"/>
                  </a:lnTo>
                  <a:lnTo>
                    <a:pt x="103727" y="158294"/>
                  </a:lnTo>
                  <a:cubicBezTo>
                    <a:pt x="102051" y="159342"/>
                    <a:pt x="101213" y="160495"/>
                    <a:pt x="101213" y="161752"/>
                  </a:cubicBezTo>
                  <a:lnTo>
                    <a:pt x="101213" y="171182"/>
                  </a:lnTo>
                  <a:lnTo>
                    <a:pt x="101213" y="181869"/>
                  </a:lnTo>
                  <a:lnTo>
                    <a:pt x="101213" y="188470"/>
                  </a:lnTo>
                  <a:lnTo>
                    <a:pt x="103727" y="188470"/>
                  </a:lnTo>
                  <a:lnTo>
                    <a:pt x="115672" y="186584"/>
                  </a:lnTo>
                  <a:cubicBezTo>
                    <a:pt x="124054" y="185117"/>
                    <a:pt x="134845" y="184383"/>
                    <a:pt x="148047" y="184383"/>
                  </a:cubicBezTo>
                  <a:lnTo>
                    <a:pt x="155905" y="184383"/>
                  </a:lnTo>
                  <a:cubicBezTo>
                    <a:pt x="158629" y="183964"/>
                    <a:pt x="161615" y="183964"/>
                    <a:pt x="164864" y="184383"/>
                  </a:cubicBezTo>
                  <a:cubicBezTo>
                    <a:pt x="168112" y="184802"/>
                    <a:pt x="170259" y="185117"/>
                    <a:pt x="171307" y="185326"/>
                  </a:cubicBezTo>
                  <a:cubicBezTo>
                    <a:pt x="171726" y="185326"/>
                    <a:pt x="172145" y="185850"/>
                    <a:pt x="172564" y="186898"/>
                  </a:cubicBezTo>
                  <a:cubicBezTo>
                    <a:pt x="172984" y="187108"/>
                    <a:pt x="173246" y="187369"/>
                    <a:pt x="173350" y="187684"/>
                  </a:cubicBezTo>
                  <a:cubicBezTo>
                    <a:pt x="173455" y="187998"/>
                    <a:pt x="173612" y="188260"/>
                    <a:pt x="173822" y="188470"/>
                  </a:cubicBezTo>
                  <a:lnTo>
                    <a:pt x="177908" y="191299"/>
                  </a:lnTo>
                  <a:cubicBezTo>
                    <a:pt x="178956" y="191927"/>
                    <a:pt x="180108" y="193080"/>
                    <a:pt x="181366" y="194756"/>
                  </a:cubicBezTo>
                  <a:cubicBezTo>
                    <a:pt x="183671" y="196432"/>
                    <a:pt x="185871" y="198528"/>
                    <a:pt x="187966" y="201043"/>
                  </a:cubicBezTo>
                  <a:cubicBezTo>
                    <a:pt x="188595" y="201462"/>
                    <a:pt x="188909" y="201986"/>
                    <a:pt x="188909" y="202614"/>
                  </a:cubicBezTo>
                  <a:cubicBezTo>
                    <a:pt x="188909" y="205338"/>
                    <a:pt x="187338" y="207120"/>
                    <a:pt x="184194" y="207958"/>
                  </a:cubicBezTo>
                  <a:cubicBezTo>
                    <a:pt x="184194" y="207958"/>
                    <a:pt x="184142" y="208010"/>
                    <a:pt x="184037" y="208115"/>
                  </a:cubicBezTo>
                  <a:cubicBezTo>
                    <a:pt x="183933" y="208220"/>
                    <a:pt x="183880" y="208272"/>
                    <a:pt x="183880" y="208272"/>
                  </a:cubicBezTo>
                  <a:cubicBezTo>
                    <a:pt x="183252" y="208901"/>
                    <a:pt x="182413" y="209110"/>
                    <a:pt x="181366" y="208901"/>
                  </a:cubicBezTo>
                  <a:cubicBezTo>
                    <a:pt x="180318" y="208691"/>
                    <a:pt x="179480" y="208586"/>
                    <a:pt x="178851" y="208586"/>
                  </a:cubicBezTo>
                  <a:lnTo>
                    <a:pt x="178222" y="208586"/>
                  </a:lnTo>
                  <a:cubicBezTo>
                    <a:pt x="176755" y="208796"/>
                    <a:pt x="175184" y="208586"/>
                    <a:pt x="173507" y="207958"/>
                  </a:cubicBezTo>
                  <a:cubicBezTo>
                    <a:pt x="171831" y="207329"/>
                    <a:pt x="170678" y="206910"/>
                    <a:pt x="170050" y="206700"/>
                  </a:cubicBezTo>
                  <a:cubicBezTo>
                    <a:pt x="165649" y="205234"/>
                    <a:pt x="159677" y="204500"/>
                    <a:pt x="152133" y="204500"/>
                  </a:cubicBezTo>
                  <a:lnTo>
                    <a:pt x="137989" y="204500"/>
                  </a:lnTo>
                  <a:cubicBezTo>
                    <a:pt x="131702" y="204919"/>
                    <a:pt x="126883" y="205338"/>
                    <a:pt x="123530" y="205757"/>
                  </a:cubicBezTo>
                  <a:cubicBezTo>
                    <a:pt x="119339" y="206177"/>
                    <a:pt x="114100" y="207015"/>
                    <a:pt x="107814" y="208272"/>
                  </a:cubicBezTo>
                  <a:cubicBezTo>
                    <a:pt x="106347" y="208482"/>
                    <a:pt x="104146" y="209005"/>
                    <a:pt x="101213" y="209844"/>
                  </a:cubicBezTo>
                  <a:cubicBezTo>
                    <a:pt x="100794" y="209844"/>
                    <a:pt x="100584" y="210158"/>
                    <a:pt x="100584" y="210787"/>
                  </a:cubicBezTo>
                  <a:cubicBezTo>
                    <a:pt x="99955" y="211834"/>
                    <a:pt x="99641" y="212568"/>
                    <a:pt x="99641" y="212987"/>
                  </a:cubicBezTo>
                  <a:cubicBezTo>
                    <a:pt x="99641" y="214244"/>
                    <a:pt x="98803" y="215082"/>
                    <a:pt x="97126" y="215502"/>
                  </a:cubicBezTo>
                  <a:cubicBezTo>
                    <a:pt x="95241" y="216130"/>
                    <a:pt x="94193" y="216549"/>
                    <a:pt x="93983" y="216759"/>
                  </a:cubicBezTo>
                  <a:cubicBezTo>
                    <a:pt x="93145" y="216968"/>
                    <a:pt x="91888" y="217702"/>
                    <a:pt x="90211" y="218959"/>
                  </a:cubicBezTo>
                  <a:lnTo>
                    <a:pt x="89583" y="219273"/>
                  </a:lnTo>
                  <a:lnTo>
                    <a:pt x="85496" y="219588"/>
                  </a:lnTo>
                  <a:cubicBezTo>
                    <a:pt x="84449" y="219588"/>
                    <a:pt x="83715" y="219483"/>
                    <a:pt x="83296" y="219273"/>
                  </a:cubicBezTo>
                  <a:lnTo>
                    <a:pt x="82668" y="218959"/>
                  </a:lnTo>
                  <a:cubicBezTo>
                    <a:pt x="80991" y="219169"/>
                    <a:pt x="79419" y="218802"/>
                    <a:pt x="77953" y="217859"/>
                  </a:cubicBezTo>
                  <a:cubicBezTo>
                    <a:pt x="76486" y="216916"/>
                    <a:pt x="75438" y="216340"/>
                    <a:pt x="74809" y="216130"/>
                  </a:cubicBezTo>
                  <a:cubicBezTo>
                    <a:pt x="73971" y="215502"/>
                    <a:pt x="73028" y="215397"/>
                    <a:pt x="71980" y="215816"/>
                  </a:cubicBezTo>
                  <a:cubicBezTo>
                    <a:pt x="63389" y="218540"/>
                    <a:pt x="58045" y="220112"/>
                    <a:pt x="55950" y="220531"/>
                  </a:cubicBezTo>
                  <a:cubicBezTo>
                    <a:pt x="50292" y="221998"/>
                    <a:pt x="45472" y="223150"/>
                    <a:pt x="41491" y="223988"/>
                  </a:cubicBezTo>
                  <a:lnTo>
                    <a:pt x="40234" y="223674"/>
                  </a:lnTo>
                  <a:cubicBezTo>
                    <a:pt x="39395" y="223045"/>
                    <a:pt x="38452" y="222626"/>
                    <a:pt x="37405" y="222417"/>
                  </a:cubicBezTo>
                  <a:cubicBezTo>
                    <a:pt x="37195" y="222417"/>
                    <a:pt x="36671" y="222312"/>
                    <a:pt x="35833" y="222102"/>
                  </a:cubicBezTo>
                  <a:cubicBezTo>
                    <a:pt x="34995" y="221893"/>
                    <a:pt x="34471" y="221369"/>
                    <a:pt x="34261" y="220531"/>
                  </a:cubicBezTo>
                  <a:cubicBezTo>
                    <a:pt x="33633" y="220531"/>
                    <a:pt x="33318" y="220321"/>
                    <a:pt x="33318" y="219902"/>
                  </a:cubicBezTo>
                  <a:cubicBezTo>
                    <a:pt x="31642" y="219483"/>
                    <a:pt x="30804" y="218750"/>
                    <a:pt x="30804" y="217702"/>
                  </a:cubicBezTo>
                  <a:cubicBezTo>
                    <a:pt x="30594" y="217283"/>
                    <a:pt x="30385" y="216864"/>
                    <a:pt x="30175" y="216444"/>
                  </a:cubicBezTo>
                  <a:cubicBezTo>
                    <a:pt x="29966" y="216025"/>
                    <a:pt x="29861" y="215502"/>
                    <a:pt x="29861" y="214873"/>
                  </a:cubicBezTo>
                  <a:lnTo>
                    <a:pt x="29861" y="214559"/>
                  </a:lnTo>
                  <a:cubicBezTo>
                    <a:pt x="30070" y="213301"/>
                    <a:pt x="29861" y="212149"/>
                    <a:pt x="29232" y="211101"/>
                  </a:cubicBezTo>
                  <a:cubicBezTo>
                    <a:pt x="29023" y="209844"/>
                    <a:pt x="29337" y="208639"/>
                    <a:pt x="30175" y="207486"/>
                  </a:cubicBezTo>
                  <a:cubicBezTo>
                    <a:pt x="31013" y="206334"/>
                    <a:pt x="32061" y="205548"/>
                    <a:pt x="33318" y="205129"/>
                  </a:cubicBezTo>
                  <a:cubicBezTo>
                    <a:pt x="33528" y="205129"/>
                    <a:pt x="34261" y="204919"/>
                    <a:pt x="35519" y="204500"/>
                  </a:cubicBezTo>
                  <a:cubicBezTo>
                    <a:pt x="34681" y="204081"/>
                    <a:pt x="34261" y="203662"/>
                    <a:pt x="34261" y="203243"/>
                  </a:cubicBezTo>
                  <a:cubicBezTo>
                    <a:pt x="33423" y="201776"/>
                    <a:pt x="33947" y="201043"/>
                    <a:pt x="35833" y="201043"/>
                  </a:cubicBezTo>
                  <a:cubicBezTo>
                    <a:pt x="36462" y="201043"/>
                    <a:pt x="37824" y="201252"/>
                    <a:pt x="39919" y="201671"/>
                  </a:cubicBezTo>
                  <a:lnTo>
                    <a:pt x="40862" y="201671"/>
                  </a:lnTo>
                  <a:lnTo>
                    <a:pt x="50292" y="193813"/>
                  </a:lnTo>
                  <a:cubicBezTo>
                    <a:pt x="49873" y="192556"/>
                    <a:pt x="49035" y="190879"/>
                    <a:pt x="47777" y="188784"/>
                  </a:cubicBezTo>
                  <a:lnTo>
                    <a:pt x="47777" y="188470"/>
                  </a:lnTo>
                  <a:cubicBezTo>
                    <a:pt x="48197" y="187422"/>
                    <a:pt x="48092" y="186217"/>
                    <a:pt x="47463" y="184855"/>
                  </a:cubicBezTo>
                  <a:cubicBezTo>
                    <a:pt x="46834" y="183493"/>
                    <a:pt x="46415" y="182288"/>
                    <a:pt x="46206" y="181240"/>
                  </a:cubicBezTo>
                  <a:lnTo>
                    <a:pt x="45891" y="180611"/>
                  </a:lnTo>
                  <a:cubicBezTo>
                    <a:pt x="46520" y="179564"/>
                    <a:pt x="46677" y="178359"/>
                    <a:pt x="46363" y="176997"/>
                  </a:cubicBezTo>
                  <a:cubicBezTo>
                    <a:pt x="46049" y="175635"/>
                    <a:pt x="45787" y="174639"/>
                    <a:pt x="45577" y="174011"/>
                  </a:cubicBezTo>
                  <a:lnTo>
                    <a:pt x="45263" y="169610"/>
                  </a:lnTo>
                  <a:cubicBezTo>
                    <a:pt x="45263" y="168981"/>
                    <a:pt x="45053" y="168562"/>
                    <a:pt x="44634" y="168353"/>
                  </a:cubicBezTo>
                  <a:cubicBezTo>
                    <a:pt x="44215" y="168143"/>
                    <a:pt x="43901" y="168038"/>
                    <a:pt x="43691" y="168038"/>
                  </a:cubicBezTo>
                  <a:cubicBezTo>
                    <a:pt x="42224" y="167410"/>
                    <a:pt x="41072" y="166153"/>
                    <a:pt x="40234" y="164267"/>
                  </a:cubicBezTo>
                  <a:cubicBezTo>
                    <a:pt x="40234" y="164057"/>
                    <a:pt x="40338" y="163900"/>
                    <a:pt x="40548" y="163795"/>
                  </a:cubicBezTo>
                  <a:cubicBezTo>
                    <a:pt x="40758" y="163690"/>
                    <a:pt x="40862" y="163428"/>
                    <a:pt x="40862" y="163009"/>
                  </a:cubicBezTo>
                  <a:cubicBezTo>
                    <a:pt x="41281" y="162171"/>
                    <a:pt x="41386" y="161333"/>
                    <a:pt x="41177" y="160495"/>
                  </a:cubicBezTo>
                  <a:cubicBezTo>
                    <a:pt x="41177" y="159447"/>
                    <a:pt x="41700" y="158923"/>
                    <a:pt x="42748" y="158923"/>
                  </a:cubicBezTo>
                  <a:lnTo>
                    <a:pt x="45263" y="159552"/>
                  </a:lnTo>
                  <a:cubicBezTo>
                    <a:pt x="46520" y="159552"/>
                    <a:pt x="47830" y="159185"/>
                    <a:pt x="49192" y="158452"/>
                  </a:cubicBezTo>
                  <a:cubicBezTo>
                    <a:pt x="50554" y="157718"/>
                    <a:pt x="51549" y="157247"/>
                    <a:pt x="52178" y="157037"/>
                  </a:cubicBezTo>
                  <a:lnTo>
                    <a:pt x="73866" y="148236"/>
                  </a:lnTo>
                  <a:cubicBezTo>
                    <a:pt x="75752" y="147398"/>
                    <a:pt x="76800" y="146140"/>
                    <a:pt x="77010" y="144464"/>
                  </a:cubicBezTo>
                  <a:cubicBezTo>
                    <a:pt x="76800" y="142159"/>
                    <a:pt x="76748" y="140168"/>
                    <a:pt x="76852" y="138492"/>
                  </a:cubicBezTo>
                  <a:cubicBezTo>
                    <a:pt x="76957" y="136816"/>
                    <a:pt x="77010" y="135453"/>
                    <a:pt x="77010" y="134406"/>
                  </a:cubicBezTo>
                  <a:cubicBezTo>
                    <a:pt x="77219" y="132939"/>
                    <a:pt x="77324" y="130739"/>
                    <a:pt x="77324" y="127805"/>
                  </a:cubicBezTo>
                  <a:lnTo>
                    <a:pt x="77324" y="126233"/>
                  </a:lnTo>
                  <a:lnTo>
                    <a:pt x="71980" y="127176"/>
                  </a:lnTo>
                  <a:cubicBezTo>
                    <a:pt x="70094" y="127386"/>
                    <a:pt x="68418" y="127386"/>
                    <a:pt x="66951" y="127176"/>
                  </a:cubicBezTo>
                  <a:cubicBezTo>
                    <a:pt x="65904" y="126967"/>
                    <a:pt x="64227" y="126862"/>
                    <a:pt x="61922" y="126862"/>
                  </a:cubicBezTo>
                  <a:lnTo>
                    <a:pt x="61608" y="126862"/>
                  </a:lnTo>
                  <a:cubicBezTo>
                    <a:pt x="61398" y="126024"/>
                    <a:pt x="60665" y="125605"/>
                    <a:pt x="59407" y="125605"/>
                  </a:cubicBezTo>
                  <a:cubicBezTo>
                    <a:pt x="56474" y="125605"/>
                    <a:pt x="54064" y="124976"/>
                    <a:pt x="52178" y="123719"/>
                  </a:cubicBezTo>
                  <a:cubicBezTo>
                    <a:pt x="51130" y="123300"/>
                    <a:pt x="50082" y="122357"/>
                    <a:pt x="49035" y="120890"/>
                  </a:cubicBezTo>
                  <a:cubicBezTo>
                    <a:pt x="48406" y="120052"/>
                    <a:pt x="48301" y="119423"/>
                    <a:pt x="48720" y="119004"/>
                  </a:cubicBezTo>
                  <a:cubicBezTo>
                    <a:pt x="48930" y="118375"/>
                    <a:pt x="48982" y="117694"/>
                    <a:pt x="48878" y="116961"/>
                  </a:cubicBezTo>
                  <a:cubicBezTo>
                    <a:pt x="48773" y="116227"/>
                    <a:pt x="48720" y="115546"/>
                    <a:pt x="48720" y="114918"/>
                  </a:cubicBezTo>
                  <a:cubicBezTo>
                    <a:pt x="50187" y="115965"/>
                    <a:pt x="51445" y="116489"/>
                    <a:pt x="52492" y="116489"/>
                  </a:cubicBezTo>
                  <a:cubicBezTo>
                    <a:pt x="53331" y="116489"/>
                    <a:pt x="54797" y="116070"/>
                    <a:pt x="56893" y="115232"/>
                  </a:cubicBezTo>
                  <a:cubicBezTo>
                    <a:pt x="59198" y="114184"/>
                    <a:pt x="62655" y="112822"/>
                    <a:pt x="67266" y="111146"/>
                  </a:cubicBezTo>
                  <a:lnTo>
                    <a:pt x="77638" y="107059"/>
                  </a:lnTo>
                  <a:cubicBezTo>
                    <a:pt x="78476" y="106640"/>
                    <a:pt x="78896" y="106116"/>
                    <a:pt x="78896" y="105488"/>
                  </a:cubicBezTo>
                  <a:cubicBezTo>
                    <a:pt x="79315" y="100878"/>
                    <a:pt x="79734" y="94172"/>
                    <a:pt x="80153" y="85371"/>
                  </a:cubicBezTo>
                  <a:lnTo>
                    <a:pt x="80782" y="70283"/>
                  </a:lnTo>
                  <a:cubicBezTo>
                    <a:pt x="80782" y="69445"/>
                    <a:pt x="79943" y="68712"/>
                    <a:pt x="78267" y="68083"/>
                  </a:cubicBezTo>
                  <a:lnTo>
                    <a:pt x="80782" y="67454"/>
                  </a:lnTo>
                  <a:lnTo>
                    <a:pt x="80782" y="61797"/>
                  </a:lnTo>
                  <a:lnTo>
                    <a:pt x="80782" y="51424"/>
                  </a:lnTo>
                  <a:cubicBezTo>
                    <a:pt x="80991" y="50586"/>
                    <a:pt x="81201" y="49538"/>
                    <a:pt x="81410" y="48281"/>
                  </a:cubicBezTo>
                  <a:cubicBezTo>
                    <a:pt x="81620" y="47023"/>
                    <a:pt x="81725" y="45452"/>
                    <a:pt x="81725" y="43566"/>
                  </a:cubicBezTo>
                  <a:cubicBezTo>
                    <a:pt x="81934" y="42937"/>
                    <a:pt x="81829" y="41994"/>
                    <a:pt x="81410" y="40737"/>
                  </a:cubicBezTo>
                  <a:lnTo>
                    <a:pt x="78581" y="36336"/>
                  </a:lnTo>
                  <a:cubicBezTo>
                    <a:pt x="78581" y="36127"/>
                    <a:pt x="78372" y="35760"/>
                    <a:pt x="77953" y="35236"/>
                  </a:cubicBezTo>
                  <a:cubicBezTo>
                    <a:pt x="77534" y="34712"/>
                    <a:pt x="76905" y="34450"/>
                    <a:pt x="76067" y="34450"/>
                  </a:cubicBezTo>
                  <a:lnTo>
                    <a:pt x="75124" y="34450"/>
                  </a:lnTo>
                  <a:lnTo>
                    <a:pt x="75124" y="31621"/>
                  </a:lnTo>
                  <a:cubicBezTo>
                    <a:pt x="75333" y="31202"/>
                    <a:pt x="75910" y="30836"/>
                    <a:pt x="76852" y="30521"/>
                  </a:cubicBezTo>
                  <a:cubicBezTo>
                    <a:pt x="77795" y="30207"/>
                    <a:pt x="78581" y="30050"/>
                    <a:pt x="79210" y="30050"/>
                  </a:cubicBezTo>
                  <a:cubicBezTo>
                    <a:pt x="81305" y="30050"/>
                    <a:pt x="82877" y="29840"/>
                    <a:pt x="83925" y="29421"/>
                  </a:cubicBezTo>
                  <a:close/>
                  <a:moveTo>
                    <a:pt x="1458763" y="28164"/>
                  </a:moveTo>
                  <a:cubicBezTo>
                    <a:pt x="1459392" y="28373"/>
                    <a:pt x="1460335" y="28478"/>
                    <a:pt x="1461592" y="28478"/>
                  </a:cubicBezTo>
                  <a:lnTo>
                    <a:pt x="1464421" y="28478"/>
                  </a:lnTo>
                  <a:lnTo>
                    <a:pt x="1466621" y="28792"/>
                  </a:lnTo>
                  <a:lnTo>
                    <a:pt x="1471022" y="30678"/>
                  </a:lnTo>
                  <a:cubicBezTo>
                    <a:pt x="1471651" y="30888"/>
                    <a:pt x="1472541" y="31202"/>
                    <a:pt x="1473694" y="31621"/>
                  </a:cubicBezTo>
                  <a:cubicBezTo>
                    <a:pt x="1474846" y="32040"/>
                    <a:pt x="1475737" y="32669"/>
                    <a:pt x="1476366" y="33507"/>
                  </a:cubicBezTo>
                  <a:cubicBezTo>
                    <a:pt x="1476575" y="33926"/>
                    <a:pt x="1476994" y="34293"/>
                    <a:pt x="1477623" y="34607"/>
                  </a:cubicBezTo>
                  <a:cubicBezTo>
                    <a:pt x="1478252" y="34922"/>
                    <a:pt x="1478671" y="35184"/>
                    <a:pt x="1478880" y="35393"/>
                  </a:cubicBezTo>
                  <a:cubicBezTo>
                    <a:pt x="1483071" y="38956"/>
                    <a:pt x="1485062" y="40632"/>
                    <a:pt x="1484852" y="40422"/>
                  </a:cubicBezTo>
                  <a:cubicBezTo>
                    <a:pt x="1484643" y="41051"/>
                    <a:pt x="1484695" y="41837"/>
                    <a:pt x="1485010" y="42780"/>
                  </a:cubicBezTo>
                  <a:cubicBezTo>
                    <a:pt x="1485324" y="43723"/>
                    <a:pt x="1485481" y="44509"/>
                    <a:pt x="1485481" y="45137"/>
                  </a:cubicBezTo>
                  <a:lnTo>
                    <a:pt x="1485481" y="45452"/>
                  </a:lnTo>
                  <a:cubicBezTo>
                    <a:pt x="1485062" y="46709"/>
                    <a:pt x="1484800" y="48281"/>
                    <a:pt x="1484695" y="50167"/>
                  </a:cubicBezTo>
                  <a:cubicBezTo>
                    <a:pt x="1484590" y="52053"/>
                    <a:pt x="1484538" y="53519"/>
                    <a:pt x="1484538" y="54567"/>
                  </a:cubicBezTo>
                  <a:cubicBezTo>
                    <a:pt x="1484328" y="56663"/>
                    <a:pt x="1484276" y="58496"/>
                    <a:pt x="1484381" y="60068"/>
                  </a:cubicBezTo>
                  <a:cubicBezTo>
                    <a:pt x="1484486" y="61639"/>
                    <a:pt x="1484538" y="63054"/>
                    <a:pt x="1484538" y="64311"/>
                  </a:cubicBezTo>
                  <a:cubicBezTo>
                    <a:pt x="1484538" y="64940"/>
                    <a:pt x="1484957" y="65359"/>
                    <a:pt x="1485795" y="65568"/>
                  </a:cubicBezTo>
                  <a:cubicBezTo>
                    <a:pt x="1487891" y="65568"/>
                    <a:pt x="1489567" y="65673"/>
                    <a:pt x="1490824" y="65883"/>
                  </a:cubicBezTo>
                  <a:cubicBezTo>
                    <a:pt x="1491453" y="65883"/>
                    <a:pt x="1492344" y="65935"/>
                    <a:pt x="1493496" y="66040"/>
                  </a:cubicBezTo>
                  <a:cubicBezTo>
                    <a:pt x="1494649" y="66145"/>
                    <a:pt x="1495959" y="66407"/>
                    <a:pt x="1497425" y="66826"/>
                  </a:cubicBezTo>
                  <a:lnTo>
                    <a:pt x="1502455" y="67140"/>
                  </a:lnTo>
                  <a:lnTo>
                    <a:pt x="1503712" y="66511"/>
                  </a:lnTo>
                  <a:cubicBezTo>
                    <a:pt x="1503712" y="66302"/>
                    <a:pt x="1504026" y="66197"/>
                    <a:pt x="1504655" y="66197"/>
                  </a:cubicBezTo>
                  <a:cubicBezTo>
                    <a:pt x="1504864" y="66407"/>
                    <a:pt x="1505336" y="66459"/>
                    <a:pt x="1506069" y="66354"/>
                  </a:cubicBezTo>
                  <a:cubicBezTo>
                    <a:pt x="1506803" y="66250"/>
                    <a:pt x="1507379" y="66197"/>
                    <a:pt x="1507798" y="66197"/>
                  </a:cubicBezTo>
                  <a:lnTo>
                    <a:pt x="1515342" y="66197"/>
                  </a:lnTo>
                  <a:cubicBezTo>
                    <a:pt x="1516180" y="66197"/>
                    <a:pt x="1517228" y="66407"/>
                    <a:pt x="1518485" y="66826"/>
                  </a:cubicBezTo>
                  <a:cubicBezTo>
                    <a:pt x="1518904" y="66826"/>
                    <a:pt x="1519218" y="66931"/>
                    <a:pt x="1519428" y="67140"/>
                  </a:cubicBezTo>
                  <a:cubicBezTo>
                    <a:pt x="1520685" y="68397"/>
                    <a:pt x="1521314" y="69026"/>
                    <a:pt x="1521314" y="69026"/>
                  </a:cubicBezTo>
                  <a:cubicBezTo>
                    <a:pt x="1522152" y="69655"/>
                    <a:pt x="1522571" y="70388"/>
                    <a:pt x="1522571" y="71226"/>
                  </a:cubicBezTo>
                  <a:cubicBezTo>
                    <a:pt x="1522362" y="71855"/>
                    <a:pt x="1522257" y="72798"/>
                    <a:pt x="1522257" y="74055"/>
                  </a:cubicBezTo>
                  <a:lnTo>
                    <a:pt x="1522257" y="74684"/>
                  </a:lnTo>
                  <a:cubicBezTo>
                    <a:pt x="1523095" y="75941"/>
                    <a:pt x="1522990" y="76884"/>
                    <a:pt x="1521943" y="77513"/>
                  </a:cubicBezTo>
                  <a:lnTo>
                    <a:pt x="1520685" y="78141"/>
                  </a:lnTo>
                  <a:cubicBezTo>
                    <a:pt x="1520266" y="78141"/>
                    <a:pt x="1519638" y="78351"/>
                    <a:pt x="1518800" y="78770"/>
                  </a:cubicBezTo>
                  <a:lnTo>
                    <a:pt x="1515342" y="80970"/>
                  </a:lnTo>
                  <a:lnTo>
                    <a:pt x="1509055" y="84428"/>
                  </a:lnTo>
                  <a:cubicBezTo>
                    <a:pt x="1508427" y="84638"/>
                    <a:pt x="1507955" y="84952"/>
                    <a:pt x="1507641" y="85371"/>
                  </a:cubicBezTo>
                  <a:cubicBezTo>
                    <a:pt x="1507326" y="85790"/>
                    <a:pt x="1506960" y="86104"/>
                    <a:pt x="1506541" y="86314"/>
                  </a:cubicBezTo>
                  <a:lnTo>
                    <a:pt x="1503083" y="88200"/>
                  </a:lnTo>
                  <a:cubicBezTo>
                    <a:pt x="1502035" y="88619"/>
                    <a:pt x="1500464" y="89457"/>
                    <a:pt x="1498368" y="90715"/>
                  </a:cubicBezTo>
                  <a:lnTo>
                    <a:pt x="1494282" y="92600"/>
                  </a:lnTo>
                  <a:lnTo>
                    <a:pt x="1490196" y="95115"/>
                  </a:lnTo>
                  <a:cubicBezTo>
                    <a:pt x="1487053" y="97211"/>
                    <a:pt x="1485272" y="98363"/>
                    <a:pt x="1484852" y="98573"/>
                  </a:cubicBezTo>
                  <a:cubicBezTo>
                    <a:pt x="1484014" y="99201"/>
                    <a:pt x="1483700" y="99935"/>
                    <a:pt x="1483909" y="100773"/>
                  </a:cubicBezTo>
                  <a:lnTo>
                    <a:pt x="1483909" y="103602"/>
                  </a:lnTo>
                  <a:lnTo>
                    <a:pt x="1483909" y="113660"/>
                  </a:lnTo>
                  <a:lnTo>
                    <a:pt x="1483909" y="118689"/>
                  </a:lnTo>
                  <a:lnTo>
                    <a:pt x="1483909" y="123090"/>
                  </a:lnTo>
                  <a:lnTo>
                    <a:pt x="1483909" y="127491"/>
                  </a:lnTo>
                  <a:cubicBezTo>
                    <a:pt x="1483700" y="128957"/>
                    <a:pt x="1483595" y="131053"/>
                    <a:pt x="1483595" y="133777"/>
                  </a:cubicBezTo>
                  <a:cubicBezTo>
                    <a:pt x="1483804" y="137968"/>
                    <a:pt x="1483857" y="141740"/>
                    <a:pt x="1483752" y="145093"/>
                  </a:cubicBezTo>
                  <a:cubicBezTo>
                    <a:pt x="1483647" y="148446"/>
                    <a:pt x="1483595" y="150855"/>
                    <a:pt x="1483595" y="152322"/>
                  </a:cubicBezTo>
                  <a:lnTo>
                    <a:pt x="1483595" y="157351"/>
                  </a:lnTo>
                  <a:cubicBezTo>
                    <a:pt x="1483386" y="159447"/>
                    <a:pt x="1483386" y="161490"/>
                    <a:pt x="1483595" y="163481"/>
                  </a:cubicBezTo>
                  <a:cubicBezTo>
                    <a:pt x="1483804" y="165471"/>
                    <a:pt x="1483804" y="167515"/>
                    <a:pt x="1483595" y="169610"/>
                  </a:cubicBezTo>
                  <a:cubicBezTo>
                    <a:pt x="1483386" y="170658"/>
                    <a:pt x="1483333" y="172020"/>
                    <a:pt x="1483438" y="173696"/>
                  </a:cubicBezTo>
                  <a:cubicBezTo>
                    <a:pt x="1483543" y="175373"/>
                    <a:pt x="1483595" y="176630"/>
                    <a:pt x="1483595" y="177468"/>
                  </a:cubicBezTo>
                  <a:cubicBezTo>
                    <a:pt x="1483804" y="179773"/>
                    <a:pt x="1483909" y="183336"/>
                    <a:pt x="1483909" y="188155"/>
                  </a:cubicBezTo>
                  <a:cubicBezTo>
                    <a:pt x="1483909" y="192346"/>
                    <a:pt x="1483804" y="195385"/>
                    <a:pt x="1483595" y="197271"/>
                  </a:cubicBezTo>
                  <a:lnTo>
                    <a:pt x="1482966" y="207015"/>
                  </a:lnTo>
                  <a:lnTo>
                    <a:pt x="1482966" y="209529"/>
                  </a:lnTo>
                  <a:cubicBezTo>
                    <a:pt x="1482966" y="210368"/>
                    <a:pt x="1482652" y="210996"/>
                    <a:pt x="1482023" y="211415"/>
                  </a:cubicBezTo>
                  <a:cubicBezTo>
                    <a:pt x="1481814" y="211625"/>
                    <a:pt x="1481709" y="212044"/>
                    <a:pt x="1481709" y="212673"/>
                  </a:cubicBezTo>
                  <a:cubicBezTo>
                    <a:pt x="1481709" y="213301"/>
                    <a:pt x="1481500" y="214035"/>
                    <a:pt x="1481080" y="214873"/>
                  </a:cubicBezTo>
                  <a:lnTo>
                    <a:pt x="1480452" y="215187"/>
                  </a:lnTo>
                  <a:cubicBezTo>
                    <a:pt x="1480033" y="214768"/>
                    <a:pt x="1479823" y="214349"/>
                    <a:pt x="1479823" y="213930"/>
                  </a:cubicBezTo>
                  <a:lnTo>
                    <a:pt x="1477309" y="215816"/>
                  </a:lnTo>
                  <a:cubicBezTo>
                    <a:pt x="1476889" y="216235"/>
                    <a:pt x="1476261" y="216654"/>
                    <a:pt x="1475423" y="217073"/>
                  </a:cubicBezTo>
                  <a:cubicBezTo>
                    <a:pt x="1475004" y="217492"/>
                    <a:pt x="1474794" y="217702"/>
                    <a:pt x="1474794" y="217702"/>
                  </a:cubicBezTo>
                  <a:cubicBezTo>
                    <a:pt x="1474375" y="218750"/>
                    <a:pt x="1473642" y="219273"/>
                    <a:pt x="1472594" y="219273"/>
                  </a:cubicBezTo>
                  <a:cubicBezTo>
                    <a:pt x="1471756" y="219483"/>
                    <a:pt x="1471074" y="219693"/>
                    <a:pt x="1470550" y="219902"/>
                  </a:cubicBezTo>
                  <a:cubicBezTo>
                    <a:pt x="1470027" y="220112"/>
                    <a:pt x="1469450" y="220321"/>
                    <a:pt x="1468822" y="220531"/>
                  </a:cubicBezTo>
                  <a:cubicBezTo>
                    <a:pt x="1468403" y="220321"/>
                    <a:pt x="1467826" y="220112"/>
                    <a:pt x="1467093" y="219902"/>
                  </a:cubicBezTo>
                  <a:cubicBezTo>
                    <a:pt x="1466360" y="219693"/>
                    <a:pt x="1465574" y="219273"/>
                    <a:pt x="1464736" y="218645"/>
                  </a:cubicBezTo>
                  <a:cubicBezTo>
                    <a:pt x="1463478" y="218016"/>
                    <a:pt x="1461802" y="216864"/>
                    <a:pt x="1459706" y="215187"/>
                  </a:cubicBezTo>
                  <a:cubicBezTo>
                    <a:pt x="1458030" y="213092"/>
                    <a:pt x="1456668" y="211520"/>
                    <a:pt x="1455620" y="210472"/>
                  </a:cubicBezTo>
                  <a:lnTo>
                    <a:pt x="1449648" y="203872"/>
                  </a:lnTo>
                  <a:lnTo>
                    <a:pt x="1444619" y="198528"/>
                  </a:lnTo>
                  <a:lnTo>
                    <a:pt x="1441476" y="194127"/>
                  </a:lnTo>
                  <a:cubicBezTo>
                    <a:pt x="1439590" y="191613"/>
                    <a:pt x="1437913" y="188889"/>
                    <a:pt x="1436446" y="185955"/>
                  </a:cubicBezTo>
                  <a:cubicBezTo>
                    <a:pt x="1435189" y="182812"/>
                    <a:pt x="1434560" y="181240"/>
                    <a:pt x="1434560" y="181240"/>
                  </a:cubicBezTo>
                  <a:cubicBezTo>
                    <a:pt x="1434351" y="180192"/>
                    <a:pt x="1433617" y="179145"/>
                    <a:pt x="1432360" y="178097"/>
                  </a:cubicBezTo>
                  <a:cubicBezTo>
                    <a:pt x="1432360" y="177887"/>
                    <a:pt x="1432465" y="177783"/>
                    <a:pt x="1432674" y="177783"/>
                  </a:cubicBezTo>
                  <a:cubicBezTo>
                    <a:pt x="1435189" y="179878"/>
                    <a:pt x="1437075" y="181345"/>
                    <a:pt x="1438332" y="182183"/>
                  </a:cubicBezTo>
                  <a:cubicBezTo>
                    <a:pt x="1438961" y="182602"/>
                    <a:pt x="1439642" y="183231"/>
                    <a:pt x="1440375" y="184069"/>
                  </a:cubicBezTo>
                  <a:cubicBezTo>
                    <a:pt x="1441109" y="184907"/>
                    <a:pt x="1441790" y="185641"/>
                    <a:pt x="1442418" y="186269"/>
                  </a:cubicBezTo>
                  <a:cubicBezTo>
                    <a:pt x="1445771" y="189622"/>
                    <a:pt x="1447448" y="191299"/>
                    <a:pt x="1447448" y="191299"/>
                  </a:cubicBezTo>
                  <a:cubicBezTo>
                    <a:pt x="1451429" y="194861"/>
                    <a:pt x="1454992" y="197585"/>
                    <a:pt x="1458135" y="199471"/>
                  </a:cubicBezTo>
                  <a:lnTo>
                    <a:pt x="1460335" y="200414"/>
                  </a:lnTo>
                  <a:lnTo>
                    <a:pt x="1460649" y="199157"/>
                  </a:lnTo>
                  <a:cubicBezTo>
                    <a:pt x="1461068" y="192870"/>
                    <a:pt x="1461278" y="188470"/>
                    <a:pt x="1461278" y="185955"/>
                  </a:cubicBezTo>
                  <a:lnTo>
                    <a:pt x="1461278" y="173696"/>
                  </a:lnTo>
                  <a:cubicBezTo>
                    <a:pt x="1461278" y="168877"/>
                    <a:pt x="1461383" y="165314"/>
                    <a:pt x="1461592" y="163009"/>
                  </a:cubicBezTo>
                  <a:cubicBezTo>
                    <a:pt x="1461592" y="158818"/>
                    <a:pt x="1461697" y="155675"/>
                    <a:pt x="1461907" y="153580"/>
                  </a:cubicBezTo>
                  <a:lnTo>
                    <a:pt x="1461907" y="148550"/>
                  </a:lnTo>
                  <a:cubicBezTo>
                    <a:pt x="1462116" y="147503"/>
                    <a:pt x="1462169" y="146193"/>
                    <a:pt x="1462064" y="144621"/>
                  </a:cubicBezTo>
                  <a:cubicBezTo>
                    <a:pt x="1461959" y="143050"/>
                    <a:pt x="1461907" y="141845"/>
                    <a:pt x="1461907" y="141007"/>
                  </a:cubicBezTo>
                  <a:cubicBezTo>
                    <a:pt x="1461907" y="141216"/>
                    <a:pt x="1461802" y="141373"/>
                    <a:pt x="1461592" y="141478"/>
                  </a:cubicBezTo>
                  <a:cubicBezTo>
                    <a:pt x="1461383" y="141583"/>
                    <a:pt x="1461278" y="141635"/>
                    <a:pt x="1461278" y="141635"/>
                  </a:cubicBezTo>
                  <a:cubicBezTo>
                    <a:pt x="1456249" y="147293"/>
                    <a:pt x="1453629" y="150227"/>
                    <a:pt x="1453420" y="150436"/>
                  </a:cubicBezTo>
                  <a:lnTo>
                    <a:pt x="1450591" y="152951"/>
                  </a:lnTo>
                  <a:cubicBezTo>
                    <a:pt x="1450172" y="153370"/>
                    <a:pt x="1449805" y="153841"/>
                    <a:pt x="1449491" y="154365"/>
                  </a:cubicBezTo>
                  <a:cubicBezTo>
                    <a:pt x="1449176" y="154889"/>
                    <a:pt x="1448705" y="155361"/>
                    <a:pt x="1448076" y="155780"/>
                  </a:cubicBezTo>
                  <a:cubicBezTo>
                    <a:pt x="1443466" y="160809"/>
                    <a:pt x="1439170" y="164895"/>
                    <a:pt x="1435189" y="168038"/>
                  </a:cubicBezTo>
                  <a:cubicBezTo>
                    <a:pt x="1426807" y="174954"/>
                    <a:pt x="1422930" y="178202"/>
                    <a:pt x="1423559" y="177783"/>
                  </a:cubicBezTo>
                  <a:cubicBezTo>
                    <a:pt x="1421254" y="179878"/>
                    <a:pt x="1418844" y="181659"/>
                    <a:pt x="1416330" y="183126"/>
                  </a:cubicBezTo>
                  <a:lnTo>
                    <a:pt x="1413815" y="185012"/>
                  </a:lnTo>
                  <a:cubicBezTo>
                    <a:pt x="1413186" y="185641"/>
                    <a:pt x="1412558" y="185850"/>
                    <a:pt x="1411929" y="185641"/>
                  </a:cubicBezTo>
                  <a:lnTo>
                    <a:pt x="1411615" y="185641"/>
                  </a:lnTo>
                  <a:cubicBezTo>
                    <a:pt x="1409519" y="187317"/>
                    <a:pt x="1407528" y="188574"/>
                    <a:pt x="1405642" y="189413"/>
                  </a:cubicBezTo>
                  <a:lnTo>
                    <a:pt x="1401556" y="190984"/>
                  </a:lnTo>
                  <a:lnTo>
                    <a:pt x="1398099" y="193184"/>
                  </a:lnTo>
                  <a:lnTo>
                    <a:pt x="1395584" y="194442"/>
                  </a:lnTo>
                  <a:lnTo>
                    <a:pt x="1392126" y="196328"/>
                  </a:lnTo>
                  <a:cubicBezTo>
                    <a:pt x="1391707" y="196537"/>
                    <a:pt x="1391236" y="196747"/>
                    <a:pt x="1390712" y="196956"/>
                  </a:cubicBezTo>
                  <a:cubicBezTo>
                    <a:pt x="1390188" y="197166"/>
                    <a:pt x="1389717" y="197375"/>
                    <a:pt x="1389298" y="197585"/>
                  </a:cubicBezTo>
                  <a:cubicBezTo>
                    <a:pt x="1388878" y="197795"/>
                    <a:pt x="1388459" y="197795"/>
                    <a:pt x="1388040" y="197585"/>
                  </a:cubicBezTo>
                  <a:cubicBezTo>
                    <a:pt x="1387621" y="197375"/>
                    <a:pt x="1387412" y="197061"/>
                    <a:pt x="1387412" y="196642"/>
                  </a:cubicBezTo>
                  <a:cubicBezTo>
                    <a:pt x="1386783" y="195804"/>
                    <a:pt x="1387097" y="195175"/>
                    <a:pt x="1388354" y="194756"/>
                  </a:cubicBezTo>
                  <a:lnTo>
                    <a:pt x="1392126" y="191299"/>
                  </a:lnTo>
                  <a:cubicBezTo>
                    <a:pt x="1394012" y="189832"/>
                    <a:pt x="1395165" y="188574"/>
                    <a:pt x="1395584" y="187527"/>
                  </a:cubicBezTo>
                  <a:cubicBezTo>
                    <a:pt x="1396213" y="186479"/>
                    <a:pt x="1397051" y="185641"/>
                    <a:pt x="1398099" y="185012"/>
                  </a:cubicBezTo>
                  <a:lnTo>
                    <a:pt x="1401242" y="181554"/>
                  </a:lnTo>
                  <a:cubicBezTo>
                    <a:pt x="1401242" y="181554"/>
                    <a:pt x="1402290" y="180507"/>
                    <a:pt x="1404385" y="178411"/>
                  </a:cubicBezTo>
                  <a:cubicBezTo>
                    <a:pt x="1405433" y="177363"/>
                    <a:pt x="1406533" y="176054"/>
                    <a:pt x="1407686" y="174482"/>
                  </a:cubicBezTo>
                  <a:cubicBezTo>
                    <a:pt x="1408838" y="172910"/>
                    <a:pt x="1410252" y="171286"/>
                    <a:pt x="1411929" y="169610"/>
                  </a:cubicBezTo>
                  <a:cubicBezTo>
                    <a:pt x="1412558" y="169191"/>
                    <a:pt x="1413186" y="168458"/>
                    <a:pt x="1413815" y="167410"/>
                  </a:cubicBezTo>
                  <a:cubicBezTo>
                    <a:pt x="1414444" y="166362"/>
                    <a:pt x="1414967" y="165524"/>
                    <a:pt x="1415386" y="164895"/>
                  </a:cubicBezTo>
                  <a:cubicBezTo>
                    <a:pt x="1415806" y="164476"/>
                    <a:pt x="1416330" y="164005"/>
                    <a:pt x="1416958" y="163481"/>
                  </a:cubicBezTo>
                  <a:cubicBezTo>
                    <a:pt x="1417587" y="162957"/>
                    <a:pt x="1418215" y="162381"/>
                    <a:pt x="1418844" y="161752"/>
                  </a:cubicBezTo>
                  <a:cubicBezTo>
                    <a:pt x="1418844" y="161752"/>
                    <a:pt x="1420101" y="160495"/>
                    <a:pt x="1422616" y="157980"/>
                  </a:cubicBezTo>
                  <a:lnTo>
                    <a:pt x="1424502" y="155780"/>
                  </a:lnTo>
                  <a:lnTo>
                    <a:pt x="1427645" y="152951"/>
                  </a:lnTo>
                  <a:lnTo>
                    <a:pt x="1430160" y="149493"/>
                  </a:lnTo>
                  <a:cubicBezTo>
                    <a:pt x="1430579" y="149074"/>
                    <a:pt x="1430788" y="148865"/>
                    <a:pt x="1430788" y="148865"/>
                  </a:cubicBezTo>
                  <a:lnTo>
                    <a:pt x="1434560" y="144464"/>
                  </a:lnTo>
                  <a:lnTo>
                    <a:pt x="1435189" y="144150"/>
                  </a:lnTo>
                  <a:cubicBezTo>
                    <a:pt x="1436027" y="143731"/>
                    <a:pt x="1437075" y="142683"/>
                    <a:pt x="1438332" y="141007"/>
                  </a:cubicBezTo>
                  <a:cubicBezTo>
                    <a:pt x="1438332" y="140587"/>
                    <a:pt x="1438542" y="140168"/>
                    <a:pt x="1438961" y="139749"/>
                  </a:cubicBezTo>
                  <a:cubicBezTo>
                    <a:pt x="1439799" y="139121"/>
                    <a:pt x="1440637" y="138230"/>
                    <a:pt x="1441476" y="137077"/>
                  </a:cubicBezTo>
                  <a:cubicBezTo>
                    <a:pt x="1442314" y="135925"/>
                    <a:pt x="1443152" y="134930"/>
                    <a:pt x="1443990" y="134091"/>
                  </a:cubicBezTo>
                  <a:cubicBezTo>
                    <a:pt x="1444619" y="133672"/>
                    <a:pt x="1445300" y="132991"/>
                    <a:pt x="1446033" y="132048"/>
                  </a:cubicBezTo>
                  <a:cubicBezTo>
                    <a:pt x="1446767" y="131105"/>
                    <a:pt x="1447343" y="130319"/>
                    <a:pt x="1447762" y="129691"/>
                  </a:cubicBezTo>
                  <a:lnTo>
                    <a:pt x="1451534" y="125605"/>
                  </a:lnTo>
                  <a:lnTo>
                    <a:pt x="1457820" y="118375"/>
                  </a:lnTo>
                  <a:cubicBezTo>
                    <a:pt x="1458240" y="117956"/>
                    <a:pt x="1458606" y="117485"/>
                    <a:pt x="1458920" y="116961"/>
                  </a:cubicBezTo>
                  <a:cubicBezTo>
                    <a:pt x="1459235" y="116437"/>
                    <a:pt x="1459706" y="115965"/>
                    <a:pt x="1460335" y="115546"/>
                  </a:cubicBezTo>
                  <a:lnTo>
                    <a:pt x="1461592" y="113660"/>
                  </a:lnTo>
                  <a:lnTo>
                    <a:pt x="1460964" y="113032"/>
                  </a:lnTo>
                  <a:cubicBezTo>
                    <a:pt x="1460964" y="112403"/>
                    <a:pt x="1461173" y="112089"/>
                    <a:pt x="1461592" y="112089"/>
                  </a:cubicBezTo>
                  <a:cubicBezTo>
                    <a:pt x="1463059" y="112089"/>
                    <a:pt x="1463792" y="111565"/>
                    <a:pt x="1463792" y="110517"/>
                  </a:cubicBezTo>
                  <a:lnTo>
                    <a:pt x="1463792" y="109574"/>
                  </a:lnTo>
                  <a:lnTo>
                    <a:pt x="1463792" y="108945"/>
                  </a:lnTo>
                  <a:cubicBezTo>
                    <a:pt x="1463373" y="109155"/>
                    <a:pt x="1462640" y="109417"/>
                    <a:pt x="1461592" y="109731"/>
                  </a:cubicBezTo>
                  <a:cubicBezTo>
                    <a:pt x="1460544" y="110045"/>
                    <a:pt x="1459811" y="110412"/>
                    <a:pt x="1459392" y="110831"/>
                  </a:cubicBezTo>
                  <a:cubicBezTo>
                    <a:pt x="1458554" y="111669"/>
                    <a:pt x="1457297" y="112455"/>
                    <a:pt x="1455620" y="113189"/>
                  </a:cubicBezTo>
                  <a:cubicBezTo>
                    <a:pt x="1453944" y="113922"/>
                    <a:pt x="1452582" y="114708"/>
                    <a:pt x="1451534" y="115546"/>
                  </a:cubicBezTo>
                  <a:cubicBezTo>
                    <a:pt x="1450905" y="115965"/>
                    <a:pt x="1450119" y="116384"/>
                    <a:pt x="1449176" y="116803"/>
                  </a:cubicBezTo>
                  <a:cubicBezTo>
                    <a:pt x="1448234" y="117223"/>
                    <a:pt x="1447238" y="117746"/>
                    <a:pt x="1446190" y="118375"/>
                  </a:cubicBezTo>
                  <a:cubicBezTo>
                    <a:pt x="1445142" y="118794"/>
                    <a:pt x="1444147" y="119266"/>
                    <a:pt x="1443204" y="119790"/>
                  </a:cubicBezTo>
                  <a:cubicBezTo>
                    <a:pt x="1442261" y="120313"/>
                    <a:pt x="1441371" y="120680"/>
                    <a:pt x="1440532" y="120890"/>
                  </a:cubicBezTo>
                  <a:cubicBezTo>
                    <a:pt x="1436342" y="122566"/>
                    <a:pt x="1433094" y="123719"/>
                    <a:pt x="1430788" y="124347"/>
                  </a:cubicBezTo>
                  <a:cubicBezTo>
                    <a:pt x="1427226" y="125395"/>
                    <a:pt x="1424921" y="125919"/>
                    <a:pt x="1423873" y="125919"/>
                  </a:cubicBezTo>
                  <a:lnTo>
                    <a:pt x="1420730" y="125605"/>
                  </a:lnTo>
                  <a:lnTo>
                    <a:pt x="1418215" y="125605"/>
                  </a:lnTo>
                  <a:lnTo>
                    <a:pt x="1417901" y="125605"/>
                  </a:lnTo>
                  <a:cubicBezTo>
                    <a:pt x="1417063" y="125605"/>
                    <a:pt x="1416172" y="125500"/>
                    <a:pt x="1415229" y="125290"/>
                  </a:cubicBezTo>
                  <a:cubicBezTo>
                    <a:pt x="1414286" y="125081"/>
                    <a:pt x="1413396" y="124976"/>
                    <a:pt x="1412558" y="124976"/>
                  </a:cubicBezTo>
                  <a:cubicBezTo>
                    <a:pt x="1412767" y="124138"/>
                    <a:pt x="1412348" y="123719"/>
                    <a:pt x="1411300" y="123719"/>
                  </a:cubicBezTo>
                  <a:lnTo>
                    <a:pt x="1409729" y="123719"/>
                  </a:lnTo>
                  <a:cubicBezTo>
                    <a:pt x="1408052" y="123719"/>
                    <a:pt x="1406795" y="122776"/>
                    <a:pt x="1405957" y="120890"/>
                  </a:cubicBezTo>
                  <a:lnTo>
                    <a:pt x="1406271" y="119632"/>
                  </a:lnTo>
                  <a:cubicBezTo>
                    <a:pt x="1406481" y="118794"/>
                    <a:pt x="1406271" y="117851"/>
                    <a:pt x="1405642" y="116803"/>
                  </a:cubicBezTo>
                  <a:cubicBezTo>
                    <a:pt x="1405223" y="116175"/>
                    <a:pt x="1404909" y="115546"/>
                    <a:pt x="1404700" y="114918"/>
                  </a:cubicBezTo>
                  <a:cubicBezTo>
                    <a:pt x="1404490" y="114289"/>
                    <a:pt x="1404280" y="113765"/>
                    <a:pt x="1404071" y="113346"/>
                  </a:cubicBezTo>
                  <a:cubicBezTo>
                    <a:pt x="1403652" y="112927"/>
                    <a:pt x="1403652" y="112403"/>
                    <a:pt x="1404071" y="111774"/>
                  </a:cubicBezTo>
                  <a:cubicBezTo>
                    <a:pt x="1404071" y="112193"/>
                    <a:pt x="1404280" y="112403"/>
                    <a:pt x="1404700" y="112403"/>
                  </a:cubicBezTo>
                  <a:cubicBezTo>
                    <a:pt x="1404700" y="113451"/>
                    <a:pt x="1405642" y="114498"/>
                    <a:pt x="1407528" y="115546"/>
                  </a:cubicBezTo>
                  <a:cubicBezTo>
                    <a:pt x="1409205" y="116384"/>
                    <a:pt x="1410567" y="116803"/>
                    <a:pt x="1411615" y="116803"/>
                  </a:cubicBezTo>
                  <a:cubicBezTo>
                    <a:pt x="1412243" y="116803"/>
                    <a:pt x="1413186" y="116594"/>
                    <a:pt x="1414444" y="116175"/>
                  </a:cubicBezTo>
                  <a:lnTo>
                    <a:pt x="1419158" y="113660"/>
                  </a:lnTo>
                  <a:cubicBezTo>
                    <a:pt x="1422092" y="112193"/>
                    <a:pt x="1426493" y="110203"/>
                    <a:pt x="1432360" y="107688"/>
                  </a:cubicBezTo>
                  <a:lnTo>
                    <a:pt x="1441476" y="102973"/>
                  </a:lnTo>
                  <a:cubicBezTo>
                    <a:pt x="1441895" y="102764"/>
                    <a:pt x="1443571" y="101821"/>
                    <a:pt x="1446505" y="100144"/>
                  </a:cubicBezTo>
                  <a:lnTo>
                    <a:pt x="1456877" y="95429"/>
                  </a:lnTo>
                  <a:lnTo>
                    <a:pt x="1464107" y="91657"/>
                  </a:lnTo>
                  <a:cubicBezTo>
                    <a:pt x="1464526" y="91238"/>
                    <a:pt x="1464736" y="90715"/>
                    <a:pt x="1464736" y="90086"/>
                  </a:cubicBezTo>
                  <a:cubicBezTo>
                    <a:pt x="1465155" y="85057"/>
                    <a:pt x="1465364" y="81285"/>
                    <a:pt x="1465364" y="78770"/>
                  </a:cubicBezTo>
                  <a:lnTo>
                    <a:pt x="1465993" y="69340"/>
                  </a:lnTo>
                  <a:cubicBezTo>
                    <a:pt x="1465993" y="67454"/>
                    <a:pt x="1466202" y="64416"/>
                    <a:pt x="1466621" y="60225"/>
                  </a:cubicBezTo>
                  <a:cubicBezTo>
                    <a:pt x="1467041" y="54567"/>
                    <a:pt x="1467669" y="49119"/>
                    <a:pt x="1468507" y="43880"/>
                  </a:cubicBezTo>
                  <a:cubicBezTo>
                    <a:pt x="1468507" y="42623"/>
                    <a:pt x="1468193" y="41785"/>
                    <a:pt x="1467564" y="41365"/>
                  </a:cubicBezTo>
                  <a:cubicBezTo>
                    <a:pt x="1465888" y="38851"/>
                    <a:pt x="1464736" y="36860"/>
                    <a:pt x="1464107" y="35393"/>
                  </a:cubicBezTo>
                  <a:cubicBezTo>
                    <a:pt x="1462640" y="32669"/>
                    <a:pt x="1460754" y="30678"/>
                    <a:pt x="1458449" y="29421"/>
                  </a:cubicBezTo>
                  <a:close/>
                  <a:moveTo>
                    <a:pt x="1214914" y="26278"/>
                  </a:moveTo>
                  <a:cubicBezTo>
                    <a:pt x="1215962" y="26278"/>
                    <a:pt x="1216800" y="26383"/>
                    <a:pt x="1217428" y="26592"/>
                  </a:cubicBezTo>
                  <a:lnTo>
                    <a:pt x="1220886" y="27221"/>
                  </a:lnTo>
                  <a:cubicBezTo>
                    <a:pt x="1222562" y="27430"/>
                    <a:pt x="1224239" y="28373"/>
                    <a:pt x="1225915" y="30050"/>
                  </a:cubicBezTo>
                  <a:cubicBezTo>
                    <a:pt x="1226963" y="31098"/>
                    <a:pt x="1228954" y="32355"/>
                    <a:pt x="1231887" y="33822"/>
                  </a:cubicBezTo>
                  <a:cubicBezTo>
                    <a:pt x="1232306" y="34241"/>
                    <a:pt x="1232516" y="34555"/>
                    <a:pt x="1232516" y="34765"/>
                  </a:cubicBezTo>
                  <a:cubicBezTo>
                    <a:pt x="1233564" y="35393"/>
                    <a:pt x="1234612" y="36441"/>
                    <a:pt x="1235659" y="37908"/>
                  </a:cubicBezTo>
                  <a:cubicBezTo>
                    <a:pt x="1236288" y="38746"/>
                    <a:pt x="1236602" y="39584"/>
                    <a:pt x="1236602" y="40422"/>
                  </a:cubicBezTo>
                  <a:lnTo>
                    <a:pt x="1236288" y="41994"/>
                  </a:lnTo>
                  <a:lnTo>
                    <a:pt x="1235974" y="45452"/>
                  </a:lnTo>
                  <a:lnTo>
                    <a:pt x="1235974" y="48595"/>
                  </a:lnTo>
                  <a:cubicBezTo>
                    <a:pt x="1236393" y="51529"/>
                    <a:pt x="1236602" y="53729"/>
                    <a:pt x="1236602" y="55196"/>
                  </a:cubicBezTo>
                  <a:cubicBezTo>
                    <a:pt x="1239117" y="55615"/>
                    <a:pt x="1241579" y="56401"/>
                    <a:pt x="1243989" y="57553"/>
                  </a:cubicBezTo>
                  <a:cubicBezTo>
                    <a:pt x="1246399" y="58706"/>
                    <a:pt x="1247918" y="59492"/>
                    <a:pt x="1248547" y="59911"/>
                  </a:cubicBezTo>
                  <a:cubicBezTo>
                    <a:pt x="1250223" y="60330"/>
                    <a:pt x="1251271" y="60539"/>
                    <a:pt x="1251690" y="60539"/>
                  </a:cubicBezTo>
                  <a:lnTo>
                    <a:pt x="1252633" y="60539"/>
                  </a:lnTo>
                  <a:lnTo>
                    <a:pt x="1253262" y="60854"/>
                  </a:lnTo>
                  <a:cubicBezTo>
                    <a:pt x="1254519" y="61273"/>
                    <a:pt x="1256300" y="61273"/>
                    <a:pt x="1258605" y="60854"/>
                  </a:cubicBezTo>
                  <a:cubicBezTo>
                    <a:pt x="1260700" y="60435"/>
                    <a:pt x="1262377" y="60225"/>
                    <a:pt x="1263634" y="60225"/>
                  </a:cubicBezTo>
                  <a:lnTo>
                    <a:pt x="1265206" y="63997"/>
                  </a:lnTo>
                  <a:lnTo>
                    <a:pt x="1265206" y="65883"/>
                  </a:lnTo>
                  <a:lnTo>
                    <a:pt x="1265520" y="68712"/>
                  </a:lnTo>
                  <a:cubicBezTo>
                    <a:pt x="1265520" y="69969"/>
                    <a:pt x="1266149" y="70598"/>
                    <a:pt x="1267406" y="70598"/>
                  </a:cubicBezTo>
                  <a:lnTo>
                    <a:pt x="1268663" y="70283"/>
                  </a:lnTo>
                  <a:lnTo>
                    <a:pt x="1268663" y="70912"/>
                  </a:lnTo>
                  <a:cubicBezTo>
                    <a:pt x="1268454" y="71541"/>
                    <a:pt x="1267825" y="72379"/>
                    <a:pt x="1266777" y="73427"/>
                  </a:cubicBezTo>
                  <a:lnTo>
                    <a:pt x="1266149" y="75627"/>
                  </a:lnTo>
                  <a:cubicBezTo>
                    <a:pt x="1266149" y="75836"/>
                    <a:pt x="1266149" y="75994"/>
                    <a:pt x="1266149" y="76098"/>
                  </a:cubicBezTo>
                  <a:cubicBezTo>
                    <a:pt x="1266149" y="76203"/>
                    <a:pt x="1266044" y="76256"/>
                    <a:pt x="1265834" y="76256"/>
                  </a:cubicBezTo>
                  <a:cubicBezTo>
                    <a:pt x="1265415" y="76675"/>
                    <a:pt x="1264682" y="77303"/>
                    <a:pt x="1263634" y="78141"/>
                  </a:cubicBezTo>
                  <a:cubicBezTo>
                    <a:pt x="1263215" y="78561"/>
                    <a:pt x="1262848" y="78823"/>
                    <a:pt x="1262534" y="78927"/>
                  </a:cubicBezTo>
                  <a:cubicBezTo>
                    <a:pt x="1262220" y="79032"/>
                    <a:pt x="1261958" y="79084"/>
                    <a:pt x="1261748" y="79084"/>
                  </a:cubicBezTo>
                  <a:lnTo>
                    <a:pt x="1260177" y="80342"/>
                  </a:lnTo>
                  <a:lnTo>
                    <a:pt x="1255462" y="82228"/>
                  </a:lnTo>
                  <a:cubicBezTo>
                    <a:pt x="1255043" y="82437"/>
                    <a:pt x="1253366" y="83380"/>
                    <a:pt x="1250433" y="85057"/>
                  </a:cubicBezTo>
                  <a:lnTo>
                    <a:pt x="1248547" y="86000"/>
                  </a:lnTo>
                  <a:cubicBezTo>
                    <a:pt x="1248337" y="86000"/>
                    <a:pt x="1247970" y="86104"/>
                    <a:pt x="1247446" y="86314"/>
                  </a:cubicBezTo>
                  <a:cubicBezTo>
                    <a:pt x="1246923" y="86523"/>
                    <a:pt x="1246451" y="86838"/>
                    <a:pt x="1246032" y="87257"/>
                  </a:cubicBezTo>
                  <a:cubicBezTo>
                    <a:pt x="1245613" y="87676"/>
                    <a:pt x="1245036" y="87990"/>
                    <a:pt x="1244303" y="88200"/>
                  </a:cubicBezTo>
                  <a:cubicBezTo>
                    <a:pt x="1243570" y="88409"/>
                    <a:pt x="1242994" y="88619"/>
                    <a:pt x="1242574" y="88829"/>
                  </a:cubicBezTo>
                  <a:lnTo>
                    <a:pt x="1238174" y="91029"/>
                  </a:lnTo>
                  <a:cubicBezTo>
                    <a:pt x="1237545" y="91029"/>
                    <a:pt x="1237231" y="91657"/>
                    <a:pt x="1237231" y="92915"/>
                  </a:cubicBezTo>
                  <a:cubicBezTo>
                    <a:pt x="1237021" y="93753"/>
                    <a:pt x="1236969" y="94486"/>
                    <a:pt x="1237074" y="95115"/>
                  </a:cubicBezTo>
                  <a:cubicBezTo>
                    <a:pt x="1237178" y="95744"/>
                    <a:pt x="1237231" y="96268"/>
                    <a:pt x="1237231" y="96687"/>
                  </a:cubicBezTo>
                  <a:cubicBezTo>
                    <a:pt x="1237021" y="98573"/>
                    <a:pt x="1236916" y="101297"/>
                    <a:pt x="1236916" y="104859"/>
                  </a:cubicBezTo>
                  <a:lnTo>
                    <a:pt x="1236288" y="111146"/>
                  </a:lnTo>
                  <a:cubicBezTo>
                    <a:pt x="1236288" y="111984"/>
                    <a:pt x="1236497" y="112193"/>
                    <a:pt x="1236916" y="111774"/>
                  </a:cubicBezTo>
                  <a:cubicBezTo>
                    <a:pt x="1238174" y="111774"/>
                    <a:pt x="1239012" y="111565"/>
                    <a:pt x="1239431" y="111146"/>
                  </a:cubicBezTo>
                  <a:cubicBezTo>
                    <a:pt x="1240060" y="110517"/>
                    <a:pt x="1240846" y="110045"/>
                    <a:pt x="1241789" y="109731"/>
                  </a:cubicBezTo>
                  <a:cubicBezTo>
                    <a:pt x="1242732" y="109417"/>
                    <a:pt x="1243412" y="109155"/>
                    <a:pt x="1243832" y="108945"/>
                  </a:cubicBezTo>
                  <a:cubicBezTo>
                    <a:pt x="1246346" y="108107"/>
                    <a:pt x="1248232" y="107688"/>
                    <a:pt x="1249490" y="107688"/>
                  </a:cubicBezTo>
                  <a:lnTo>
                    <a:pt x="1250747" y="107688"/>
                  </a:lnTo>
                  <a:cubicBezTo>
                    <a:pt x="1252004" y="107688"/>
                    <a:pt x="1252842" y="107793"/>
                    <a:pt x="1253262" y="108002"/>
                  </a:cubicBezTo>
                  <a:cubicBezTo>
                    <a:pt x="1253890" y="108212"/>
                    <a:pt x="1254309" y="108526"/>
                    <a:pt x="1254519" y="108945"/>
                  </a:cubicBezTo>
                  <a:cubicBezTo>
                    <a:pt x="1254728" y="109364"/>
                    <a:pt x="1254938" y="109679"/>
                    <a:pt x="1255147" y="109888"/>
                  </a:cubicBezTo>
                  <a:cubicBezTo>
                    <a:pt x="1255776" y="110936"/>
                    <a:pt x="1256929" y="112508"/>
                    <a:pt x="1258605" y="114603"/>
                  </a:cubicBezTo>
                  <a:cubicBezTo>
                    <a:pt x="1258605" y="114603"/>
                    <a:pt x="1259967" y="115965"/>
                    <a:pt x="1262691" y="118689"/>
                  </a:cubicBezTo>
                  <a:cubicBezTo>
                    <a:pt x="1265625" y="122880"/>
                    <a:pt x="1267301" y="125185"/>
                    <a:pt x="1267720" y="125605"/>
                  </a:cubicBezTo>
                  <a:lnTo>
                    <a:pt x="1268035" y="126862"/>
                  </a:lnTo>
                  <a:lnTo>
                    <a:pt x="1267406" y="133148"/>
                  </a:lnTo>
                  <a:cubicBezTo>
                    <a:pt x="1266987" y="135034"/>
                    <a:pt x="1266149" y="137863"/>
                    <a:pt x="1264892" y="141635"/>
                  </a:cubicBezTo>
                  <a:cubicBezTo>
                    <a:pt x="1264053" y="143940"/>
                    <a:pt x="1262796" y="146664"/>
                    <a:pt x="1261120" y="149808"/>
                  </a:cubicBezTo>
                  <a:lnTo>
                    <a:pt x="1258605" y="154208"/>
                  </a:lnTo>
                  <a:cubicBezTo>
                    <a:pt x="1257557" y="155256"/>
                    <a:pt x="1256195" y="157037"/>
                    <a:pt x="1254519" y="159552"/>
                  </a:cubicBezTo>
                  <a:lnTo>
                    <a:pt x="1250433" y="163952"/>
                  </a:lnTo>
                  <a:lnTo>
                    <a:pt x="1250118" y="164895"/>
                  </a:lnTo>
                  <a:lnTo>
                    <a:pt x="1252947" y="166781"/>
                  </a:lnTo>
                  <a:cubicBezTo>
                    <a:pt x="1256929" y="169086"/>
                    <a:pt x="1259234" y="170448"/>
                    <a:pt x="1259862" y="170867"/>
                  </a:cubicBezTo>
                  <a:cubicBezTo>
                    <a:pt x="1261120" y="171286"/>
                    <a:pt x="1263215" y="172544"/>
                    <a:pt x="1266149" y="174639"/>
                  </a:cubicBezTo>
                  <a:cubicBezTo>
                    <a:pt x="1266777" y="175058"/>
                    <a:pt x="1267773" y="175739"/>
                    <a:pt x="1269135" y="176682"/>
                  </a:cubicBezTo>
                  <a:cubicBezTo>
                    <a:pt x="1270497" y="177625"/>
                    <a:pt x="1271597" y="178621"/>
                    <a:pt x="1272435" y="179668"/>
                  </a:cubicBezTo>
                  <a:cubicBezTo>
                    <a:pt x="1272645" y="180088"/>
                    <a:pt x="1272959" y="180297"/>
                    <a:pt x="1273378" y="180297"/>
                  </a:cubicBezTo>
                  <a:cubicBezTo>
                    <a:pt x="1275893" y="182393"/>
                    <a:pt x="1277464" y="183859"/>
                    <a:pt x="1278093" y="184698"/>
                  </a:cubicBezTo>
                  <a:cubicBezTo>
                    <a:pt x="1278093" y="184698"/>
                    <a:pt x="1279560" y="186165"/>
                    <a:pt x="1282494" y="189098"/>
                  </a:cubicBezTo>
                  <a:cubicBezTo>
                    <a:pt x="1282703" y="189308"/>
                    <a:pt x="1282965" y="189465"/>
                    <a:pt x="1283279" y="189570"/>
                  </a:cubicBezTo>
                  <a:cubicBezTo>
                    <a:pt x="1283594" y="189674"/>
                    <a:pt x="1283856" y="189832"/>
                    <a:pt x="1284065" y="190041"/>
                  </a:cubicBezTo>
                  <a:cubicBezTo>
                    <a:pt x="1285113" y="191089"/>
                    <a:pt x="1286685" y="192765"/>
                    <a:pt x="1288780" y="195070"/>
                  </a:cubicBezTo>
                  <a:cubicBezTo>
                    <a:pt x="1290038" y="196118"/>
                    <a:pt x="1291085" y="197166"/>
                    <a:pt x="1291923" y="198214"/>
                  </a:cubicBezTo>
                  <a:cubicBezTo>
                    <a:pt x="1292762" y="199261"/>
                    <a:pt x="1293600" y="200204"/>
                    <a:pt x="1294438" y="201043"/>
                  </a:cubicBezTo>
                  <a:cubicBezTo>
                    <a:pt x="1294438" y="201462"/>
                    <a:pt x="1294648" y="201671"/>
                    <a:pt x="1295067" y="201671"/>
                  </a:cubicBezTo>
                  <a:cubicBezTo>
                    <a:pt x="1295486" y="202509"/>
                    <a:pt x="1295852" y="203400"/>
                    <a:pt x="1296167" y="204343"/>
                  </a:cubicBezTo>
                  <a:cubicBezTo>
                    <a:pt x="1296481" y="205286"/>
                    <a:pt x="1296848" y="206177"/>
                    <a:pt x="1297267" y="207015"/>
                  </a:cubicBezTo>
                  <a:cubicBezTo>
                    <a:pt x="1298315" y="208062"/>
                    <a:pt x="1298524" y="208796"/>
                    <a:pt x="1297896" y="209215"/>
                  </a:cubicBezTo>
                  <a:cubicBezTo>
                    <a:pt x="1297057" y="209634"/>
                    <a:pt x="1296534" y="209844"/>
                    <a:pt x="1296324" y="209844"/>
                  </a:cubicBezTo>
                  <a:cubicBezTo>
                    <a:pt x="1296114" y="210263"/>
                    <a:pt x="1296010" y="211101"/>
                    <a:pt x="1296010" y="212358"/>
                  </a:cubicBezTo>
                  <a:cubicBezTo>
                    <a:pt x="1295800" y="213616"/>
                    <a:pt x="1295695" y="215187"/>
                    <a:pt x="1295695" y="217073"/>
                  </a:cubicBezTo>
                  <a:cubicBezTo>
                    <a:pt x="1295486" y="217702"/>
                    <a:pt x="1295381" y="218645"/>
                    <a:pt x="1295381" y="219902"/>
                  </a:cubicBezTo>
                  <a:cubicBezTo>
                    <a:pt x="1295171" y="220321"/>
                    <a:pt x="1294910" y="220583"/>
                    <a:pt x="1294595" y="220688"/>
                  </a:cubicBezTo>
                  <a:cubicBezTo>
                    <a:pt x="1294281" y="220793"/>
                    <a:pt x="1294019" y="220950"/>
                    <a:pt x="1293809" y="221159"/>
                  </a:cubicBezTo>
                  <a:cubicBezTo>
                    <a:pt x="1293809" y="221159"/>
                    <a:pt x="1293286" y="221683"/>
                    <a:pt x="1292238" y="222731"/>
                  </a:cubicBezTo>
                  <a:cubicBezTo>
                    <a:pt x="1291819" y="223150"/>
                    <a:pt x="1291347" y="223674"/>
                    <a:pt x="1290823" y="224303"/>
                  </a:cubicBezTo>
                  <a:cubicBezTo>
                    <a:pt x="1290300" y="224931"/>
                    <a:pt x="1289618" y="225665"/>
                    <a:pt x="1288780" y="226503"/>
                  </a:cubicBezTo>
                  <a:cubicBezTo>
                    <a:pt x="1288152" y="227132"/>
                    <a:pt x="1287313" y="227341"/>
                    <a:pt x="1286266" y="227132"/>
                  </a:cubicBezTo>
                  <a:lnTo>
                    <a:pt x="1284694" y="227132"/>
                  </a:lnTo>
                  <a:cubicBezTo>
                    <a:pt x="1283018" y="226712"/>
                    <a:pt x="1282179" y="225769"/>
                    <a:pt x="1282179" y="224303"/>
                  </a:cubicBezTo>
                  <a:cubicBezTo>
                    <a:pt x="1282179" y="223884"/>
                    <a:pt x="1282075" y="223569"/>
                    <a:pt x="1281865" y="223360"/>
                  </a:cubicBezTo>
                  <a:lnTo>
                    <a:pt x="1276836" y="217702"/>
                  </a:lnTo>
                  <a:cubicBezTo>
                    <a:pt x="1273483" y="213930"/>
                    <a:pt x="1270654" y="210891"/>
                    <a:pt x="1268349" y="208586"/>
                  </a:cubicBezTo>
                  <a:cubicBezTo>
                    <a:pt x="1267301" y="207329"/>
                    <a:pt x="1265992" y="205967"/>
                    <a:pt x="1264420" y="204500"/>
                  </a:cubicBezTo>
                  <a:cubicBezTo>
                    <a:pt x="1262848" y="203033"/>
                    <a:pt x="1261643" y="201881"/>
                    <a:pt x="1260805" y="201043"/>
                  </a:cubicBezTo>
                  <a:cubicBezTo>
                    <a:pt x="1255986" y="196223"/>
                    <a:pt x="1252214" y="192765"/>
                    <a:pt x="1249490" y="190670"/>
                  </a:cubicBezTo>
                  <a:cubicBezTo>
                    <a:pt x="1247813" y="189413"/>
                    <a:pt x="1245718" y="188050"/>
                    <a:pt x="1243203" y="186584"/>
                  </a:cubicBezTo>
                  <a:cubicBezTo>
                    <a:pt x="1240688" y="185117"/>
                    <a:pt x="1238802" y="183964"/>
                    <a:pt x="1237545" y="183126"/>
                  </a:cubicBezTo>
                  <a:cubicBezTo>
                    <a:pt x="1236916" y="182497"/>
                    <a:pt x="1235764" y="181659"/>
                    <a:pt x="1234088" y="180611"/>
                  </a:cubicBezTo>
                  <a:cubicBezTo>
                    <a:pt x="1232621" y="182078"/>
                    <a:pt x="1231678" y="182916"/>
                    <a:pt x="1231259" y="183126"/>
                  </a:cubicBezTo>
                  <a:cubicBezTo>
                    <a:pt x="1230001" y="183964"/>
                    <a:pt x="1228849" y="184383"/>
                    <a:pt x="1227801" y="184383"/>
                  </a:cubicBezTo>
                  <a:lnTo>
                    <a:pt x="1220257" y="188470"/>
                  </a:lnTo>
                  <a:cubicBezTo>
                    <a:pt x="1215857" y="189936"/>
                    <a:pt x="1213028" y="190984"/>
                    <a:pt x="1211771" y="191613"/>
                  </a:cubicBezTo>
                  <a:lnTo>
                    <a:pt x="1210513" y="191613"/>
                  </a:lnTo>
                  <a:cubicBezTo>
                    <a:pt x="1209046" y="192661"/>
                    <a:pt x="1207475" y="193184"/>
                    <a:pt x="1205798" y="193184"/>
                  </a:cubicBezTo>
                  <a:cubicBezTo>
                    <a:pt x="1204751" y="193394"/>
                    <a:pt x="1203441" y="193866"/>
                    <a:pt x="1201869" y="194599"/>
                  </a:cubicBezTo>
                  <a:cubicBezTo>
                    <a:pt x="1200298" y="195332"/>
                    <a:pt x="1198883" y="195909"/>
                    <a:pt x="1197626" y="196328"/>
                  </a:cubicBezTo>
                  <a:cubicBezTo>
                    <a:pt x="1196788" y="196747"/>
                    <a:pt x="1195897" y="197061"/>
                    <a:pt x="1194954" y="197271"/>
                  </a:cubicBezTo>
                  <a:cubicBezTo>
                    <a:pt x="1194011" y="197480"/>
                    <a:pt x="1193120" y="197690"/>
                    <a:pt x="1192282" y="197899"/>
                  </a:cubicBezTo>
                  <a:lnTo>
                    <a:pt x="1187568" y="199785"/>
                  </a:lnTo>
                  <a:cubicBezTo>
                    <a:pt x="1186310" y="200204"/>
                    <a:pt x="1184843" y="200414"/>
                    <a:pt x="1183167" y="200414"/>
                  </a:cubicBezTo>
                  <a:cubicBezTo>
                    <a:pt x="1181281" y="201043"/>
                    <a:pt x="1179186" y="201357"/>
                    <a:pt x="1176880" y="201357"/>
                  </a:cubicBezTo>
                  <a:lnTo>
                    <a:pt x="1174680" y="201357"/>
                  </a:lnTo>
                  <a:cubicBezTo>
                    <a:pt x="1173842" y="201357"/>
                    <a:pt x="1172532" y="201305"/>
                    <a:pt x="1170751" y="201200"/>
                  </a:cubicBezTo>
                  <a:cubicBezTo>
                    <a:pt x="1168970" y="201095"/>
                    <a:pt x="1167556" y="200623"/>
                    <a:pt x="1166508" y="199785"/>
                  </a:cubicBezTo>
                  <a:cubicBezTo>
                    <a:pt x="1166089" y="199366"/>
                    <a:pt x="1165303" y="198947"/>
                    <a:pt x="1164150" y="198528"/>
                  </a:cubicBezTo>
                  <a:cubicBezTo>
                    <a:pt x="1162998" y="198109"/>
                    <a:pt x="1162212" y="197690"/>
                    <a:pt x="1161793" y="197271"/>
                  </a:cubicBezTo>
                  <a:cubicBezTo>
                    <a:pt x="1161374" y="197061"/>
                    <a:pt x="1161007" y="197009"/>
                    <a:pt x="1160693" y="197114"/>
                  </a:cubicBezTo>
                  <a:cubicBezTo>
                    <a:pt x="1160378" y="197218"/>
                    <a:pt x="1160012" y="197166"/>
                    <a:pt x="1159593" y="196956"/>
                  </a:cubicBezTo>
                  <a:lnTo>
                    <a:pt x="1159593" y="199785"/>
                  </a:lnTo>
                  <a:cubicBezTo>
                    <a:pt x="1159593" y="200204"/>
                    <a:pt x="1159540" y="200885"/>
                    <a:pt x="1159435" y="201828"/>
                  </a:cubicBezTo>
                  <a:cubicBezTo>
                    <a:pt x="1159331" y="202771"/>
                    <a:pt x="1158964" y="203452"/>
                    <a:pt x="1158335" y="203872"/>
                  </a:cubicBezTo>
                  <a:cubicBezTo>
                    <a:pt x="1157916" y="204291"/>
                    <a:pt x="1157445" y="204919"/>
                    <a:pt x="1156921" y="205757"/>
                  </a:cubicBezTo>
                  <a:cubicBezTo>
                    <a:pt x="1156397" y="206596"/>
                    <a:pt x="1155821" y="207224"/>
                    <a:pt x="1155192" y="207643"/>
                  </a:cubicBezTo>
                  <a:cubicBezTo>
                    <a:pt x="1154982" y="207643"/>
                    <a:pt x="1154564" y="208167"/>
                    <a:pt x="1153935" y="209215"/>
                  </a:cubicBezTo>
                  <a:cubicBezTo>
                    <a:pt x="1153725" y="209425"/>
                    <a:pt x="1153568" y="209634"/>
                    <a:pt x="1153463" y="209844"/>
                  </a:cubicBezTo>
                  <a:cubicBezTo>
                    <a:pt x="1153358" y="210053"/>
                    <a:pt x="1153201" y="210158"/>
                    <a:pt x="1152992" y="210158"/>
                  </a:cubicBezTo>
                  <a:cubicBezTo>
                    <a:pt x="1151106" y="211625"/>
                    <a:pt x="1149534" y="212358"/>
                    <a:pt x="1148277" y="212358"/>
                  </a:cubicBezTo>
                  <a:lnTo>
                    <a:pt x="1147020" y="212358"/>
                  </a:lnTo>
                  <a:cubicBezTo>
                    <a:pt x="1146600" y="212358"/>
                    <a:pt x="1146391" y="212254"/>
                    <a:pt x="1146391" y="212044"/>
                  </a:cubicBezTo>
                  <a:cubicBezTo>
                    <a:pt x="1144714" y="211206"/>
                    <a:pt x="1140943" y="208796"/>
                    <a:pt x="1135075" y="204814"/>
                  </a:cubicBezTo>
                  <a:cubicBezTo>
                    <a:pt x="1133608" y="203767"/>
                    <a:pt x="1132351" y="202667"/>
                    <a:pt x="1131303" y="201514"/>
                  </a:cubicBezTo>
                  <a:cubicBezTo>
                    <a:pt x="1130256" y="200362"/>
                    <a:pt x="1129208" y="199366"/>
                    <a:pt x="1128160" y="198528"/>
                  </a:cubicBezTo>
                  <a:lnTo>
                    <a:pt x="1125960" y="195070"/>
                  </a:lnTo>
                  <a:cubicBezTo>
                    <a:pt x="1123655" y="191927"/>
                    <a:pt x="1122607" y="190565"/>
                    <a:pt x="1122816" y="190984"/>
                  </a:cubicBezTo>
                  <a:cubicBezTo>
                    <a:pt x="1122397" y="190356"/>
                    <a:pt x="1121978" y="189622"/>
                    <a:pt x="1121559" y="188784"/>
                  </a:cubicBezTo>
                  <a:cubicBezTo>
                    <a:pt x="1121140" y="187946"/>
                    <a:pt x="1120616" y="186898"/>
                    <a:pt x="1119988" y="185641"/>
                  </a:cubicBezTo>
                  <a:lnTo>
                    <a:pt x="1117787" y="183126"/>
                  </a:lnTo>
                  <a:lnTo>
                    <a:pt x="1113701" y="188470"/>
                  </a:lnTo>
                  <a:cubicBezTo>
                    <a:pt x="1113492" y="188470"/>
                    <a:pt x="1113334" y="188679"/>
                    <a:pt x="1113230" y="189098"/>
                  </a:cubicBezTo>
                  <a:cubicBezTo>
                    <a:pt x="1113125" y="189517"/>
                    <a:pt x="1112863" y="189727"/>
                    <a:pt x="1112444" y="189727"/>
                  </a:cubicBezTo>
                  <a:cubicBezTo>
                    <a:pt x="1111606" y="189727"/>
                    <a:pt x="1110663" y="189413"/>
                    <a:pt x="1109615" y="188784"/>
                  </a:cubicBezTo>
                  <a:cubicBezTo>
                    <a:pt x="1108986" y="188365"/>
                    <a:pt x="1107624" y="188155"/>
                    <a:pt x="1105529" y="188155"/>
                  </a:cubicBezTo>
                  <a:cubicBezTo>
                    <a:pt x="1104272" y="187946"/>
                    <a:pt x="1103014" y="187893"/>
                    <a:pt x="1101757" y="187998"/>
                  </a:cubicBezTo>
                  <a:cubicBezTo>
                    <a:pt x="1100500" y="188103"/>
                    <a:pt x="1099242" y="188050"/>
                    <a:pt x="1097985" y="187841"/>
                  </a:cubicBezTo>
                  <a:cubicBezTo>
                    <a:pt x="1097147" y="187422"/>
                    <a:pt x="1096308" y="187055"/>
                    <a:pt x="1095470" y="186741"/>
                  </a:cubicBezTo>
                  <a:cubicBezTo>
                    <a:pt x="1094632" y="186426"/>
                    <a:pt x="1093794" y="186060"/>
                    <a:pt x="1092956" y="185641"/>
                  </a:cubicBezTo>
                  <a:cubicBezTo>
                    <a:pt x="1092536" y="185641"/>
                    <a:pt x="1092327" y="185431"/>
                    <a:pt x="1092327" y="185012"/>
                  </a:cubicBezTo>
                  <a:lnTo>
                    <a:pt x="1090755" y="180297"/>
                  </a:lnTo>
                  <a:lnTo>
                    <a:pt x="1090755" y="177154"/>
                  </a:lnTo>
                  <a:cubicBezTo>
                    <a:pt x="1091594" y="178621"/>
                    <a:pt x="1092851" y="179459"/>
                    <a:pt x="1094527" y="179668"/>
                  </a:cubicBezTo>
                  <a:cubicBezTo>
                    <a:pt x="1096204" y="179878"/>
                    <a:pt x="1097147" y="179983"/>
                    <a:pt x="1097356" y="179983"/>
                  </a:cubicBezTo>
                  <a:cubicBezTo>
                    <a:pt x="1098614" y="179983"/>
                    <a:pt x="1099766" y="179459"/>
                    <a:pt x="1100814" y="178411"/>
                  </a:cubicBezTo>
                  <a:cubicBezTo>
                    <a:pt x="1102909" y="176944"/>
                    <a:pt x="1105634" y="174744"/>
                    <a:pt x="1108986" y="171810"/>
                  </a:cubicBezTo>
                  <a:cubicBezTo>
                    <a:pt x="1112130" y="168667"/>
                    <a:pt x="1115378" y="165733"/>
                    <a:pt x="1118730" y="163009"/>
                  </a:cubicBezTo>
                  <a:cubicBezTo>
                    <a:pt x="1121245" y="160495"/>
                    <a:pt x="1125226" y="156932"/>
                    <a:pt x="1130675" y="152322"/>
                  </a:cubicBezTo>
                  <a:cubicBezTo>
                    <a:pt x="1131722" y="151484"/>
                    <a:pt x="1132770" y="150593"/>
                    <a:pt x="1133818" y="149650"/>
                  </a:cubicBezTo>
                  <a:cubicBezTo>
                    <a:pt x="1134866" y="148707"/>
                    <a:pt x="1135913" y="147817"/>
                    <a:pt x="1136961" y="146979"/>
                  </a:cubicBezTo>
                  <a:cubicBezTo>
                    <a:pt x="1138009" y="146350"/>
                    <a:pt x="1139109" y="145512"/>
                    <a:pt x="1140262" y="144464"/>
                  </a:cubicBezTo>
                  <a:cubicBezTo>
                    <a:pt x="1141414" y="143416"/>
                    <a:pt x="1142305" y="142578"/>
                    <a:pt x="1142933" y="141949"/>
                  </a:cubicBezTo>
                  <a:cubicBezTo>
                    <a:pt x="1143143" y="141740"/>
                    <a:pt x="1143248" y="141426"/>
                    <a:pt x="1143248" y="141007"/>
                  </a:cubicBezTo>
                  <a:lnTo>
                    <a:pt x="1143248" y="132205"/>
                  </a:lnTo>
                  <a:lnTo>
                    <a:pt x="1143248" y="122461"/>
                  </a:lnTo>
                  <a:lnTo>
                    <a:pt x="1143248" y="113032"/>
                  </a:lnTo>
                  <a:lnTo>
                    <a:pt x="1143248" y="107688"/>
                  </a:lnTo>
                  <a:lnTo>
                    <a:pt x="1142619" y="107374"/>
                  </a:lnTo>
                  <a:cubicBezTo>
                    <a:pt x="1141990" y="107583"/>
                    <a:pt x="1141047" y="108107"/>
                    <a:pt x="1139790" y="108945"/>
                  </a:cubicBezTo>
                  <a:cubicBezTo>
                    <a:pt x="1138952" y="109155"/>
                    <a:pt x="1137380" y="109993"/>
                    <a:pt x="1135075" y="111460"/>
                  </a:cubicBezTo>
                  <a:cubicBezTo>
                    <a:pt x="1134866" y="111669"/>
                    <a:pt x="1134604" y="111879"/>
                    <a:pt x="1134289" y="112089"/>
                  </a:cubicBezTo>
                  <a:cubicBezTo>
                    <a:pt x="1133975" y="112298"/>
                    <a:pt x="1133504" y="112508"/>
                    <a:pt x="1132875" y="112717"/>
                  </a:cubicBezTo>
                  <a:cubicBezTo>
                    <a:pt x="1132037" y="113346"/>
                    <a:pt x="1130832" y="114027"/>
                    <a:pt x="1129260" y="114760"/>
                  </a:cubicBezTo>
                  <a:cubicBezTo>
                    <a:pt x="1127689" y="115494"/>
                    <a:pt x="1126484" y="116070"/>
                    <a:pt x="1125646" y="116489"/>
                  </a:cubicBezTo>
                  <a:cubicBezTo>
                    <a:pt x="1123760" y="117537"/>
                    <a:pt x="1122607" y="118375"/>
                    <a:pt x="1122188" y="119004"/>
                  </a:cubicBezTo>
                  <a:cubicBezTo>
                    <a:pt x="1121769" y="119423"/>
                    <a:pt x="1121140" y="119423"/>
                    <a:pt x="1120302" y="119004"/>
                  </a:cubicBezTo>
                  <a:cubicBezTo>
                    <a:pt x="1120092" y="119004"/>
                    <a:pt x="1119778" y="118951"/>
                    <a:pt x="1119359" y="118847"/>
                  </a:cubicBezTo>
                  <a:cubicBezTo>
                    <a:pt x="1118940" y="118742"/>
                    <a:pt x="1118416" y="118794"/>
                    <a:pt x="1117787" y="119004"/>
                  </a:cubicBezTo>
                  <a:cubicBezTo>
                    <a:pt x="1117578" y="119213"/>
                    <a:pt x="1117264" y="119213"/>
                    <a:pt x="1116844" y="119004"/>
                  </a:cubicBezTo>
                  <a:cubicBezTo>
                    <a:pt x="1115168" y="118585"/>
                    <a:pt x="1113806" y="118689"/>
                    <a:pt x="1112758" y="119318"/>
                  </a:cubicBezTo>
                  <a:cubicBezTo>
                    <a:pt x="1112549" y="119528"/>
                    <a:pt x="1112130" y="119423"/>
                    <a:pt x="1111501" y="119004"/>
                  </a:cubicBezTo>
                  <a:cubicBezTo>
                    <a:pt x="1111501" y="118794"/>
                    <a:pt x="1111187" y="118689"/>
                    <a:pt x="1110558" y="118689"/>
                  </a:cubicBezTo>
                  <a:cubicBezTo>
                    <a:pt x="1109301" y="119109"/>
                    <a:pt x="1107938" y="119004"/>
                    <a:pt x="1106472" y="118375"/>
                  </a:cubicBezTo>
                  <a:cubicBezTo>
                    <a:pt x="1106053" y="118166"/>
                    <a:pt x="1105529" y="118061"/>
                    <a:pt x="1104900" y="118061"/>
                  </a:cubicBezTo>
                  <a:cubicBezTo>
                    <a:pt x="1104272" y="118061"/>
                    <a:pt x="1103748" y="118061"/>
                    <a:pt x="1103328" y="118061"/>
                  </a:cubicBezTo>
                  <a:cubicBezTo>
                    <a:pt x="1101652" y="118061"/>
                    <a:pt x="1100709" y="117432"/>
                    <a:pt x="1100500" y="116175"/>
                  </a:cubicBezTo>
                  <a:cubicBezTo>
                    <a:pt x="1100500" y="115127"/>
                    <a:pt x="1100185" y="114498"/>
                    <a:pt x="1099556" y="114289"/>
                  </a:cubicBezTo>
                  <a:cubicBezTo>
                    <a:pt x="1099556" y="114289"/>
                    <a:pt x="1099504" y="114236"/>
                    <a:pt x="1099399" y="114132"/>
                  </a:cubicBezTo>
                  <a:cubicBezTo>
                    <a:pt x="1099294" y="114027"/>
                    <a:pt x="1099242" y="113975"/>
                    <a:pt x="1099242" y="113975"/>
                  </a:cubicBezTo>
                  <a:cubicBezTo>
                    <a:pt x="1099452" y="112927"/>
                    <a:pt x="1098928" y="111827"/>
                    <a:pt x="1097670" y="110674"/>
                  </a:cubicBezTo>
                  <a:cubicBezTo>
                    <a:pt x="1096413" y="109522"/>
                    <a:pt x="1095680" y="108736"/>
                    <a:pt x="1095470" y="108317"/>
                  </a:cubicBezTo>
                  <a:lnTo>
                    <a:pt x="1095156" y="107688"/>
                  </a:lnTo>
                  <a:lnTo>
                    <a:pt x="1095470" y="107688"/>
                  </a:lnTo>
                  <a:cubicBezTo>
                    <a:pt x="1095680" y="107688"/>
                    <a:pt x="1095994" y="107898"/>
                    <a:pt x="1096413" y="108317"/>
                  </a:cubicBezTo>
                  <a:lnTo>
                    <a:pt x="1097356" y="108631"/>
                  </a:lnTo>
                  <a:cubicBezTo>
                    <a:pt x="1099242" y="109260"/>
                    <a:pt x="1101233" y="109574"/>
                    <a:pt x="1103328" y="109574"/>
                  </a:cubicBezTo>
                  <a:cubicBezTo>
                    <a:pt x="1104795" y="109574"/>
                    <a:pt x="1106576" y="108945"/>
                    <a:pt x="1108672" y="107688"/>
                  </a:cubicBezTo>
                  <a:lnTo>
                    <a:pt x="1114644" y="103916"/>
                  </a:lnTo>
                  <a:cubicBezTo>
                    <a:pt x="1117787" y="102240"/>
                    <a:pt x="1120407" y="100668"/>
                    <a:pt x="1122502" y="99201"/>
                  </a:cubicBezTo>
                  <a:cubicBezTo>
                    <a:pt x="1123969" y="98363"/>
                    <a:pt x="1125279" y="97577"/>
                    <a:pt x="1126431" y="96844"/>
                  </a:cubicBezTo>
                  <a:cubicBezTo>
                    <a:pt x="1127584" y="96110"/>
                    <a:pt x="1128579" y="95429"/>
                    <a:pt x="1129418" y="94801"/>
                  </a:cubicBezTo>
                  <a:lnTo>
                    <a:pt x="1141990" y="87571"/>
                  </a:lnTo>
                  <a:cubicBezTo>
                    <a:pt x="1142200" y="87362"/>
                    <a:pt x="1142410" y="87152"/>
                    <a:pt x="1142619" y="86943"/>
                  </a:cubicBezTo>
                  <a:cubicBezTo>
                    <a:pt x="1142828" y="86733"/>
                    <a:pt x="1142933" y="86523"/>
                    <a:pt x="1142933" y="86314"/>
                  </a:cubicBezTo>
                  <a:lnTo>
                    <a:pt x="1142305" y="71541"/>
                  </a:lnTo>
                  <a:lnTo>
                    <a:pt x="1142305" y="64311"/>
                  </a:lnTo>
                  <a:cubicBezTo>
                    <a:pt x="1142305" y="63263"/>
                    <a:pt x="1142095" y="62740"/>
                    <a:pt x="1141676" y="62740"/>
                  </a:cubicBezTo>
                  <a:cubicBezTo>
                    <a:pt x="1137485" y="61482"/>
                    <a:pt x="1133608" y="60539"/>
                    <a:pt x="1130046" y="59911"/>
                  </a:cubicBezTo>
                  <a:lnTo>
                    <a:pt x="1136333" y="58653"/>
                  </a:lnTo>
                  <a:cubicBezTo>
                    <a:pt x="1136961" y="58653"/>
                    <a:pt x="1137380" y="58758"/>
                    <a:pt x="1137590" y="58968"/>
                  </a:cubicBezTo>
                  <a:cubicBezTo>
                    <a:pt x="1138218" y="59177"/>
                    <a:pt x="1139004" y="59230"/>
                    <a:pt x="1139947" y="59125"/>
                  </a:cubicBezTo>
                  <a:cubicBezTo>
                    <a:pt x="1140890" y="59020"/>
                    <a:pt x="1141571" y="58968"/>
                    <a:pt x="1141990" y="58968"/>
                  </a:cubicBezTo>
                  <a:cubicBezTo>
                    <a:pt x="1142200" y="58968"/>
                    <a:pt x="1142305" y="58653"/>
                    <a:pt x="1142305" y="58025"/>
                  </a:cubicBezTo>
                  <a:cubicBezTo>
                    <a:pt x="1142514" y="57396"/>
                    <a:pt x="1142619" y="56558"/>
                    <a:pt x="1142619" y="55510"/>
                  </a:cubicBezTo>
                  <a:lnTo>
                    <a:pt x="1142305" y="51424"/>
                  </a:lnTo>
                  <a:cubicBezTo>
                    <a:pt x="1142305" y="49328"/>
                    <a:pt x="1141571" y="47547"/>
                    <a:pt x="1140104" y="46080"/>
                  </a:cubicBezTo>
                  <a:cubicBezTo>
                    <a:pt x="1137380" y="43566"/>
                    <a:pt x="1135704" y="41261"/>
                    <a:pt x="1135075" y="39165"/>
                  </a:cubicBezTo>
                  <a:cubicBezTo>
                    <a:pt x="1135075" y="38746"/>
                    <a:pt x="1134866" y="37908"/>
                    <a:pt x="1134447" y="36651"/>
                  </a:cubicBezTo>
                  <a:lnTo>
                    <a:pt x="1135075" y="36651"/>
                  </a:lnTo>
                  <a:lnTo>
                    <a:pt x="1136018" y="38851"/>
                  </a:lnTo>
                  <a:cubicBezTo>
                    <a:pt x="1137694" y="38641"/>
                    <a:pt x="1139580" y="38851"/>
                    <a:pt x="1141676" y="39480"/>
                  </a:cubicBezTo>
                  <a:cubicBezTo>
                    <a:pt x="1143772" y="40108"/>
                    <a:pt x="1145343" y="40527"/>
                    <a:pt x="1146391" y="40737"/>
                  </a:cubicBezTo>
                  <a:cubicBezTo>
                    <a:pt x="1148906" y="41575"/>
                    <a:pt x="1150477" y="42518"/>
                    <a:pt x="1151106" y="43566"/>
                  </a:cubicBezTo>
                  <a:cubicBezTo>
                    <a:pt x="1151525" y="43566"/>
                    <a:pt x="1151892" y="43671"/>
                    <a:pt x="1152206" y="43880"/>
                  </a:cubicBezTo>
                  <a:cubicBezTo>
                    <a:pt x="1152520" y="44090"/>
                    <a:pt x="1152782" y="44299"/>
                    <a:pt x="1152992" y="44509"/>
                  </a:cubicBezTo>
                  <a:cubicBezTo>
                    <a:pt x="1154878" y="45556"/>
                    <a:pt x="1156135" y="47233"/>
                    <a:pt x="1156764" y="49538"/>
                  </a:cubicBezTo>
                  <a:lnTo>
                    <a:pt x="1156449" y="50167"/>
                  </a:lnTo>
                  <a:lnTo>
                    <a:pt x="1155821" y="52681"/>
                  </a:lnTo>
                  <a:cubicBezTo>
                    <a:pt x="1155402" y="54567"/>
                    <a:pt x="1155192" y="57186"/>
                    <a:pt x="1155192" y="60539"/>
                  </a:cubicBezTo>
                  <a:cubicBezTo>
                    <a:pt x="1155192" y="61377"/>
                    <a:pt x="1155611" y="61901"/>
                    <a:pt x="1156449" y="62111"/>
                  </a:cubicBezTo>
                  <a:cubicBezTo>
                    <a:pt x="1158964" y="62949"/>
                    <a:pt x="1160850" y="63787"/>
                    <a:pt x="1162107" y="64626"/>
                  </a:cubicBezTo>
                  <a:cubicBezTo>
                    <a:pt x="1164831" y="66092"/>
                    <a:pt x="1167556" y="67874"/>
                    <a:pt x="1170280" y="69969"/>
                  </a:cubicBezTo>
                  <a:cubicBezTo>
                    <a:pt x="1170908" y="70388"/>
                    <a:pt x="1171484" y="70545"/>
                    <a:pt x="1172008" y="70441"/>
                  </a:cubicBezTo>
                  <a:cubicBezTo>
                    <a:pt x="1172532" y="70336"/>
                    <a:pt x="1172899" y="70283"/>
                    <a:pt x="1173108" y="70283"/>
                  </a:cubicBezTo>
                  <a:cubicBezTo>
                    <a:pt x="1173528" y="70283"/>
                    <a:pt x="1173947" y="70388"/>
                    <a:pt x="1174366" y="70598"/>
                  </a:cubicBezTo>
                  <a:cubicBezTo>
                    <a:pt x="1174785" y="70807"/>
                    <a:pt x="1175204" y="70912"/>
                    <a:pt x="1175623" y="70912"/>
                  </a:cubicBezTo>
                  <a:cubicBezTo>
                    <a:pt x="1177090" y="71331"/>
                    <a:pt x="1177824" y="72065"/>
                    <a:pt x="1177824" y="73112"/>
                  </a:cubicBezTo>
                  <a:cubicBezTo>
                    <a:pt x="1178033" y="73112"/>
                    <a:pt x="1178452" y="73217"/>
                    <a:pt x="1179081" y="73427"/>
                  </a:cubicBezTo>
                  <a:cubicBezTo>
                    <a:pt x="1179710" y="73636"/>
                    <a:pt x="1180233" y="74160"/>
                    <a:pt x="1180652" y="74998"/>
                  </a:cubicBezTo>
                  <a:cubicBezTo>
                    <a:pt x="1180652" y="74998"/>
                    <a:pt x="1180862" y="75208"/>
                    <a:pt x="1181281" y="75627"/>
                  </a:cubicBezTo>
                  <a:cubicBezTo>
                    <a:pt x="1181700" y="75836"/>
                    <a:pt x="1181805" y="76256"/>
                    <a:pt x="1181595" y="76884"/>
                  </a:cubicBezTo>
                  <a:cubicBezTo>
                    <a:pt x="1181595" y="78561"/>
                    <a:pt x="1181910" y="79713"/>
                    <a:pt x="1182538" y="80342"/>
                  </a:cubicBezTo>
                  <a:cubicBezTo>
                    <a:pt x="1182748" y="80761"/>
                    <a:pt x="1182800" y="81075"/>
                    <a:pt x="1182696" y="81285"/>
                  </a:cubicBezTo>
                  <a:cubicBezTo>
                    <a:pt x="1182591" y="81494"/>
                    <a:pt x="1182538" y="81704"/>
                    <a:pt x="1182538" y="81913"/>
                  </a:cubicBezTo>
                  <a:cubicBezTo>
                    <a:pt x="1182329" y="81913"/>
                    <a:pt x="1182014" y="82437"/>
                    <a:pt x="1181595" y="83485"/>
                  </a:cubicBezTo>
                  <a:cubicBezTo>
                    <a:pt x="1181595" y="83695"/>
                    <a:pt x="1181386" y="84009"/>
                    <a:pt x="1180967" y="84428"/>
                  </a:cubicBezTo>
                  <a:cubicBezTo>
                    <a:pt x="1180967" y="84428"/>
                    <a:pt x="1179395" y="85371"/>
                    <a:pt x="1176252" y="87257"/>
                  </a:cubicBezTo>
                  <a:lnTo>
                    <a:pt x="1170908" y="90400"/>
                  </a:lnTo>
                  <a:cubicBezTo>
                    <a:pt x="1169232" y="91238"/>
                    <a:pt x="1166927" y="92705"/>
                    <a:pt x="1163993" y="94801"/>
                  </a:cubicBezTo>
                  <a:cubicBezTo>
                    <a:pt x="1162526" y="95220"/>
                    <a:pt x="1160850" y="96163"/>
                    <a:pt x="1158964" y="97630"/>
                  </a:cubicBezTo>
                  <a:cubicBezTo>
                    <a:pt x="1158335" y="97839"/>
                    <a:pt x="1158021" y="98258"/>
                    <a:pt x="1158021" y="98887"/>
                  </a:cubicBezTo>
                  <a:cubicBezTo>
                    <a:pt x="1158021" y="106431"/>
                    <a:pt x="1158126" y="112089"/>
                    <a:pt x="1158335" y="115861"/>
                  </a:cubicBezTo>
                  <a:lnTo>
                    <a:pt x="1158650" y="126862"/>
                  </a:lnTo>
                  <a:lnTo>
                    <a:pt x="1158964" y="128434"/>
                  </a:lnTo>
                  <a:cubicBezTo>
                    <a:pt x="1158964" y="128434"/>
                    <a:pt x="1160745" y="126652"/>
                    <a:pt x="1164308" y="123090"/>
                  </a:cubicBezTo>
                  <a:lnTo>
                    <a:pt x="1164308" y="125290"/>
                  </a:lnTo>
                  <a:lnTo>
                    <a:pt x="1166193" y="124347"/>
                  </a:lnTo>
                  <a:lnTo>
                    <a:pt x="1164622" y="127491"/>
                  </a:lnTo>
                  <a:cubicBezTo>
                    <a:pt x="1164412" y="128119"/>
                    <a:pt x="1163888" y="128853"/>
                    <a:pt x="1163050" y="129691"/>
                  </a:cubicBezTo>
                  <a:cubicBezTo>
                    <a:pt x="1162422" y="130529"/>
                    <a:pt x="1161950" y="131367"/>
                    <a:pt x="1161636" y="132205"/>
                  </a:cubicBezTo>
                  <a:cubicBezTo>
                    <a:pt x="1161321" y="133044"/>
                    <a:pt x="1161059" y="133672"/>
                    <a:pt x="1160850" y="134091"/>
                  </a:cubicBezTo>
                  <a:cubicBezTo>
                    <a:pt x="1160431" y="134510"/>
                    <a:pt x="1160012" y="135139"/>
                    <a:pt x="1159593" y="135977"/>
                  </a:cubicBezTo>
                  <a:cubicBezTo>
                    <a:pt x="1159174" y="136396"/>
                    <a:pt x="1158964" y="137339"/>
                    <a:pt x="1158964" y="138806"/>
                  </a:cubicBezTo>
                  <a:lnTo>
                    <a:pt x="1158964" y="141635"/>
                  </a:lnTo>
                  <a:cubicBezTo>
                    <a:pt x="1158754" y="144988"/>
                    <a:pt x="1158650" y="150331"/>
                    <a:pt x="1158650" y="157666"/>
                  </a:cubicBezTo>
                  <a:cubicBezTo>
                    <a:pt x="1158650" y="161228"/>
                    <a:pt x="1158859" y="166781"/>
                    <a:pt x="1159278" y="174325"/>
                  </a:cubicBezTo>
                  <a:lnTo>
                    <a:pt x="1159278" y="184383"/>
                  </a:lnTo>
                  <a:cubicBezTo>
                    <a:pt x="1159278" y="185641"/>
                    <a:pt x="1159383" y="186584"/>
                    <a:pt x="1159593" y="187212"/>
                  </a:cubicBezTo>
                  <a:cubicBezTo>
                    <a:pt x="1159593" y="187841"/>
                    <a:pt x="1159802" y="188260"/>
                    <a:pt x="1160221" y="188470"/>
                  </a:cubicBezTo>
                  <a:lnTo>
                    <a:pt x="1170908" y="192241"/>
                  </a:lnTo>
                  <a:cubicBezTo>
                    <a:pt x="1172585" y="192661"/>
                    <a:pt x="1174052" y="192922"/>
                    <a:pt x="1175309" y="193027"/>
                  </a:cubicBezTo>
                  <a:cubicBezTo>
                    <a:pt x="1176566" y="193132"/>
                    <a:pt x="1177614" y="193184"/>
                    <a:pt x="1178452" y="193184"/>
                  </a:cubicBezTo>
                  <a:cubicBezTo>
                    <a:pt x="1183481" y="193184"/>
                    <a:pt x="1188301" y="192241"/>
                    <a:pt x="1192911" y="190356"/>
                  </a:cubicBezTo>
                  <a:cubicBezTo>
                    <a:pt x="1195216" y="189308"/>
                    <a:pt x="1198045" y="187736"/>
                    <a:pt x="1201398" y="185641"/>
                  </a:cubicBezTo>
                  <a:cubicBezTo>
                    <a:pt x="1205379" y="183336"/>
                    <a:pt x="1207684" y="181974"/>
                    <a:pt x="1208313" y="181554"/>
                  </a:cubicBezTo>
                  <a:cubicBezTo>
                    <a:pt x="1208942" y="181135"/>
                    <a:pt x="1209518" y="180716"/>
                    <a:pt x="1210042" y="180297"/>
                  </a:cubicBezTo>
                  <a:cubicBezTo>
                    <a:pt x="1210566" y="179878"/>
                    <a:pt x="1211037" y="179459"/>
                    <a:pt x="1211456" y="179040"/>
                  </a:cubicBezTo>
                  <a:cubicBezTo>
                    <a:pt x="1212923" y="177992"/>
                    <a:pt x="1214233" y="176997"/>
                    <a:pt x="1215385" y="176054"/>
                  </a:cubicBezTo>
                  <a:cubicBezTo>
                    <a:pt x="1216538" y="175111"/>
                    <a:pt x="1217848" y="174115"/>
                    <a:pt x="1219314" y="173068"/>
                  </a:cubicBezTo>
                  <a:cubicBezTo>
                    <a:pt x="1219734" y="172649"/>
                    <a:pt x="1219838" y="172282"/>
                    <a:pt x="1219629" y="171968"/>
                  </a:cubicBezTo>
                  <a:cubicBezTo>
                    <a:pt x="1219419" y="171653"/>
                    <a:pt x="1219000" y="171391"/>
                    <a:pt x="1218372" y="171182"/>
                  </a:cubicBezTo>
                  <a:cubicBezTo>
                    <a:pt x="1216066" y="169924"/>
                    <a:pt x="1213761" y="168877"/>
                    <a:pt x="1211456" y="168038"/>
                  </a:cubicBezTo>
                  <a:cubicBezTo>
                    <a:pt x="1210199" y="167410"/>
                    <a:pt x="1208784" y="166834"/>
                    <a:pt x="1207213" y="166310"/>
                  </a:cubicBezTo>
                  <a:cubicBezTo>
                    <a:pt x="1205641" y="165786"/>
                    <a:pt x="1203912" y="165105"/>
                    <a:pt x="1202026" y="164267"/>
                  </a:cubicBezTo>
                  <a:lnTo>
                    <a:pt x="1197626" y="162066"/>
                  </a:lnTo>
                  <a:cubicBezTo>
                    <a:pt x="1197626" y="162066"/>
                    <a:pt x="1197574" y="162014"/>
                    <a:pt x="1197469" y="161909"/>
                  </a:cubicBezTo>
                  <a:cubicBezTo>
                    <a:pt x="1197364" y="161804"/>
                    <a:pt x="1197312" y="161752"/>
                    <a:pt x="1197312" y="161752"/>
                  </a:cubicBezTo>
                  <a:cubicBezTo>
                    <a:pt x="1196892" y="160495"/>
                    <a:pt x="1196159" y="159552"/>
                    <a:pt x="1195111" y="158923"/>
                  </a:cubicBezTo>
                  <a:cubicBezTo>
                    <a:pt x="1194064" y="158294"/>
                    <a:pt x="1193330" y="157875"/>
                    <a:pt x="1192911" y="157666"/>
                  </a:cubicBezTo>
                  <a:cubicBezTo>
                    <a:pt x="1192073" y="156828"/>
                    <a:pt x="1191549" y="156199"/>
                    <a:pt x="1191339" y="155780"/>
                  </a:cubicBezTo>
                  <a:cubicBezTo>
                    <a:pt x="1191130" y="155361"/>
                    <a:pt x="1190606" y="155151"/>
                    <a:pt x="1189768" y="155151"/>
                  </a:cubicBezTo>
                  <a:cubicBezTo>
                    <a:pt x="1189349" y="154942"/>
                    <a:pt x="1189034" y="154784"/>
                    <a:pt x="1188825" y="154680"/>
                  </a:cubicBezTo>
                  <a:cubicBezTo>
                    <a:pt x="1188615" y="154575"/>
                    <a:pt x="1188406" y="154418"/>
                    <a:pt x="1188196" y="154208"/>
                  </a:cubicBezTo>
                  <a:lnTo>
                    <a:pt x="1188196" y="153894"/>
                  </a:lnTo>
                  <a:lnTo>
                    <a:pt x="1191025" y="153894"/>
                  </a:lnTo>
                  <a:lnTo>
                    <a:pt x="1201398" y="154522"/>
                  </a:lnTo>
                  <a:cubicBezTo>
                    <a:pt x="1203493" y="154732"/>
                    <a:pt x="1205903" y="155046"/>
                    <a:pt x="1208627" y="155465"/>
                  </a:cubicBezTo>
                  <a:cubicBezTo>
                    <a:pt x="1211351" y="155885"/>
                    <a:pt x="1214390" y="156199"/>
                    <a:pt x="1217743" y="156408"/>
                  </a:cubicBezTo>
                  <a:cubicBezTo>
                    <a:pt x="1219419" y="156618"/>
                    <a:pt x="1221567" y="157037"/>
                    <a:pt x="1224186" y="157666"/>
                  </a:cubicBezTo>
                  <a:cubicBezTo>
                    <a:pt x="1226806" y="158294"/>
                    <a:pt x="1228954" y="158713"/>
                    <a:pt x="1230630" y="158923"/>
                  </a:cubicBezTo>
                  <a:cubicBezTo>
                    <a:pt x="1232516" y="158923"/>
                    <a:pt x="1233878" y="158504"/>
                    <a:pt x="1234716" y="157666"/>
                  </a:cubicBezTo>
                  <a:cubicBezTo>
                    <a:pt x="1240165" y="150541"/>
                    <a:pt x="1244041" y="144988"/>
                    <a:pt x="1246346" y="141007"/>
                  </a:cubicBezTo>
                  <a:cubicBezTo>
                    <a:pt x="1248861" y="137235"/>
                    <a:pt x="1250537" y="133358"/>
                    <a:pt x="1251376" y="129376"/>
                  </a:cubicBezTo>
                  <a:cubicBezTo>
                    <a:pt x="1251795" y="127910"/>
                    <a:pt x="1251271" y="126443"/>
                    <a:pt x="1249804" y="124976"/>
                  </a:cubicBezTo>
                  <a:cubicBezTo>
                    <a:pt x="1249175" y="124138"/>
                    <a:pt x="1248756" y="123771"/>
                    <a:pt x="1248547" y="123876"/>
                  </a:cubicBezTo>
                  <a:cubicBezTo>
                    <a:pt x="1248337" y="123981"/>
                    <a:pt x="1247918" y="124243"/>
                    <a:pt x="1247289" y="124662"/>
                  </a:cubicBezTo>
                  <a:cubicBezTo>
                    <a:pt x="1243727" y="128014"/>
                    <a:pt x="1239850" y="130843"/>
                    <a:pt x="1235659" y="133148"/>
                  </a:cubicBezTo>
                  <a:lnTo>
                    <a:pt x="1227487" y="138806"/>
                  </a:lnTo>
                  <a:cubicBezTo>
                    <a:pt x="1224972" y="140483"/>
                    <a:pt x="1222772" y="141845"/>
                    <a:pt x="1220886" y="142892"/>
                  </a:cubicBezTo>
                  <a:cubicBezTo>
                    <a:pt x="1218581" y="144569"/>
                    <a:pt x="1217219" y="145512"/>
                    <a:pt x="1216800" y="145721"/>
                  </a:cubicBezTo>
                  <a:lnTo>
                    <a:pt x="1208627" y="150436"/>
                  </a:lnTo>
                  <a:cubicBezTo>
                    <a:pt x="1207370" y="151065"/>
                    <a:pt x="1205694" y="151065"/>
                    <a:pt x="1203598" y="150436"/>
                  </a:cubicBezTo>
                  <a:cubicBezTo>
                    <a:pt x="1202970" y="150227"/>
                    <a:pt x="1202184" y="149755"/>
                    <a:pt x="1201241" y="149022"/>
                  </a:cubicBezTo>
                  <a:cubicBezTo>
                    <a:pt x="1200298" y="148288"/>
                    <a:pt x="1199407" y="147712"/>
                    <a:pt x="1198569" y="147293"/>
                  </a:cubicBezTo>
                  <a:cubicBezTo>
                    <a:pt x="1197731" y="146664"/>
                    <a:pt x="1197312" y="145931"/>
                    <a:pt x="1197312" y="145093"/>
                  </a:cubicBezTo>
                  <a:cubicBezTo>
                    <a:pt x="1197312" y="144464"/>
                    <a:pt x="1197416" y="144045"/>
                    <a:pt x="1197626" y="143835"/>
                  </a:cubicBezTo>
                  <a:cubicBezTo>
                    <a:pt x="1198045" y="142578"/>
                    <a:pt x="1198150" y="141635"/>
                    <a:pt x="1197940" y="141007"/>
                  </a:cubicBezTo>
                  <a:cubicBezTo>
                    <a:pt x="1197731" y="140168"/>
                    <a:pt x="1197731" y="139121"/>
                    <a:pt x="1197940" y="137863"/>
                  </a:cubicBezTo>
                  <a:cubicBezTo>
                    <a:pt x="1197940" y="137025"/>
                    <a:pt x="1197521" y="136501"/>
                    <a:pt x="1196683" y="136292"/>
                  </a:cubicBezTo>
                  <a:lnTo>
                    <a:pt x="1196054" y="135977"/>
                  </a:lnTo>
                  <a:cubicBezTo>
                    <a:pt x="1196264" y="134930"/>
                    <a:pt x="1196997" y="133987"/>
                    <a:pt x="1198255" y="133148"/>
                  </a:cubicBezTo>
                  <a:cubicBezTo>
                    <a:pt x="1199512" y="132310"/>
                    <a:pt x="1200769" y="131891"/>
                    <a:pt x="1202026" y="131891"/>
                  </a:cubicBezTo>
                  <a:cubicBezTo>
                    <a:pt x="1203912" y="131682"/>
                    <a:pt x="1205589" y="130948"/>
                    <a:pt x="1207056" y="129691"/>
                  </a:cubicBezTo>
                  <a:cubicBezTo>
                    <a:pt x="1207684" y="129272"/>
                    <a:pt x="1208418" y="128853"/>
                    <a:pt x="1209256" y="128434"/>
                  </a:cubicBezTo>
                  <a:cubicBezTo>
                    <a:pt x="1210094" y="128014"/>
                    <a:pt x="1210828" y="127595"/>
                    <a:pt x="1211456" y="127176"/>
                  </a:cubicBezTo>
                  <a:cubicBezTo>
                    <a:pt x="1211875" y="126967"/>
                    <a:pt x="1212504" y="126705"/>
                    <a:pt x="1213342" y="126390"/>
                  </a:cubicBezTo>
                  <a:cubicBezTo>
                    <a:pt x="1214180" y="126076"/>
                    <a:pt x="1214809" y="125709"/>
                    <a:pt x="1215228" y="125290"/>
                  </a:cubicBezTo>
                  <a:cubicBezTo>
                    <a:pt x="1215647" y="125081"/>
                    <a:pt x="1216119" y="124819"/>
                    <a:pt x="1216643" y="124504"/>
                  </a:cubicBezTo>
                  <a:cubicBezTo>
                    <a:pt x="1217166" y="124190"/>
                    <a:pt x="1217743" y="123928"/>
                    <a:pt x="1218372" y="123719"/>
                  </a:cubicBezTo>
                  <a:cubicBezTo>
                    <a:pt x="1219419" y="123300"/>
                    <a:pt x="1219943" y="122461"/>
                    <a:pt x="1219943" y="121204"/>
                  </a:cubicBezTo>
                  <a:lnTo>
                    <a:pt x="1219943" y="120261"/>
                  </a:lnTo>
                  <a:lnTo>
                    <a:pt x="1219943" y="112717"/>
                  </a:lnTo>
                  <a:cubicBezTo>
                    <a:pt x="1220152" y="110831"/>
                    <a:pt x="1220257" y="107898"/>
                    <a:pt x="1220257" y="103916"/>
                  </a:cubicBezTo>
                  <a:cubicBezTo>
                    <a:pt x="1220467" y="103288"/>
                    <a:pt x="1220519" y="102554"/>
                    <a:pt x="1220414" y="101716"/>
                  </a:cubicBezTo>
                  <a:cubicBezTo>
                    <a:pt x="1220310" y="100878"/>
                    <a:pt x="1220257" y="100144"/>
                    <a:pt x="1220257" y="99516"/>
                  </a:cubicBezTo>
                  <a:lnTo>
                    <a:pt x="1208313" y="105488"/>
                  </a:lnTo>
                  <a:cubicBezTo>
                    <a:pt x="1206846" y="105907"/>
                    <a:pt x="1205903" y="106326"/>
                    <a:pt x="1205484" y="106745"/>
                  </a:cubicBezTo>
                  <a:cubicBezTo>
                    <a:pt x="1204646" y="107164"/>
                    <a:pt x="1204017" y="107583"/>
                    <a:pt x="1203598" y="108002"/>
                  </a:cubicBezTo>
                  <a:cubicBezTo>
                    <a:pt x="1203179" y="108631"/>
                    <a:pt x="1202603" y="108841"/>
                    <a:pt x="1201869" y="108631"/>
                  </a:cubicBezTo>
                  <a:cubicBezTo>
                    <a:pt x="1201136" y="108421"/>
                    <a:pt x="1200664" y="108317"/>
                    <a:pt x="1200455" y="108317"/>
                  </a:cubicBezTo>
                  <a:cubicBezTo>
                    <a:pt x="1199407" y="108317"/>
                    <a:pt x="1197626" y="107898"/>
                    <a:pt x="1195111" y="107059"/>
                  </a:cubicBezTo>
                  <a:cubicBezTo>
                    <a:pt x="1193644" y="107059"/>
                    <a:pt x="1192492" y="106955"/>
                    <a:pt x="1191654" y="106745"/>
                  </a:cubicBezTo>
                  <a:cubicBezTo>
                    <a:pt x="1190187" y="106116"/>
                    <a:pt x="1188615" y="105593"/>
                    <a:pt x="1186939" y="105173"/>
                  </a:cubicBezTo>
                  <a:lnTo>
                    <a:pt x="1186625" y="104859"/>
                  </a:lnTo>
                  <a:cubicBezTo>
                    <a:pt x="1185158" y="104650"/>
                    <a:pt x="1184110" y="104178"/>
                    <a:pt x="1183481" y="103445"/>
                  </a:cubicBezTo>
                  <a:cubicBezTo>
                    <a:pt x="1182853" y="102711"/>
                    <a:pt x="1182329" y="101611"/>
                    <a:pt x="1181910" y="100144"/>
                  </a:cubicBezTo>
                  <a:cubicBezTo>
                    <a:pt x="1181491" y="99306"/>
                    <a:pt x="1181019" y="98468"/>
                    <a:pt x="1180495" y="97630"/>
                  </a:cubicBezTo>
                  <a:cubicBezTo>
                    <a:pt x="1179971" y="96791"/>
                    <a:pt x="1179500" y="95953"/>
                    <a:pt x="1179081" y="95115"/>
                  </a:cubicBezTo>
                  <a:cubicBezTo>
                    <a:pt x="1179290" y="95325"/>
                    <a:pt x="1179814" y="95429"/>
                    <a:pt x="1180652" y="95429"/>
                  </a:cubicBezTo>
                  <a:cubicBezTo>
                    <a:pt x="1182957" y="97315"/>
                    <a:pt x="1185053" y="98258"/>
                    <a:pt x="1186939" y="98258"/>
                  </a:cubicBezTo>
                  <a:cubicBezTo>
                    <a:pt x="1188615" y="98258"/>
                    <a:pt x="1189977" y="97839"/>
                    <a:pt x="1191025" y="97001"/>
                  </a:cubicBezTo>
                  <a:cubicBezTo>
                    <a:pt x="1191444" y="96791"/>
                    <a:pt x="1192020" y="96477"/>
                    <a:pt x="1192754" y="96058"/>
                  </a:cubicBezTo>
                  <a:cubicBezTo>
                    <a:pt x="1193487" y="95639"/>
                    <a:pt x="1194273" y="95220"/>
                    <a:pt x="1195111" y="94801"/>
                  </a:cubicBezTo>
                  <a:lnTo>
                    <a:pt x="1208627" y="87257"/>
                  </a:lnTo>
                  <a:cubicBezTo>
                    <a:pt x="1209885" y="86628"/>
                    <a:pt x="1213447" y="84742"/>
                    <a:pt x="1219314" y="81599"/>
                  </a:cubicBezTo>
                  <a:cubicBezTo>
                    <a:pt x="1220362" y="81180"/>
                    <a:pt x="1220886" y="80237"/>
                    <a:pt x="1220886" y="78770"/>
                  </a:cubicBezTo>
                  <a:cubicBezTo>
                    <a:pt x="1220886" y="77094"/>
                    <a:pt x="1220834" y="75051"/>
                    <a:pt x="1220729" y="72641"/>
                  </a:cubicBezTo>
                  <a:cubicBezTo>
                    <a:pt x="1220624" y="70231"/>
                    <a:pt x="1220676" y="67350"/>
                    <a:pt x="1220886" y="63997"/>
                  </a:cubicBezTo>
                  <a:lnTo>
                    <a:pt x="1221200" y="52367"/>
                  </a:lnTo>
                  <a:cubicBezTo>
                    <a:pt x="1221410" y="51319"/>
                    <a:pt x="1221515" y="49433"/>
                    <a:pt x="1221515" y="46709"/>
                  </a:cubicBezTo>
                  <a:lnTo>
                    <a:pt x="1221200" y="41365"/>
                  </a:lnTo>
                  <a:lnTo>
                    <a:pt x="1220886" y="40737"/>
                  </a:lnTo>
                  <a:cubicBezTo>
                    <a:pt x="1220467" y="40108"/>
                    <a:pt x="1219786" y="39322"/>
                    <a:pt x="1218843" y="38379"/>
                  </a:cubicBezTo>
                  <a:cubicBezTo>
                    <a:pt x="1217900" y="37436"/>
                    <a:pt x="1217114" y="36441"/>
                    <a:pt x="1216485" y="35393"/>
                  </a:cubicBezTo>
                  <a:cubicBezTo>
                    <a:pt x="1215647" y="34555"/>
                    <a:pt x="1214914" y="33298"/>
                    <a:pt x="1214285" y="31621"/>
                  </a:cubicBezTo>
                  <a:cubicBezTo>
                    <a:pt x="1213656" y="30364"/>
                    <a:pt x="1213028" y="29735"/>
                    <a:pt x="1212399" y="29735"/>
                  </a:cubicBezTo>
                  <a:cubicBezTo>
                    <a:pt x="1212190" y="29735"/>
                    <a:pt x="1211456" y="29945"/>
                    <a:pt x="1210199" y="30364"/>
                  </a:cubicBezTo>
                  <a:cubicBezTo>
                    <a:pt x="1209570" y="29107"/>
                    <a:pt x="1209780" y="28164"/>
                    <a:pt x="1210828" y="27535"/>
                  </a:cubicBezTo>
                  <a:cubicBezTo>
                    <a:pt x="1211875" y="26697"/>
                    <a:pt x="1213237" y="26278"/>
                    <a:pt x="1214914" y="26278"/>
                  </a:cubicBezTo>
                  <a:close/>
                  <a:moveTo>
                    <a:pt x="683838" y="25649"/>
                  </a:moveTo>
                  <a:cubicBezTo>
                    <a:pt x="683838" y="25230"/>
                    <a:pt x="684152" y="25230"/>
                    <a:pt x="684781" y="25649"/>
                  </a:cubicBezTo>
                  <a:cubicBezTo>
                    <a:pt x="687086" y="26068"/>
                    <a:pt x="688972" y="26802"/>
                    <a:pt x="690439" y="27849"/>
                  </a:cubicBezTo>
                  <a:cubicBezTo>
                    <a:pt x="692953" y="29735"/>
                    <a:pt x="695154" y="30888"/>
                    <a:pt x="697040" y="31307"/>
                  </a:cubicBezTo>
                  <a:cubicBezTo>
                    <a:pt x="699135" y="32355"/>
                    <a:pt x="700497" y="33507"/>
                    <a:pt x="701126" y="34765"/>
                  </a:cubicBezTo>
                  <a:cubicBezTo>
                    <a:pt x="701754" y="35603"/>
                    <a:pt x="702593" y="36231"/>
                    <a:pt x="703640" y="36651"/>
                  </a:cubicBezTo>
                  <a:cubicBezTo>
                    <a:pt x="704688" y="37489"/>
                    <a:pt x="705369" y="38275"/>
                    <a:pt x="705684" y="39008"/>
                  </a:cubicBezTo>
                  <a:cubicBezTo>
                    <a:pt x="705998" y="39741"/>
                    <a:pt x="706050" y="40737"/>
                    <a:pt x="705841" y="41994"/>
                  </a:cubicBezTo>
                  <a:lnTo>
                    <a:pt x="705841" y="44194"/>
                  </a:lnTo>
                  <a:lnTo>
                    <a:pt x="706155" y="54253"/>
                  </a:lnTo>
                  <a:lnTo>
                    <a:pt x="705841" y="69026"/>
                  </a:lnTo>
                  <a:cubicBezTo>
                    <a:pt x="705841" y="74265"/>
                    <a:pt x="705736" y="78141"/>
                    <a:pt x="705526" y="80656"/>
                  </a:cubicBezTo>
                  <a:cubicBezTo>
                    <a:pt x="705526" y="88619"/>
                    <a:pt x="705421" y="94591"/>
                    <a:pt x="705212" y="98573"/>
                  </a:cubicBezTo>
                  <a:lnTo>
                    <a:pt x="705212" y="113660"/>
                  </a:lnTo>
                  <a:lnTo>
                    <a:pt x="705212" y="119004"/>
                  </a:lnTo>
                  <a:lnTo>
                    <a:pt x="728786" y="106745"/>
                  </a:lnTo>
                  <a:cubicBezTo>
                    <a:pt x="727110" y="104650"/>
                    <a:pt x="725172" y="102816"/>
                    <a:pt x="722971" y="101244"/>
                  </a:cubicBezTo>
                  <a:cubicBezTo>
                    <a:pt x="720771" y="99673"/>
                    <a:pt x="719461" y="98677"/>
                    <a:pt x="719042" y="98258"/>
                  </a:cubicBezTo>
                  <a:cubicBezTo>
                    <a:pt x="721138" y="98677"/>
                    <a:pt x="722605" y="99097"/>
                    <a:pt x="723443" y="99516"/>
                  </a:cubicBezTo>
                  <a:cubicBezTo>
                    <a:pt x="724281" y="100144"/>
                    <a:pt x="725329" y="100511"/>
                    <a:pt x="726586" y="100616"/>
                  </a:cubicBezTo>
                  <a:cubicBezTo>
                    <a:pt x="727843" y="100721"/>
                    <a:pt x="728682" y="100773"/>
                    <a:pt x="729101" y="100773"/>
                  </a:cubicBezTo>
                  <a:cubicBezTo>
                    <a:pt x="729729" y="100773"/>
                    <a:pt x="731615" y="101087"/>
                    <a:pt x="734758" y="101716"/>
                  </a:cubicBezTo>
                  <a:cubicBezTo>
                    <a:pt x="736225" y="102345"/>
                    <a:pt x="737587" y="102240"/>
                    <a:pt x="738845" y="101402"/>
                  </a:cubicBezTo>
                  <a:lnTo>
                    <a:pt x="742617" y="99516"/>
                  </a:lnTo>
                  <a:lnTo>
                    <a:pt x="743245" y="100459"/>
                  </a:lnTo>
                  <a:cubicBezTo>
                    <a:pt x="743664" y="100668"/>
                    <a:pt x="744345" y="101087"/>
                    <a:pt x="745288" y="101716"/>
                  </a:cubicBezTo>
                  <a:cubicBezTo>
                    <a:pt x="746231" y="102345"/>
                    <a:pt x="747017" y="102764"/>
                    <a:pt x="747646" y="102973"/>
                  </a:cubicBezTo>
                  <a:cubicBezTo>
                    <a:pt x="747855" y="103183"/>
                    <a:pt x="748013" y="103445"/>
                    <a:pt x="748117" y="103759"/>
                  </a:cubicBezTo>
                  <a:cubicBezTo>
                    <a:pt x="748222" y="104073"/>
                    <a:pt x="748274" y="104440"/>
                    <a:pt x="748274" y="104859"/>
                  </a:cubicBezTo>
                  <a:cubicBezTo>
                    <a:pt x="748484" y="105278"/>
                    <a:pt x="748589" y="106012"/>
                    <a:pt x="748589" y="107059"/>
                  </a:cubicBezTo>
                  <a:cubicBezTo>
                    <a:pt x="748379" y="107059"/>
                    <a:pt x="748274" y="107164"/>
                    <a:pt x="748274" y="107374"/>
                  </a:cubicBezTo>
                  <a:cubicBezTo>
                    <a:pt x="748274" y="107583"/>
                    <a:pt x="748170" y="107688"/>
                    <a:pt x="747960" y="107688"/>
                  </a:cubicBezTo>
                  <a:cubicBezTo>
                    <a:pt x="747541" y="108317"/>
                    <a:pt x="747122" y="108841"/>
                    <a:pt x="746703" y="109260"/>
                  </a:cubicBezTo>
                  <a:cubicBezTo>
                    <a:pt x="746284" y="109679"/>
                    <a:pt x="745969" y="110098"/>
                    <a:pt x="745760" y="110517"/>
                  </a:cubicBezTo>
                  <a:cubicBezTo>
                    <a:pt x="745341" y="110936"/>
                    <a:pt x="745131" y="111565"/>
                    <a:pt x="745131" y="112403"/>
                  </a:cubicBezTo>
                  <a:cubicBezTo>
                    <a:pt x="745131" y="113451"/>
                    <a:pt x="744607" y="114289"/>
                    <a:pt x="743560" y="114918"/>
                  </a:cubicBezTo>
                  <a:cubicBezTo>
                    <a:pt x="743350" y="114918"/>
                    <a:pt x="743140" y="115179"/>
                    <a:pt x="742931" y="115703"/>
                  </a:cubicBezTo>
                  <a:cubicBezTo>
                    <a:pt x="742721" y="116227"/>
                    <a:pt x="742617" y="116594"/>
                    <a:pt x="742617" y="116803"/>
                  </a:cubicBezTo>
                  <a:cubicBezTo>
                    <a:pt x="742617" y="117432"/>
                    <a:pt x="742302" y="117956"/>
                    <a:pt x="741674" y="118375"/>
                  </a:cubicBezTo>
                  <a:cubicBezTo>
                    <a:pt x="738950" y="119213"/>
                    <a:pt x="735963" y="120575"/>
                    <a:pt x="732715" y="122461"/>
                  </a:cubicBezTo>
                  <a:cubicBezTo>
                    <a:pt x="729467" y="124347"/>
                    <a:pt x="726900" y="125709"/>
                    <a:pt x="725014" y="126548"/>
                  </a:cubicBezTo>
                  <a:cubicBezTo>
                    <a:pt x="723967" y="127176"/>
                    <a:pt x="722552" y="127857"/>
                    <a:pt x="720771" y="128591"/>
                  </a:cubicBezTo>
                  <a:cubicBezTo>
                    <a:pt x="718990" y="129324"/>
                    <a:pt x="717576" y="129900"/>
                    <a:pt x="716528" y="130319"/>
                  </a:cubicBezTo>
                  <a:lnTo>
                    <a:pt x="713384" y="132205"/>
                  </a:lnTo>
                  <a:cubicBezTo>
                    <a:pt x="712546" y="132415"/>
                    <a:pt x="710765" y="133358"/>
                    <a:pt x="708041" y="135034"/>
                  </a:cubicBezTo>
                  <a:cubicBezTo>
                    <a:pt x="706784" y="135453"/>
                    <a:pt x="706155" y="136292"/>
                    <a:pt x="706155" y="137549"/>
                  </a:cubicBezTo>
                  <a:cubicBezTo>
                    <a:pt x="706365" y="141111"/>
                    <a:pt x="706469" y="146560"/>
                    <a:pt x="706469" y="153894"/>
                  </a:cubicBezTo>
                  <a:lnTo>
                    <a:pt x="706155" y="166467"/>
                  </a:lnTo>
                  <a:lnTo>
                    <a:pt x="706469" y="172439"/>
                  </a:lnTo>
                  <a:lnTo>
                    <a:pt x="706155" y="177468"/>
                  </a:lnTo>
                  <a:lnTo>
                    <a:pt x="706155" y="186269"/>
                  </a:lnTo>
                  <a:lnTo>
                    <a:pt x="706155" y="190041"/>
                  </a:lnTo>
                  <a:lnTo>
                    <a:pt x="705841" y="200100"/>
                  </a:lnTo>
                  <a:cubicBezTo>
                    <a:pt x="705421" y="207643"/>
                    <a:pt x="705212" y="213616"/>
                    <a:pt x="705212" y="218016"/>
                  </a:cubicBezTo>
                  <a:cubicBezTo>
                    <a:pt x="705212" y="218435"/>
                    <a:pt x="704898" y="220216"/>
                    <a:pt x="704269" y="223360"/>
                  </a:cubicBezTo>
                  <a:cubicBezTo>
                    <a:pt x="703850" y="227132"/>
                    <a:pt x="703012" y="231742"/>
                    <a:pt x="701754" y="237190"/>
                  </a:cubicBezTo>
                  <a:cubicBezTo>
                    <a:pt x="701545" y="238028"/>
                    <a:pt x="701178" y="239076"/>
                    <a:pt x="700654" y="240333"/>
                  </a:cubicBezTo>
                  <a:cubicBezTo>
                    <a:pt x="700130" y="241591"/>
                    <a:pt x="699764" y="242638"/>
                    <a:pt x="699554" y="243477"/>
                  </a:cubicBezTo>
                  <a:cubicBezTo>
                    <a:pt x="698716" y="245782"/>
                    <a:pt x="697668" y="249239"/>
                    <a:pt x="696411" y="253849"/>
                  </a:cubicBezTo>
                  <a:cubicBezTo>
                    <a:pt x="696201" y="254268"/>
                    <a:pt x="695835" y="255159"/>
                    <a:pt x="695311" y="256521"/>
                  </a:cubicBezTo>
                  <a:cubicBezTo>
                    <a:pt x="694787" y="257883"/>
                    <a:pt x="694001" y="259088"/>
                    <a:pt x="692953" y="260136"/>
                  </a:cubicBezTo>
                  <a:lnTo>
                    <a:pt x="692325" y="258878"/>
                  </a:lnTo>
                  <a:lnTo>
                    <a:pt x="688867" y="240648"/>
                  </a:lnTo>
                  <a:cubicBezTo>
                    <a:pt x="688658" y="239181"/>
                    <a:pt x="688448" y="237452"/>
                    <a:pt x="688238" y="235461"/>
                  </a:cubicBezTo>
                  <a:cubicBezTo>
                    <a:pt x="688029" y="233470"/>
                    <a:pt x="687715" y="231742"/>
                    <a:pt x="687295" y="230275"/>
                  </a:cubicBezTo>
                  <a:cubicBezTo>
                    <a:pt x="687295" y="229017"/>
                    <a:pt x="687191" y="227813"/>
                    <a:pt x="686981" y="226660"/>
                  </a:cubicBezTo>
                  <a:cubicBezTo>
                    <a:pt x="686772" y="225508"/>
                    <a:pt x="686667" y="224303"/>
                    <a:pt x="686667" y="223045"/>
                  </a:cubicBezTo>
                  <a:cubicBezTo>
                    <a:pt x="686457" y="221159"/>
                    <a:pt x="686352" y="218226"/>
                    <a:pt x="686352" y="214244"/>
                  </a:cubicBezTo>
                  <a:lnTo>
                    <a:pt x="686352" y="201357"/>
                  </a:lnTo>
                  <a:lnTo>
                    <a:pt x="686667" y="185641"/>
                  </a:lnTo>
                  <a:lnTo>
                    <a:pt x="686352" y="174639"/>
                  </a:lnTo>
                  <a:lnTo>
                    <a:pt x="686352" y="149808"/>
                  </a:lnTo>
                  <a:lnTo>
                    <a:pt x="686352" y="146350"/>
                  </a:lnTo>
                  <a:lnTo>
                    <a:pt x="686038" y="145721"/>
                  </a:lnTo>
                  <a:lnTo>
                    <a:pt x="683838" y="147293"/>
                  </a:lnTo>
                  <a:cubicBezTo>
                    <a:pt x="682162" y="148131"/>
                    <a:pt x="680695" y="148865"/>
                    <a:pt x="679437" y="149493"/>
                  </a:cubicBezTo>
                  <a:cubicBezTo>
                    <a:pt x="678180" y="150122"/>
                    <a:pt x="677028" y="150646"/>
                    <a:pt x="675980" y="151065"/>
                  </a:cubicBezTo>
                  <a:lnTo>
                    <a:pt x="672836" y="152951"/>
                  </a:lnTo>
                  <a:cubicBezTo>
                    <a:pt x="671160" y="153789"/>
                    <a:pt x="669641" y="154627"/>
                    <a:pt x="668279" y="155465"/>
                  </a:cubicBezTo>
                  <a:cubicBezTo>
                    <a:pt x="666917" y="156304"/>
                    <a:pt x="665607" y="157037"/>
                    <a:pt x="664350" y="157666"/>
                  </a:cubicBezTo>
                  <a:lnTo>
                    <a:pt x="656177" y="161752"/>
                  </a:lnTo>
                  <a:cubicBezTo>
                    <a:pt x="654920" y="162590"/>
                    <a:pt x="653348" y="163638"/>
                    <a:pt x="651462" y="164895"/>
                  </a:cubicBezTo>
                  <a:cubicBezTo>
                    <a:pt x="649576" y="166153"/>
                    <a:pt x="648005" y="167095"/>
                    <a:pt x="646748" y="167724"/>
                  </a:cubicBezTo>
                  <a:lnTo>
                    <a:pt x="636689" y="171810"/>
                  </a:lnTo>
                  <a:lnTo>
                    <a:pt x="633231" y="174011"/>
                  </a:lnTo>
                  <a:cubicBezTo>
                    <a:pt x="631974" y="174430"/>
                    <a:pt x="631136" y="174639"/>
                    <a:pt x="630717" y="174639"/>
                  </a:cubicBezTo>
                  <a:cubicBezTo>
                    <a:pt x="628831" y="174639"/>
                    <a:pt x="627469" y="174534"/>
                    <a:pt x="626631" y="174325"/>
                  </a:cubicBezTo>
                  <a:cubicBezTo>
                    <a:pt x="626002" y="174325"/>
                    <a:pt x="624850" y="173906"/>
                    <a:pt x="623173" y="173068"/>
                  </a:cubicBezTo>
                  <a:cubicBezTo>
                    <a:pt x="622335" y="173068"/>
                    <a:pt x="620868" y="172858"/>
                    <a:pt x="618772" y="172439"/>
                  </a:cubicBezTo>
                  <a:cubicBezTo>
                    <a:pt x="617515" y="172439"/>
                    <a:pt x="616468" y="172125"/>
                    <a:pt x="615629" y="171496"/>
                  </a:cubicBezTo>
                  <a:cubicBezTo>
                    <a:pt x="614791" y="170867"/>
                    <a:pt x="614372" y="170029"/>
                    <a:pt x="614372" y="168981"/>
                  </a:cubicBezTo>
                  <a:cubicBezTo>
                    <a:pt x="614162" y="168772"/>
                    <a:pt x="614110" y="168562"/>
                    <a:pt x="614215" y="168353"/>
                  </a:cubicBezTo>
                  <a:cubicBezTo>
                    <a:pt x="614320" y="168143"/>
                    <a:pt x="614372" y="167934"/>
                    <a:pt x="614372" y="167724"/>
                  </a:cubicBezTo>
                  <a:lnTo>
                    <a:pt x="614372" y="165210"/>
                  </a:lnTo>
                  <a:lnTo>
                    <a:pt x="613743" y="164895"/>
                  </a:lnTo>
                  <a:cubicBezTo>
                    <a:pt x="612486" y="164476"/>
                    <a:pt x="611229" y="164267"/>
                    <a:pt x="609971" y="164267"/>
                  </a:cubicBezTo>
                  <a:lnTo>
                    <a:pt x="609657" y="165838"/>
                  </a:lnTo>
                  <a:cubicBezTo>
                    <a:pt x="610076" y="168353"/>
                    <a:pt x="610286" y="170448"/>
                    <a:pt x="610286" y="172125"/>
                  </a:cubicBezTo>
                  <a:cubicBezTo>
                    <a:pt x="610286" y="175477"/>
                    <a:pt x="610181" y="177887"/>
                    <a:pt x="609971" y="179354"/>
                  </a:cubicBezTo>
                  <a:cubicBezTo>
                    <a:pt x="609971" y="180192"/>
                    <a:pt x="610024" y="181188"/>
                    <a:pt x="610129" y="182340"/>
                  </a:cubicBezTo>
                  <a:cubicBezTo>
                    <a:pt x="610233" y="183493"/>
                    <a:pt x="610181" y="184907"/>
                    <a:pt x="609971" y="186584"/>
                  </a:cubicBezTo>
                  <a:lnTo>
                    <a:pt x="609657" y="189098"/>
                  </a:lnTo>
                  <a:cubicBezTo>
                    <a:pt x="609657" y="189308"/>
                    <a:pt x="609710" y="189517"/>
                    <a:pt x="609814" y="189727"/>
                  </a:cubicBezTo>
                  <a:cubicBezTo>
                    <a:pt x="609919" y="189936"/>
                    <a:pt x="609867" y="190251"/>
                    <a:pt x="609657" y="190670"/>
                  </a:cubicBezTo>
                  <a:cubicBezTo>
                    <a:pt x="609657" y="191927"/>
                    <a:pt x="609448" y="193604"/>
                    <a:pt x="609029" y="195699"/>
                  </a:cubicBezTo>
                  <a:cubicBezTo>
                    <a:pt x="608819" y="196747"/>
                    <a:pt x="608714" y="198109"/>
                    <a:pt x="608714" y="199785"/>
                  </a:cubicBezTo>
                  <a:cubicBezTo>
                    <a:pt x="608714" y="202090"/>
                    <a:pt x="608190" y="203557"/>
                    <a:pt x="607143" y="204186"/>
                  </a:cubicBezTo>
                  <a:cubicBezTo>
                    <a:pt x="606933" y="204395"/>
                    <a:pt x="606881" y="204605"/>
                    <a:pt x="606985" y="204814"/>
                  </a:cubicBezTo>
                  <a:cubicBezTo>
                    <a:pt x="607090" y="205024"/>
                    <a:pt x="607038" y="205129"/>
                    <a:pt x="606828" y="205129"/>
                  </a:cubicBezTo>
                  <a:cubicBezTo>
                    <a:pt x="606828" y="206596"/>
                    <a:pt x="606357" y="207905"/>
                    <a:pt x="605414" y="209058"/>
                  </a:cubicBezTo>
                  <a:cubicBezTo>
                    <a:pt x="604471" y="210210"/>
                    <a:pt x="603895" y="210891"/>
                    <a:pt x="603685" y="211101"/>
                  </a:cubicBezTo>
                  <a:lnTo>
                    <a:pt x="601485" y="214873"/>
                  </a:lnTo>
                  <a:cubicBezTo>
                    <a:pt x="600856" y="215292"/>
                    <a:pt x="600332" y="215502"/>
                    <a:pt x="599913" y="215502"/>
                  </a:cubicBezTo>
                  <a:cubicBezTo>
                    <a:pt x="599494" y="215502"/>
                    <a:pt x="599075" y="215292"/>
                    <a:pt x="598656" y="214873"/>
                  </a:cubicBezTo>
                  <a:lnTo>
                    <a:pt x="597398" y="214244"/>
                  </a:lnTo>
                  <a:cubicBezTo>
                    <a:pt x="594465" y="213406"/>
                    <a:pt x="591426" y="211939"/>
                    <a:pt x="588283" y="209844"/>
                  </a:cubicBezTo>
                  <a:cubicBezTo>
                    <a:pt x="583883" y="206072"/>
                    <a:pt x="581682" y="204186"/>
                    <a:pt x="581682" y="204186"/>
                  </a:cubicBezTo>
                  <a:cubicBezTo>
                    <a:pt x="579796" y="202090"/>
                    <a:pt x="577806" y="200100"/>
                    <a:pt x="575710" y="198214"/>
                  </a:cubicBezTo>
                  <a:cubicBezTo>
                    <a:pt x="574034" y="196956"/>
                    <a:pt x="572567" y="195489"/>
                    <a:pt x="571310" y="193813"/>
                  </a:cubicBezTo>
                  <a:cubicBezTo>
                    <a:pt x="570052" y="192346"/>
                    <a:pt x="569004" y="190984"/>
                    <a:pt x="568166" y="189727"/>
                  </a:cubicBezTo>
                  <a:cubicBezTo>
                    <a:pt x="567328" y="188470"/>
                    <a:pt x="566595" y="187422"/>
                    <a:pt x="565966" y="186584"/>
                  </a:cubicBezTo>
                  <a:cubicBezTo>
                    <a:pt x="564709" y="185117"/>
                    <a:pt x="563556" y="183126"/>
                    <a:pt x="562508" y="180611"/>
                  </a:cubicBezTo>
                  <a:cubicBezTo>
                    <a:pt x="561880" y="179564"/>
                    <a:pt x="561356" y="177992"/>
                    <a:pt x="560937" y="175897"/>
                  </a:cubicBezTo>
                  <a:cubicBezTo>
                    <a:pt x="560518" y="175268"/>
                    <a:pt x="560099" y="175163"/>
                    <a:pt x="559680" y="175582"/>
                  </a:cubicBezTo>
                  <a:cubicBezTo>
                    <a:pt x="558422" y="176211"/>
                    <a:pt x="557270" y="177049"/>
                    <a:pt x="556222" y="178097"/>
                  </a:cubicBezTo>
                  <a:lnTo>
                    <a:pt x="545849" y="189098"/>
                  </a:lnTo>
                  <a:lnTo>
                    <a:pt x="541763" y="193499"/>
                  </a:lnTo>
                  <a:cubicBezTo>
                    <a:pt x="541763" y="193708"/>
                    <a:pt x="541658" y="193813"/>
                    <a:pt x="541449" y="193813"/>
                  </a:cubicBezTo>
                  <a:cubicBezTo>
                    <a:pt x="541239" y="193813"/>
                    <a:pt x="541030" y="193918"/>
                    <a:pt x="540820" y="194127"/>
                  </a:cubicBezTo>
                  <a:lnTo>
                    <a:pt x="540506" y="194127"/>
                  </a:lnTo>
                  <a:cubicBezTo>
                    <a:pt x="539877" y="194127"/>
                    <a:pt x="539353" y="193866"/>
                    <a:pt x="538934" y="193342"/>
                  </a:cubicBezTo>
                  <a:cubicBezTo>
                    <a:pt x="538515" y="192818"/>
                    <a:pt x="538305" y="192241"/>
                    <a:pt x="538305" y="191613"/>
                  </a:cubicBezTo>
                  <a:cubicBezTo>
                    <a:pt x="538305" y="190146"/>
                    <a:pt x="538829" y="188679"/>
                    <a:pt x="539877" y="187212"/>
                  </a:cubicBezTo>
                  <a:cubicBezTo>
                    <a:pt x="540087" y="186793"/>
                    <a:pt x="540244" y="186426"/>
                    <a:pt x="540349" y="186112"/>
                  </a:cubicBezTo>
                  <a:cubicBezTo>
                    <a:pt x="540453" y="185798"/>
                    <a:pt x="540610" y="185431"/>
                    <a:pt x="540820" y="185012"/>
                  </a:cubicBezTo>
                  <a:cubicBezTo>
                    <a:pt x="540820" y="184383"/>
                    <a:pt x="541239" y="183650"/>
                    <a:pt x="542077" y="182812"/>
                  </a:cubicBezTo>
                  <a:cubicBezTo>
                    <a:pt x="543125" y="181345"/>
                    <a:pt x="544173" y="179983"/>
                    <a:pt x="545221" y="178726"/>
                  </a:cubicBezTo>
                  <a:cubicBezTo>
                    <a:pt x="546268" y="177468"/>
                    <a:pt x="547316" y="176106"/>
                    <a:pt x="548364" y="174639"/>
                  </a:cubicBezTo>
                  <a:cubicBezTo>
                    <a:pt x="550250" y="171496"/>
                    <a:pt x="551193" y="169924"/>
                    <a:pt x="551193" y="169924"/>
                  </a:cubicBezTo>
                  <a:cubicBezTo>
                    <a:pt x="552450" y="167619"/>
                    <a:pt x="554965" y="164371"/>
                    <a:pt x="558737" y="160180"/>
                  </a:cubicBezTo>
                  <a:lnTo>
                    <a:pt x="562823" y="157037"/>
                  </a:lnTo>
                  <a:lnTo>
                    <a:pt x="568166" y="151065"/>
                  </a:lnTo>
                  <a:cubicBezTo>
                    <a:pt x="568166" y="151065"/>
                    <a:pt x="570367" y="148550"/>
                    <a:pt x="574767" y="143521"/>
                  </a:cubicBezTo>
                  <a:cubicBezTo>
                    <a:pt x="575815" y="142473"/>
                    <a:pt x="577229" y="140902"/>
                    <a:pt x="579010" y="138806"/>
                  </a:cubicBezTo>
                  <a:cubicBezTo>
                    <a:pt x="580792" y="136711"/>
                    <a:pt x="582206" y="134825"/>
                    <a:pt x="583254" y="133148"/>
                  </a:cubicBezTo>
                  <a:cubicBezTo>
                    <a:pt x="584302" y="131891"/>
                    <a:pt x="585297" y="130581"/>
                    <a:pt x="586240" y="129219"/>
                  </a:cubicBezTo>
                  <a:cubicBezTo>
                    <a:pt x="587183" y="127857"/>
                    <a:pt x="588178" y="126548"/>
                    <a:pt x="589226" y="125290"/>
                  </a:cubicBezTo>
                  <a:lnTo>
                    <a:pt x="589226" y="124347"/>
                  </a:lnTo>
                  <a:lnTo>
                    <a:pt x="583883" y="127176"/>
                  </a:lnTo>
                  <a:cubicBezTo>
                    <a:pt x="581368" y="128434"/>
                    <a:pt x="579482" y="129272"/>
                    <a:pt x="578225" y="129691"/>
                  </a:cubicBezTo>
                  <a:cubicBezTo>
                    <a:pt x="576339" y="130529"/>
                    <a:pt x="575186" y="131053"/>
                    <a:pt x="574767" y="131262"/>
                  </a:cubicBezTo>
                  <a:lnTo>
                    <a:pt x="569424" y="132205"/>
                  </a:lnTo>
                  <a:cubicBezTo>
                    <a:pt x="568585" y="132205"/>
                    <a:pt x="567852" y="132101"/>
                    <a:pt x="567223" y="131891"/>
                  </a:cubicBezTo>
                  <a:cubicBezTo>
                    <a:pt x="566595" y="131682"/>
                    <a:pt x="566071" y="131472"/>
                    <a:pt x="565652" y="131262"/>
                  </a:cubicBezTo>
                  <a:cubicBezTo>
                    <a:pt x="562718" y="130424"/>
                    <a:pt x="559365" y="129167"/>
                    <a:pt x="555593" y="127491"/>
                  </a:cubicBezTo>
                  <a:cubicBezTo>
                    <a:pt x="554546" y="127281"/>
                    <a:pt x="553183" y="126652"/>
                    <a:pt x="551507" y="125605"/>
                  </a:cubicBezTo>
                  <a:cubicBezTo>
                    <a:pt x="550878" y="125185"/>
                    <a:pt x="550774" y="124557"/>
                    <a:pt x="551193" y="123719"/>
                  </a:cubicBezTo>
                  <a:cubicBezTo>
                    <a:pt x="551402" y="123509"/>
                    <a:pt x="551455" y="123247"/>
                    <a:pt x="551350" y="122933"/>
                  </a:cubicBezTo>
                  <a:cubicBezTo>
                    <a:pt x="551245" y="122618"/>
                    <a:pt x="551193" y="122357"/>
                    <a:pt x="551193" y="122147"/>
                  </a:cubicBezTo>
                  <a:lnTo>
                    <a:pt x="550250" y="121204"/>
                  </a:lnTo>
                  <a:cubicBezTo>
                    <a:pt x="549412" y="119947"/>
                    <a:pt x="548992" y="118899"/>
                    <a:pt x="548992" y="118061"/>
                  </a:cubicBezTo>
                  <a:cubicBezTo>
                    <a:pt x="548992" y="117851"/>
                    <a:pt x="548678" y="116489"/>
                    <a:pt x="548050" y="113975"/>
                  </a:cubicBezTo>
                  <a:lnTo>
                    <a:pt x="548364" y="113346"/>
                  </a:lnTo>
                  <a:cubicBezTo>
                    <a:pt x="549831" y="114394"/>
                    <a:pt x="551298" y="115284"/>
                    <a:pt x="552764" y="116018"/>
                  </a:cubicBezTo>
                  <a:cubicBezTo>
                    <a:pt x="554231" y="116751"/>
                    <a:pt x="555384" y="117327"/>
                    <a:pt x="556222" y="117746"/>
                  </a:cubicBezTo>
                  <a:cubicBezTo>
                    <a:pt x="557060" y="118375"/>
                    <a:pt x="558003" y="118375"/>
                    <a:pt x="559051" y="117746"/>
                  </a:cubicBezTo>
                  <a:lnTo>
                    <a:pt x="570995" y="110203"/>
                  </a:lnTo>
                  <a:cubicBezTo>
                    <a:pt x="572672" y="109155"/>
                    <a:pt x="575710" y="107374"/>
                    <a:pt x="580111" y="104859"/>
                  </a:cubicBezTo>
                  <a:lnTo>
                    <a:pt x="589226" y="98573"/>
                  </a:lnTo>
                  <a:cubicBezTo>
                    <a:pt x="589645" y="98363"/>
                    <a:pt x="590169" y="98049"/>
                    <a:pt x="590798" y="97630"/>
                  </a:cubicBezTo>
                  <a:cubicBezTo>
                    <a:pt x="591426" y="97211"/>
                    <a:pt x="592055" y="97001"/>
                    <a:pt x="592684" y="97001"/>
                  </a:cubicBezTo>
                  <a:cubicBezTo>
                    <a:pt x="594570" y="95744"/>
                    <a:pt x="595513" y="94382"/>
                    <a:pt x="595513" y="92915"/>
                  </a:cubicBezTo>
                  <a:cubicBezTo>
                    <a:pt x="595093" y="86628"/>
                    <a:pt x="594884" y="81913"/>
                    <a:pt x="594884" y="78770"/>
                  </a:cubicBezTo>
                  <a:cubicBezTo>
                    <a:pt x="594884" y="76256"/>
                    <a:pt x="594570" y="74474"/>
                    <a:pt x="593941" y="73427"/>
                  </a:cubicBezTo>
                  <a:cubicBezTo>
                    <a:pt x="593941" y="73008"/>
                    <a:pt x="593208" y="72274"/>
                    <a:pt x="591741" y="71226"/>
                  </a:cubicBezTo>
                  <a:cubicBezTo>
                    <a:pt x="591531" y="71017"/>
                    <a:pt x="590902" y="71226"/>
                    <a:pt x="589855" y="71855"/>
                  </a:cubicBezTo>
                  <a:cubicBezTo>
                    <a:pt x="587340" y="73322"/>
                    <a:pt x="585768" y="74474"/>
                    <a:pt x="585140" y="75313"/>
                  </a:cubicBezTo>
                  <a:cubicBezTo>
                    <a:pt x="583883" y="75941"/>
                    <a:pt x="582206" y="77094"/>
                    <a:pt x="580111" y="78770"/>
                  </a:cubicBezTo>
                  <a:cubicBezTo>
                    <a:pt x="580111" y="78770"/>
                    <a:pt x="578539" y="80342"/>
                    <a:pt x="575396" y="83485"/>
                  </a:cubicBezTo>
                  <a:cubicBezTo>
                    <a:pt x="574348" y="84742"/>
                    <a:pt x="573196" y="85895"/>
                    <a:pt x="571938" y="86943"/>
                  </a:cubicBezTo>
                  <a:cubicBezTo>
                    <a:pt x="570890" y="87571"/>
                    <a:pt x="569895" y="88305"/>
                    <a:pt x="568952" y="89143"/>
                  </a:cubicBezTo>
                  <a:cubicBezTo>
                    <a:pt x="568009" y="89981"/>
                    <a:pt x="567014" y="90819"/>
                    <a:pt x="565966" y="91657"/>
                  </a:cubicBezTo>
                  <a:lnTo>
                    <a:pt x="565023" y="91972"/>
                  </a:lnTo>
                  <a:cubicBezTo>
                    <a:pt x="563975" y="91972"/>
                    <a:pt x="562928" y="91238"/>
                    <a:pt x="561880" y="89772"/>
                  </a:cubicBezTo>
                  <a:cubicBezTo>
                    <a:pt x="564604" y="88095"/>
                    <a:pt x="567066" y="85685"/>
                    <a:pt x="569266" y="82542"/>
                  </a:cubicBezTo>
                  <a:cubicBezTo>
                    <a:pt x="571467" y="79399"/>
                    <a:pt x="573091" y="77199"/>
                    <a:pt x="574138" y="75941"/>
                  </a:cubicBezTo>
                  <a:cubicBezTo>
                    <a:pt x="575815" y="73846"/>
                    <a:pt x="577910" y="70493"/>
                    <a:pt x="580425" y="65883"/>
                  </a:cubicBezTo>
                  <a:cubicBezTo>
                    <a:pt x="582101" y="63159"/>
                    <a:pt x="583044" y="61482"/>
                    <a:pt x="583254" y="60854"/>
                  </a:cubicBezTo>
                  <a:cubicBezTo>
                    <a:pt x="583673" y="60015"/>
                    <a:pt x="583568" y="59387"/>
                    <a:pt x="582940" y="58968"/>
                  </a:cubicBezTo>
                  <a:cubicBezTo>
                    <a:pt x="583568" y="59177"/>
                    <a:pt x="584040" y="59177"/>
                    <a:pt x="584354" y="58968"/>
                  </a:cubicBezTo>
                  <a:cubicBezTo>
                    <a:pt x="584668" y="58758"/>
                    <a:pt x="584930" y="58444"/>
                    <a:pt x="585140" y="58025"/>
                  </a:cubicBezTo>
                  <a:lnTo>
                    <a:pt x="588597" y="52995"/>
                  </a:lnTo>
                  <a:lnTo>
                    <a:pt x="590483" y="49538"/>
                  </a:lnTo>
                  <a:lnTo>
                    <a:pt x="591112" y="48909"/>
                  </a:lnTo>
                  <a:lnTo>
                    <a:pt x="596770" y="41365"/>
                  </a:lnTo>
                  <a:cubicBezTo>
                    <a:pt x="597398" y="40737"/>
                    <a:pt x="597294" y="40108"/>
                    <a:pt x="596456" y="39480"/>
                  </a:cubicBezTo>
                  <a:lnTo>
                    <a:pt x="592998" y="33507"/>
                  </a:lnTo>
                  <a:cubicBezTo>
                    <a:pt x="594255" y="33507"/>
                    <a:pt x="595303" y="33612"/>
                    <a:pt x="596141" y="33822"/>
                  </a:cubicBezTo>
                  <a:cubicBezTo>
                    <a:pt x="596351" y="33403"/>
                    <a:pt x="596403" y="33036"/>
                    <a:pt x="596298" y="32722"/>
                  </a:cubicBezTo>
                  <a:cubicBezTo>
                    <a:pt x="596194" y="32407"/>
                    <a:pt x="595932" y="31936"/>
                    <a:pt x="595513" y="31307"/>
                  </a:cubicBezTo>
                  <a:lnTo>
                    <a:pt x="599599" y="33193"/>
                  </a:lnTo>
                  <a:lnTo>
                    <a:pt x="604628" y="36336"/>
                  </a:lnTo>
                  <a:cubicBezTo>
                    <a:pt x="605885" y="36755"/>
                    <a:pt x="607038" y="37698"/>
                    <a:pt x="608086" y="39165"/>
                  </a:cubicBezTo>
                  <a:lnTo>
                    <a:pt x="608714" y="39480"/>
                  </a:lnTo>
                  <a:cubicBezTo>
                    <a:pt x="610181" y="39480"/>
                    <a:pt x="611543" y="40318"/>
                    <a:pt x="612800" y="41994"/>
                  </a:cubicBezTo>
                  <a:cubicBezTo>
                    <a:pt x="613010" y="42204"/>
                    <a:pt x="613324" y="42413"/>
                    <a:pt x="613743" y="42623"/>
                  </a:cubicBezTo>
                  <a:cubicBezTo>
                    <a:pt x="614162" y="42832"/>
                    <a:pt x="614477" y="43147"/>
                    <a:pt x="614686" y="43566"/>
                  </a:cubicBezTo>
                  <a:cubicBezTo>
                    <a:pt x="615105" y="43566"/>
                    <a:pt x="615315" y="43775"/>
                    <a:pt x="615315" y="44194"/>
                  </a:cubicBezTo>
                  <a:lnTo>
                    <a:pt x="616572" y="48909"/>
                  </a:lnTo>
                  <a:cubicBezTo>
                    <a:pt x="616572" y="49538"/>
                    <a:pt x="616048" y="50376"/>
                    <a:pt x="615001" y="51424"/>
                  </a:cubicBezTo>
                  <a:lnTo>
                    <a:pt x="611858" y="54881"/>
                  </a:lnTo>
                  <a:cubicBezTo>
                    <a:pt x="610391" y="56139"/>
                    <a:pt x="609133" y="57396"/>
                    <a:pt x="608086" y="58653"/>
                  </a:cubicBezTo>
                  <a:cubicBezTo>
                    <a:pt x="607038" y="59911"/>
                    <a:pt x="606095" y="60958"/>
                    <a:pt x="605257" y="61797"/>
                  </a:cubicBezTo>
                  <a:cubicBezTo>
                    <a:pt x="605257" y="61797"/>
                    <a:pt x="604523" y="62530"/>
                    <a:pt x="603056" y="63997"/>
                  </a:cubicBezTo>
                  <a:lnTo>
                    <a:pt x="601170" y="65254"/>
                  </a:lnTo>
                  <a:lnTo>
                    <a:pt x="604314" y="66511"/>
                  </a:lnTo>
                  <a:lnTo>
                    <a:pt x="607143" y="67454"/>
                  </a:lnTo>
                  <a:cubicBezTo>
                    <a:pt x="608400" y="67664"/>
                    <a:pt x="609710" y="68135"/>
                    <a:pt x="611072" y="68869"/>
                  </a:cubicBezTo>
                  <a:cubicBezTo>
                    <a:pt x="612434" y="69602"/>
                    <a:pt x="613429" y="70074"/>
                    <a:pt x="614058" y="70283"/>
                  </a:cubicBezTo>
                  <a:cubicBezTo>
                    <a:pt x="615734" y="70702"/>
                    <a:pt x="617463" y="71226"/>
                    <a:pt x="619244" y="71855"/>
                  </a:cubicBezTo>
                  <a:cubicBezTo>
                    <a:pt x="621025" y="72484"/>
                    <a:pt x="622964" y="73008"/>
                    <a:pt x="625059" y="73427"/>
                  </a:cubicBezTo>
                  <a:cubicBezTo>
                    <a:pt x="626316" y="73636"/>
                    <a:pt x="627574" y="73846"/>
                    <a:pt x="628831" y="74055"/>
                  </a:cubicBezTo>
                  <a:cubicBezTo>
                    <a:pt x="630088" y="74265"/>
                    <a:pt x="631346" y="74474"/>
                    <a:pt x="632603" y="74684"/>
                  </a:cubicBezTo>
                  <a:cubicBezTo>
                    <a:pt x="633022" y="74684"/>
                    <a:pt x="633231" y="74684"/>
                    <a:pt x="633231" y="74684"/>
                  </a:cubicBezTo>
                  <a:cubicBezTo>
                    <a:pt x="634279" y="75103"/>
                    <a:pt x="637003" y="76256"/>
                    <a:pt x="641404" y="78141"/>
                  </a:cubicBezTo>
                  <a:lnTo>
                    <a:pt x="639832" y="75941"/>
                  </a:lnTo>
                  <a:cubicBezTo>
                    <a:pt x="639413" y="75313"/>
                    <a:pt x="639204" y="74579"/>
                    <a:pt x="639204" y="73741"/>
                  </a:cubicBezTo>
                  <a:cubicBezTo>
                    <a:pt x="639204" y="72903"/>
                    <a:pt x="639413" y="72169"/>
                    <a:pt x="639832" y="71541"/>
                  </a:cubicBezTo>
                  <a:cubicBezTo>
                    <a:pt x="640042" y="71122"/>
                    <a:pt x="640147" y="70650"/>
                    <a:pt x="640147" y="70126"/>
                  </a:cubicBezTo>
                  <a:cubicBezTo>
                    <a:pt x="640147" y="69602"/>
                    <a:pt x="640251" y="69131"/>
                    <a:pt x="640461" y="68712"/>
                  </a:cubicBezTo>
                  <a:lnTo>
                    <a:pt x="640461" y="67140"/>
                  </a:lnTo>
                  <a:lnTo>
                    <a:pt x="640775" y="67140"/>
                  </a:lnTo>
                  <a:cubicBezTo>
                    <a:pt x="641194" y="67978"/>
                    <a:pt x="641561" y="68659"/>
                    <a:pt x="641875" y="69183"/>
                  </a:cubicBezTo>
                  <a:cubicBezTo>
                    <a:pt x="642190" y="69707"/>
                    <a:pt x="642556" y="70388"/>
                    <a:pt x="642976" y="71226"/>
                  </a:cubicBezTo>
                  <a:cubicBezTo>
                    <a:pt x="643814" y="72484"/>
                    <a:pt x="645071" y="72798"/>
                    <a:pt x="646748" y="72169"/>
                  </a:cubicBezTo>
                  <a:lnTo>
                    <a:pt x="656492" y="68397"/>
                  </a:lnTo>
                  <a:cubicBezTo>
                    <a:pt x="656492" y="68188"/>
                    <a:pt x="656596" y="68031"/>
                    <a:pt x="656806" y="67926"/>
                  </a:cubicBezTo>
                  <a:cubicBezTo>
                    <a:pt x="657016" y="67821"/>
                    <a:pt x="657120" y="67664"/>
                    <a:pt x="657120" y="67454"/>
                  </a:cubicBezTo>
                  <a:cubicBezTo>
                    <a:pt x="657330" y="66616"/>
                    <a:pt x="658063" y="66407"/>
                    <a:pt x="659320" y="66826"/>
                  </a:cubicBezTo>
                  <a:cubicBezTo>
                    <a:pt x="659949" y="66826"/>
                    <a:pt x="660368" y="66721"/>
                    <a:pt x="660578" y="66511"/>
                  </a:cubicBezTo>
                  <a:cubicBezTo>
                    <a:pt x="661416" y="65883"/>
                    <a:pt x="662778" y="65568"/>
                    <a:pt x="664664" y="65568"/>
                  </a:cubicBezTo>
                  <a:cubicBezTo>
                    <a:pt x="664874" y="65568"/>
                    <a:pt x="665136" y="65464"/>
                    <a:pt x="665450" y="65254"/>
                  </a:cubicBezTo>
                  <a:cubicBezTo>
                    <a:pt x="665764" y="65045"/>
                    <a:pt x="666236" y="64940"/>
                    <a:pt x="666864" y="64940"/>
                  </a:cubicBezTo>
                  <a:lnTo>
                    <a:pt x="669379" y="64940"/>
                  </a:lnTo>
                  <a:cubicBezTo>
                    <a:pt x="670217" y="64940"/>
                    <a:pt x="670951" y="65307"/>
                    <a:pt x="671579" y="66040"/>
                  </a:cubicBezTo>
                  <a:cubicBezTo>
                    <a:pt x="672208" y="66773"/>
                    <a:pt x="672627" y="67664"/>
                    <a:pt x="672836" y="68712"/>
                  </a:cubicBezTo>
                  <a:lnTo>
                    <a:pt x="672522" y="70283"/>
                  </a:lnTo>
                  <a:lnTo>
                    <a:pt x="672522" y="71226"/>
                  </a:lnTo>
                  <a:cubicBezTo>
                    <a:pt x="672732" y="71855"/>
                    <a:pt x="672836" y="72693"/>
                    <a:pt x="672836" y="73741"/>
                  </a:cubicBezTo>
                  <a:cubicBezTo>
                    <a:pt x="672836" y="75627"/>
                    <a:pt x="672417" y="77094"/>
                    <a:pt x="671579" y="78141"/>
                  </a:cubicBezTo>
                  <a:cubicBezTo>
                    <a:pt x="671579" y="78351"/>
                    <a:pt x="671422" y="78561"/>
                    <a:pt x="671108" y="78770"/>
                  </a:cubicBezTo>
                  <a:cubicBezTo>
                    <a:pt x="670793" y="78980"/>
                    <a:pt x="670531" y="79084"/>
                    <a:pt x="670322" y="79084"/>
                  </a:cubicBezTo>
                  <a:lnTo>
                    <a:pt x="669379" y="80342"/>
                  </a:lnTo>
                  <a:cubicBezTo>
                    <a:pt x="668541" y="81599"/>
                    <a:pt x="667702" y="82228"/>
                    <a:pt x="666864" y="82228"/>
                  </a:cubicBezTo>
                  <a:cubicBezTo>
                    <a:pt x="666655" y="82228"/>
                    <a:pt x="666236" y="82542"/>
                    <a:pt x="665607" y="83171"/>
                  </a:cubicBezTo>
                  <a:lnTo>
                    <a:pt x="660578" y="86943"/>
                  </a:lnTo>
                  <a:cubicBezTo>
                    <a:pt x="659530" y="87571"/>
                    <a:pt x="658587" y="88043"/>
                    <a:pt x="657749" y="88357"/>
                  </a:cubicBezTo>
                  <a:cubicBezTo>
                    <a:pt x="656911" y="88671"/>
                    <a:pt x="656072" y="89038"/>
                    <a:pt x="655234" y="89457"/>
                  </a:cubicBezTo>
                  <a:cubicBezTo>
                    <a:pt x="653139" y="90295"/>
                    <a:pt x="651567" y="91029"/>
                    <a:pt x="650519" y="91657"/>
                  </a:cubicBezTo>
                  <a:lnTo>
                    <a:pt x="644547" y="95429"/>
                  </a:lnTo>
                  <a:cubicBezTo>
                    <a:pt x="645385" y="93543"/>
                    <a:pt x="646748" y="91553"/>
                    <a:pt x="648633" y="89457"/>
                  </a:cubicBezTo>
                  <a:lnTo>
                    <a:pt x="648948" y="88829"/>
                  </a:lnTo>
                  <a:cubicBezTo>
                    <a:pt x="649367" y="87781"/>
                    <a:pt x="649576" y="87152"/>
                    <a:pt x="649576" y="86943"/>
                  </a:cubicBezTo>
                  <a:cubicBezTo>
                    <a:pt x="649576" y="86733"/>
                    <a:pt x="649053" y="86419"/>
                    <a:pt x="648005" y="86000"/>
                  </a:cubicBezTo>
                  <a:lnTo>
                    <a:pt x="647062" y="85371"/>
                  </a:lnTo>
                  <a:cubicBezTo>
                    <a:pt x="646852" y="84114"/>
                    <a:pt x="646328" y="83118"/>
                    <a:pt x="645490" y="82385"/>
                  </a:cubicBezTo>
                  <a:cubicBezTo>
                    <a:pt x="644652" y="81651"/>
                    <a:pt x="644023" y="81075"/>
                    <a:pt x="643604" y="80656"/>
                  </a:cubicBezTo>
                  <a:cubicBezTo>
                    <a:pt x="644233" y="81075"/>
                    <a:pt x="644652" y="81809"/>
                    <a:pt x="644862" y="82856"/>
                  </a:cubicBezTo>
                  <a:cubicBezTo>
                    <a:pt x="645071" y="83066"/>
                    <a:pt x="645123" y="83485"/>
                    <a:pt x="645019" y="84114"/>
                  </a:cubicBezTo>
                  <a:cubicBezTo>
                    <a:pt x="644914" y="84742"/>
                    <a:pt x="644862" y="85266"/>
                    <a:pt x="644862" y="85685"/>
                  </a:cubicBezTo>
                  <a:cubicBezTo>
                    <a:pt x="644862" y="85895"/>
                    <a:pt x="644914" y="86104"/>
                    <a:pt x="645019" y="86314"/>
                  </a:cubicBezTo>
                  <a:cubicBezTo>
                    <a:pt x="645123" y="86523"/>
                    <a:pt x="645071" y="86733"/>
                    <a:pt x="644862" y="86943"/>
                  </a:cubicBezTo>
                  <a:cubicBezTo>
                    <a:pt x="644862" y="87990"/>
                    <a:pt x="644547" y="89038"/>
                    <a:pt x="643918" y="90086"/>
                  </a:cubicBezTo>
                  <a:cubicBezTo>
                    <a:pt x="643290" y="91553"/>
                    <a:pt x="641928" y="92705"/>
                    <a:pt x="639832" y="93543"/>
                  </a:cubicBezTo>
                  <a:cubicBezTo>
                    <a:pt x="639623" y="93753"/>
                    <a:pt x="639413" y="93963"/>
                    <a:pt x="639204" y="94172"/>
                  </a:cubicBezTo>
                  <a:cubicBezTo>
                    <a:pt x="638994" y="94382"/>
                    <a:pt x="638785" y="94486"/>
                    <a:pt x="638575" y="94486"/>
                  </a:cubicBezTo>
                  <a:cubicBezTo>
                    <a:pt x="637318" y="95325"/>
                    <a:pt x="636165" y="96110"/>
                    <a:pt x="635117" y="96844"/>
                  </a:cubicBezTo>
                  <a:cubicBezTo>
                    <a:pt x="634070" y="97577"/>
                    <a:pt x="633231" y="98154"/>
                    <a:pt x="632603" y="98573"/>
                  </a:cubicBezTo>
                  <a:lnTo>
                    <a:pt x="627888" y="101716"/>
                  </a:lnTo>
                  <a:cubicBezTo>
                    <a:pt x="627678" y="101925"/>
                    <a:pt x="627364" y="102083"/>
                    <a:pt x="626945" y="102187"/>
                  </a:cubicBezTo>
                  <a:cubicBezTo>
                    <a:pt x="626526" y="102292"/>
                    <a:pt x="626212" y="102554"/>
                    <a:pt x="626002" y="102973"/>
                  </a:cubicBezTo>
                  <a:cubicBezTo>
                    <a:pt x="624745" y="103602"/>
                    <a:pt x="623645" y="104178"/>
                    <a:pt x="622702" y="104702"/>
                  </a:cubicBezTo>
                  <a:cubicBezTo>
                    <a:pt x="621759" y="105226"/>
                    <a:pt x="620868" y="105697"/>
                    <a:pt x="620030" y="106116"/>
                  </a:cubicBezTo>
                  <a:lnTo>
                    <a:pt x="615001" y="108945"/>
                  </a:lnTo>
                  <a:cubicBezTo>
                    <a:pt x="613953" y="109364"/>
                    <a:pt x="612381" y="110203"/>
                    <a:pt x="610286" y="111460"/>
                  </a:cubicBezTo>
                  <a:cubicBezTo>
                    <a:pt x="609448" y="112089"/>
                    <a:pt x="609029" y="113451"/>
                    <a:pt x="609029" y="115546"/>
                  </a:cubicBezTo>
                  <a:cubicBezTo>
                    <a:pt x="609238" y="117223"/>
                    <a:pt x="609290" y="118794"/>
                    <a:pt x="609186" y="120261"/>
                  </a:cubicBezTo>
                  <a:cubicBezTo>
                    <a:pt x="609081" y="121728"/>
                    <a:pt x="609133" y="123300"/>
                    <a:pt x="609343" y="124976"/>
                  </a:cubicBezTo>
                  <a:lnTo>
                    <a:pt x="609657" y="137549"/>
                  </a:lnTo>
                  <a:cubicBezTo>
                    <a:pt x="609448" y="139644"/>
                    <a:pt x="609343" y="142997"/>
                    <a:pt x="609343" y="147607"/>
                  </a:cubicBezTo>
                  <a:cubicBezTo>
                    <a:pt x="609343" y="149074"/>
                    <a:pt x="609867" y="149808"/>
                    <a:pt x="610914" y="149808"/>
                  </a:cubicBezTo>
                  <a:cubicBezTo>
                    <a:pt x="612591" y="150227"/>
                    <a:pt x="614058" y="150489"/>
                    <a:pt x="615315" y="150593"/>
                  </a:cubicBezTo>
                  <a:cubicBezTo>
                    <a:pt x="616572" y="150698"/>
                    <a:pt x="617620" y="150751"/>
                    <a:pt x="618458" y="150751"/>
                  </a:cubicBezTo>
                  <a:cubicBezTo>
                    <a:pt x="620554" y="151170"/>
                    <a:pt x="626526" y="152322"/>
                    <a:pt x="636375" y="154208"/>
                  </a:cubicBezTo>
                  <a:cubicBezTo>
                    <a:pt x="637003" y="154208"/>
                    <a:pt x="637423" y="154313"/>
                    <a:pt x="637632" y="154522"/>
                  </a:cubicBezTo>
                  <a:lnTo>
                    <a:pt x="649576" y="147607"/>
                  </a:lnTo>
                  <a:cubicBezTo>
                    <a:pt x="653977" y="145721"/>
                    <a:pt x="660368" y="142683"/>
                    <a:pt x="668750" y="138492"/>
                  </a:cubicBezTo>
                  <a:lnTo>
                    <a:pt x="672522" y="136606"/>
                  </a:lnTo>
                  <a:lnTo>
                    <a:pt x="684781" y="130005"/>
                  </a:lnTo>
                  <a:cubicBezTo>
                    <a:pt x="685829" y="129586"/>
                    <a:pt x="686352" y="128748"/>
                    <a:pt x="686352" y="127491"/>
                  </a:cubicBezTo>
                  <a:cubicBezTo>
                    <a:pt x="686352" y="126233"/>
                    <a:pt x="686405" y="124714"/>
                    <a:pt x="686510" y="122933"/>
                  </a:cubicBezTo>
                  <a:cubicBezTo>
                    <a:pt x="686614" y="121152"/>
                    <a:pt x="686562" y="119109"/>
                    <a:pt x="686352" y="116803"/>
                  </a:cubicBezTo>
                  <a:lnTo>
                    <a:pt x="686352" y="107688"/>
                  </a:lnTo>
                  <a:lnTo>
                    <a:pt x="686352" y="93858"/>
                  </a:lnTo>
                  <a:lnTo>
                    <a:pt x="686352" y="81913"/>
                  </a:lnTo>
                  <a:lnTo>
                    <a:pt x="686667" y="64311"/>
                  </a:lnTo>
                  <a:lnTo>
                    <a:pt x="686667" y="44823"/>
                  </a:lnTo>
                  <a:cubicBezTo>
                    <a:pt x="686667" y="40632"/>
                    <a:pt x="685410" y="36965"/>
                    <a:pt x="682895" y="33822"/>
                  </a:cubicBezTo>
                  <a:cubicBezTo>
                    <a:pt x="682685" y="33612"/>
                    <a:pt x="682581" y="33350"/>
                    <a:pt x="682581" y="33036"/>
                  </a:cubicBezTo>
                  <a:cubicBezTo>
                    <a:pt x="682581" y="32722"/>
                    <a:pt x="682476" y="32460"/>
                    <a:pt x="682266" y="32250"/>
                  </a:cubicBezTo>
                  <a:cubicBezTo>
                    <a:pt x="682266" y="30783"/>
                    <a:pt x="681742" y="30050"/>
                    <a:pt x="680695" y="30050"/>
                  </a:cubicBezTo>
                  <a:lnTo>
                    <a:pt x="679123" y="26907"/>
                  </a:lnTo>
                  <a:cubicBezTo>
                    <a:pt x="679752" y="26278"/>
                    <a:pt x="680276" y="25964"/>
                    <a:pt x="680695" y="25964"/>
                  </a:cubicBezTo>
                  <a:cubicBezTo>
                    <a:pt x="680904" y="25964"/>
                    <a:pt x="681323" y="26016"/>
                    <a:pt x="681952" y="26121"/>
                  </a:cubicBezTo>
                  <a:cubicBezTo>
                    <a:pt x="682581" y="26225"/>
                    <a:pt x="683209" y="26068"/>
                    <a:pt x="683838" y="25649"/>
                  </a:cubicBezTo>
                  <a:close/>
                  <a:moveTo>
                    <a:pt x="1738856" y="14962"/>
                  </a:moveTo>
                  <a:cubicBezTo>
                    <a:pt x="1740113" y="15172"/>
                    <a:pt x="1741161" y="15800"/>
                    <a:pt x="1741999" y="16848"/>
                  </a:cubicBezTo>
                  <a:cubicBezTo>
                    <a:pt x="1742837" y="17896"/>
                    <a:pt x="1743570" y="18734"/>
                    <a:pt x="1744199" y="19363"/>
                  </a:cubicBezTo>
                  <a:cubicBezTo>
                    <a:pt x="1744618" y="19991"/>
                    <a:pt x="1745194" y="20725"/>
                    <a:pt x="1745928" y="21563"/>
                  </a:cubicBezTo>
                  <a:cubicBezTo>
                    <a:pt x="1746661" y="22401"/>
                    <a:pt x="1747552" y="23239"/>
                    <a:pt x="1748600" y="24078"/>
                  </a:cubicBezTo>
                  <a:cubicBezTo>
                    <a:pt x="1748600" y="24287"/>
                    <a:pt x="1748757" y="24549"/>
                    <a:pt x="1749071" y="24863"/>
                  </a:cubicBezTo>
                  <a:cubicBezTo>
                    <a:pt x="1749385" y="25178"/>
                    <a:pt x="1749647" y="25754"/>
                    <a:pt x="1749857" y="26592"/>
                  </a:cubicBezTo>
                  <a:cubicBezTo>
                    <a:pt x="1750695" y="27849"/>
                    <a:pt x="1751428" y="29735"/>
                    <a:pt x="1752057" y="32250"/>
                  </a:cubicBezTo>
                  <a:cubicBezTo>
                    <a:pt x="1752267" y="32460"/>
                    <a:pt x="1752791" y="32564"/>
                    <a:pt x="1753629" y="32564"/>
                  </a:cubicBezTo>
                  <a:lnTo>
                    <a:pt x="1755829" y="31621"/>
                  </a:lnTo>
                  <a:cubicBezTo>
                    <a:pt x="1755829" y="32669"/>
                    <a:pt x="1755620" y="34241"/>
                    <a:pt x="1755200" y="36336"/>
                  </a:cubicBezTo>
                  <a:cubicBezTo>
                    <a:pt x="1754362" y="37803"/>
                    <a:pt x="1754572" y="39270"/>
                    <a:pt x="1755829" y="40737"/>
                  </a:cubicBezTo>
                  <a:cubicBezTo>
                    <a:pt x="1756248" y="40946"/>
                    <a:pt x="1756458" y="41889"/>
                    <a:pt x="1756458" y="43566"/>
                  </a:cubicBezTo>
                  <a:cubicBezTo>
                    <a:pt x="1756667" y="45452"/>
                    <a:pt x="1756772" y="48281"/>
                    <a:pt x="1756772" y="52053"/>
                  </a:cubicBezTo>
                  <a:cubicBezTo>
                    <a:pt x="1756353" y="56244"/>
                    <a:pt x="1755934" y="59177"/>
                    <a:pt x="1755515" y="60854"/>
                  </a:cubicBezTo>
                  <a:cubicBezTo>
                    <a:pt x="1755096" y="62949"/>
                    <a:pt x="1753838" y="64311"/>
                    <a:pt x="1751743" y="64940"/>
                  </a:cubicBezTo>
                  <a:cubicBezTo>
                    <a:pt x="1751533" y="64940"/>
                    <a:pt x="1751324" y="64992"/>
                    <a:pt x="1751114" y="65097"/>
                  </a:cubicBezTo>
                  <a:cubicBezTo>
                    <a:pt x="1750905" y="65202"/>
                    <a:pt x="1750590" y="65359"/>
                    <a:pt x="1750171" y="65568"/>
                  </a:cubicBezTo>
                  <a:cubicBezTo>
                    <a:pt x="1749123" y="65988"/>
                    <a:pt x="1748285" y="65988"/>
                    <a:pt x="1747657" y="65568"/>
                  </a:cubicBezTo>
                  <a:cubicBezTo>
                    <a:pt x="1747238" y="65149"/>
                    <a:pt x="1746452" y="64783"/>
                    <a:pt x="1745299" y="64468"/>
                  </a:cubicBezTo>
                  <a:cubicBezTo>
                    <a:pt x="1744147" y="64154"/>
                    <a:pt x="1743256" y="63787"/>
                    <a:pt x="1742627" y="63368"/>
                  </a:cubicBezTo>
                  <a:cubicBezTo>
                    <a:pt x="1742418" y="62530"/>
                    <a:pt x="1742104" y="61639"/>
                    <a:pt x="1741684" y="60696"/>
                  </a:cubicBezTo>
                  <a:cubicBezTo>
                    <a:pt x="1741265" y="59753"/>
                    <a:pt x="1740846" y="58653"/>
                    <a:pt x="1740427" y="57396"/>
                  </a:cubicBezTo>
                  <a:cubicBezTo>
                    <a:pt x="1740218" y="56977"/>
                    <a:pt x="1739903" y="56558"/>
                    <a:pt x="1739484" y="56139"/>
                  </a:cubicBezTo>
                  <a:cubicBezTo>
                    <a:pt x="1739065" y="55720"/>
                    <a:pt x="1738646" y="55091"/>
                    <a:pt x="1738227" y="54253"/>
                  </a:cubicBezTo>
                  <a:cubicBezTo>
                    <a:pt x="1737598" y="53624"/>
                    <a:pt x="1737389" y="52995"/>
                    <a:pt x="1737598" y="52367"/>
                  </a:cubicBezTo>
                  <a:cubicBezTo>
                    <a:pt x="1737808" y="51738"/>
                    <a:pt x="1737912" y="51214"/>
                    <a:pt x="1737912" y="50795"/>
                  </a:cubicBezTo>
                  <a:cubicBezTo>
                    <a:pt x="1738122" y="49957"/>
                    <a:pt x="1738332" y="48804"/>
                    <a:pt x="1738541" y="47338"/>
                  </a:cubicBezTo>
                  <a:cubicBezTo>
                    <a:pt x="1738751" y="45871"/>
                    <a:pt x="1738856" y="44090"/>
                    <a:pt x="1738856" y="41994"/>
                  </a:cubicBezTo>
                  <a:cubicBezTo>
                    <a:pt x="1739065" y="41365"/>
                    <a:pt x="1739379" y="40370"/>
                    <a:pt x="1739798" y="39008"/>
                  </a:cubicBezTo>
                  <a:cubicBezTo>
                    <a:pt x="1740218" y="37646"/>
                    <a:pt x="1740427" y="36441"/>
                    <a:pt x="1740427" y="35393"/>
                  </a:cubicBezTo>
                  <a:lnTo>
                    <a:pt x="1740427" y="28792"/>
                  </a:lnTo>
                  <a:cubicBezTo>
                    <a:pt x="1740427" y="28164"/>
                    <a:pt x="1740322" y="27273"/>
                    <a:pt x="1740113" y="26121"/>
                  </a:cubicBezTo>
                  <a:cubicBezTo>
                    <a:pt x="1739903" y="24968"/>
                    <a:pt x="1739694" y="24078"/>
                    <a:pt x="1739484" y="23449"/>
                  </a:cubicBezTo>
                  <a:cubicBezTo>
                    <a:pt x="1739065" y="21982"/>
                    <a:pt x="1738436" y="20515"/>
                    <a:pt x="1737598" y="19048"/>
                  </a:cubicBezTo>
                  <a:cubicBezTo>
                    <a:pt x="1737179" y="17372"/>
                    <a:pt x="1737598" y="16115"/>
                    <a:pt x="1738856" y="15276"/>
                  </a:cubicBezTo>
                  <a:close/>
                  <a:moveTo>
                    <a:pt x="900656" y="14962"/>
                  </a:moveTo>
                  <a:cubicBezTo>
                    <a:pt x="901913" y="15172"/>
                    <a:pt x="902961" y="15800"/>
                    <a:pt x="903799" y="16848"/>
                  </a:cubicBezTo>
                  <a:cubicBezTo>
                    <a:pt x="904637" y="17896"/>
                    <a:pt x="905370" y="18734"/>
                    <a:pt x="905999" y="19363"/>
                  </a:cubicBezTo>
                  <a:cubicBezTo>
                    <a:pt x="906418" y="19991"/>
                    <a:pt x="906994" y="20725"/>
                    <a:pt x="907728" y="21563"/>
                  </a:cubicBezTo>
                  <a:cubicBezTo>
                    <a:pt x="908461" y="22401"/>
                    <a:pt x="909352" y="23239"/>
                    <a:pt x="910399" y="24078"/>
                  </a:cubicBezTo>
                  <a:cubicBezTo>
                    <a:pt x="910399" y="24287"/>
                    <a:pt x="910557" y="24549"/>
                    <a:pt x="910871" y="24863"/>
                  </a:cubicBezTo>
                  <a:cubicBezTo>
                    <a:pt x="911185" y="25178"/>
                    <a:pt x="911447" y="25754"/>
                    <a:pt x="911657" y="26592"/>
                  </a:cubicBezTo>
                  <a:cubicBezTo>
                    <a:pt x="912495" y="27849"/>
                    <a:pt x="913228" y="29735"/>
                    <a:pt x="913857" y="32250"/>
                  </a:cubicBezTo>
                  <a:cubicBezTo>
                    <a:pt x="914067" y="32460"/>
                    <a:pt x="914590" y="32564"/>
                    <a:pt x="915429" y="32564"/>
                  </a:cubicBezTo>
                  <a:lnTo>
                    <a:pt x="917629" y="31621"/>
                  </a:lnTo>
                  <a:cubicBezTo>
                    <a:pt x="917629" y="32669"/>
                    <a:pt x="917419" y="34241"/>
                    <a:pt x="917000" y="36336"/>
                  </a:cubicBezTo>
                  <a:cubicBezTo>
                    <a:pt x="916162" y="37803"/>
                    <a:pt x="916372" y="39270"/>
                    <a:pt x="917629" y="40737"/>
                  </a:cubicBezTo>
                  <a:cubicBezTo>
                    <a:pt x="918048" y="40946"/>
                    <a:pt x="918258" y="41889"/>
                    <a:pt x="918258" y="43566"/>
                  </a:cubicBezTo>
                  <a:cubicBezTo>
                    <a:pt x="918467" y="45452"/>
                    <a:pt x="918572" y="48281"/>
                    <a:pt x="918572" y="52053"/>
                  </a:cubicBezTo>
                  <a:cubicBezTo>
                    <a:pt x="918153" y="56244"/>
                    <a:pt x="917734" y="59177"/>
                    <a:pt x="917315" y="60854"/>
                  </a:cubicBezTo>
                  <a:cubicBezTo>
                    <a:pt x="916896" y="62949"/>
                    <a:pt x="915638" y="64311"/>
                    <a:pt x="913543" y="64940"/>
                  </a:cubicBezTo>
                  <a:cubicBezTo>
                    <a:pt x="913333" y="64940"/>
                    <a:pt x="913124" y="64992"/>
                    <a:pt x="912914" y="65097"/>
                  </a:cubicBezTo>
                  <a:cubicBezTo>
                    <a:pt x="912704" y="65202"/>
                    <a:pt x="912390" y="65359"/>
                    <a:pt x="911971" y="65568"/>
                  </a:cubicBezTo>
                  <a:cubicBezTo>
                    <a:pt x="910923" y="65988"/>
                    <a:pt x="910085" y="65988"/>
                    <a:pt x="909456" y="65568"/>
                  </a:cubicBezTo>
                  <a:cubicBezTo>
                    <a:pt x="909037" y="65149"/>
                    <a:pt x="908252" y="64783"/>
                    <a:pt x="907099" y="64468"/>
                  </a:cubicBezTo>
                  <a:cubicBezTo>
                    <a:pt x="905947" y="64154"/>
                    <a:pt x="905056" y="63787"/>
                    <a:pt x="904427" y="63368"/>
                  </a:cubicBezTo>
                  <a:cubicBezTo>
                    <a:pt x="904218" y="62530"/>
                    <a:pt x="903903" y="61639"/>
                    <a:pt x="903484" y="60696"/>
                  </a:cubicBezTo>
                  <a:cubicBezTo>
                    <a:pt x="903065" y="59753"/>
                    <a:pt x="902646" y="58653"/>
                    <a:pt x="902227" y="57396"/>
                  </a:cubicBezTo>
                  <a:cubicBezTo>
                    <a:pt x="902018" y="56977"/>
                    <a:pt x="901703" y="56558"/>
                    <a:pt x="901284" y="56139"/>
                  </a:cubicBezTo>
                  <a:cubicBezTo>
                    <a:pt x="900865" y="55720"/>
                    <a:pt x="900446" y="55091"/>
                    <a:pt x="900027" y="54253"/>
                  </a:cubicBezTo>
                  <a:cubicBezTo>
                    <a:pt x="899398" y="53624"/>
                    <a:pt x="899189" y="52995"/>
                    <a:pt x="899398" y="52367"/>
                  </a:cubicBezTo>
                  <a:cubicBezTo>
                    <a:pt x="899608" y="51738"/>
                    <a:pt x="899712" y="51214"/>
                    <a:pt x="899712" y="50795"/>
                  </a:cubicBezTo>
                  <a:cubicBezTo>
                    <a:pt x="899922" y="49957"/>
                    <a:pt x="900132" y="48804"/>
                    <a:pt x="900341" y="47338"/>
                  </a:cubicBezTo>
                  <a:cubicBezTo>
                    <a:pt x="900551" y="45871"/>
                    <a:pt x="900656" y="44090"/>
                    <a:pt x="900656" y="41994"/>
                  </a:cubicBezTo>
                  <a:cubicBezTo>
                    <a:pt x="900865" y="41365"/>
                    <a:pt x="901179" y="40370"/>
                    <a:pt x="901598" y="39008"/>
                  </a:cubicBezTo>
                  <a:cubicBezTo>
                    <a:pt x="902018" y="37646"/>
                    <a:pt x="902227" y="36441"/>
                    <a:pt x="902227" y="35393"/>
                  </a:cubicBezTo>
                  <a:lnTo>
                    <a:pt x="902227" y="28792"/>
                  </a:lnTo>
                  <a:cubicBezTo>
                    <a:pt x="902227" y="28164"/>
                    <a:pt x="902122" y="27273"/>
                    <a:pt x="901913" y="26121"/>
                  </a:cubicBezTo>
                  <a:cubicBezTo>
                    <a:pt x="901703" y="24968"/>
                    <a:pt x="901494" y="24078"/>
                    <a:pt x="901284" y="23449"/>
                  </a:cubicBezTo>
                  <a:cubicBezTo>
                    <a:pt x="900865" y="21982"/>
                    <a:pt x="900236" y="20515"/>
                    <a:pt x="899398" y="19048"/>
                  </a:cubicBezTo>
                  <a:cubicBezTo>
                    <a:pt x="898979" y="17372"/>
                    <a:pt x="899398" y="16115"/>
                    <a:pt x="900656" y="15276"/>
                  </a:cubicBezTo>
                  <a:close/>
                  <a:moveTo>
                    <a:pt x="1791662" y="14019"/>
                  </a:moveTo>
                  <a:cubicBezTo>
                    <a:pt x="1792081" y="14019"/>
                    <a:pt x="1792710" y="14229"/>
                    <a:pt x="1793548" y="14648"/>
                  </a:cubicBezTo>
                  <a:lnTo>
                    <a:pt x="1799520" y="19991"/>
                  </a:lnTo>
                  <a:lnTo>
                    <a:pt x="1805807" y="25964"/>
                  </a:lnTo>
                  <a:lnTo>
                    <a:pt x="1813036" y="32879"/>
                  </a:lnTo>
                  <a:cubicBezTo>
                    <a:pt x="1813665" y="33717"/>
                    <a:pt x="1814189" y="34503"/>
                    <a:pt x="1814608" y="35236"/>
                  </a:cubicBezTo>
                  <a:cubicBezTo>
                    <a:pt x="1815027" y="35970"/>
                    <a:pt x="1815446" y="36546"/>
                    <a:pt x="1815865" y="36965"/>
                  </a:cubicBezTo>
                  <a:lnTo>
                    <a:pt x="1817751" y="39480"/>
                  </a:lnTo>
                  <a:cubicBezTo>
                    <a:pt x="1818170" y="40318"/>
                    <a:pt x="1818275" y="40737"/>
                    <a:pt x="1818065" y="40737"/>
                  </a:cubicBezTo>
                  <a:lnTo>
                    <a:pt x="1815551" y="43880"/>
                  </a:lnTo>
                  <a:cubicBezTo>
                    <a:pt x="1815132" y="44299"/>
                    <a:pt x="1814765" y="44614"/>
                    <a:pt x="1814451" y="44823"/>
                  </a:cubicBezTo>
                  <a:cubicBezTo>
                    <a:pt x="1814136" y="45033"/>
                    <a:pt x="1813874" y="45242"/>
                    <a:pt x="1813665" y="45452"/>
                  </a:cubicBezTo>
                  <a:cubicBezTo>
                    <a:pt x="1809474" y="49643"/>
                    <a:pt x="1807378" y="51738"/>
                    <a:pt x="1807378" y="51738"/>
                  </a:cubicBezTo>
                  <a:cubicBezTo>
                    <a:pt x="1806121" y="53205"/>
                    <a:pt x="1804130" y="54253"/>
                    <a:pt x="1801406" y="54881"/>
                  </a:cubicBezTo>
                  <a:cubicBezTo>
                    <a:pt x="1800358" y="55091"/>
                    <a:pt x="1799311" y="55405"/>
                    <a:pt x="1798263" y="55824"/>
                  </a:cubicBezTo>
                  <a:cubicBezTo>
                    <a:pt x="1797215" y="56244"/>
                    <a:pt x="1796377" y="56558"/>
                    <a:pt x="1795748" y="56767"/>
                  </a:cubicBezTo>
                  <a:cubicBezTo>
                    <a:pt x="1795329" y="56767"/>
                    <a:pt x="1795120" y="56767"/>
                    <a:pt x="1795120" y="56767"/>
                  </a:cubicBezTo>
                  <a:cubicBezTo>
                    <a:pt x="1794491" y="56558"/>
                    <a:pt x="1793758" y="56767"/>
                    <a:pt x="1792919" y="57396"/>
                  </a:cubicBezTo>
                  <a:cubicBezTo>
                    <a:pt x="1792081" y="58025"/>
                    <a:pt x="1791348" y="58339"/>
                    <a:pt x="1790719" y="58339"/>
                  </a:cubicBezTo>
                  <a:cubicBezTo>
                    <a:pt x="1788414" y="58968"/>
                    <a:pt x="1786947" y="59387"/>
                    <a:pt x="1786318" y="59596"/>
                  </a:cubicBezTo>
                  <a:cubicBezTo>
                    <a:pt x="1785690" y="59806"/>
                    <a:pt x="1785061" y="60068"/>
                    <a:pt x="1784432" y="60382"/>
                  </a:cubicBezTo>
                  <a:cubicBezTo>
                    <a:pt x="1783804" y="60696"/>
                    <a:pt x="1782966" y="61063"/>
                    <a:pt x="1781918" y="61482"/>
                  </a:cubicBezTo>
                  <a:cubicBezTo>
                    <a:pt x="1781708" y="61692"/>
                    <a:pt x="1781289" y="61901"/>
                    <a:pt x="1780661" y="62111"/>
                  </a:cubicBezTo>
                  <a:cubicBezTo>
                    <a:pt x="1780032" y="62320"/>
                    <a:pt x="1779508" y="62425"/>
                    <a:pt x="1779089" y="62425"/>
                  </a:cubicBezTo>
                  <a:cubicBezTo>
                    <a:pt x="1778251" y="62635"/>
                    <a:pt x="1777308" y="63002"/>
                    <a:pt x="1776260" y="63525"/>
                  </a:cubicBezTo>
                  <a:cubicBezTo>
                    <a:pt x="1775212" y="64049"/>
                    <a:pt x="1774374" y="64416"/>
                    <a:pt x="1773746" y="64626"/>
                  </a:cubicBezTo>
                  <a:cubicBezTo>
                    <a:pt x="1773117" y="64835"/>
                    <a:pt x="1771755" y="65254"/>
                    <a:pt x="1769659" y="65883"/>
                  </a:cubicBezTo>
                  <a:cubicBezTo>
                    <a:pt x="1767564" y="66511"/>
                    <a:pt x="1765678" y="66931"/>
                    <a:pt x="1764002" y="67140"/>
                  </a:cubicBezTo>
                  <a:lnTo>
                    <a:pt x="1757401" y="68083"/>
                  </a:lnTo>
                  <a:cubicBezTo>
                    <a:pt x="1755515" y="68502"/>
                    <a:pt x="1753943" y="68083"/>
                    <a:pt x="1752686" y="66826"/>
                  </a:cubicBezTo>
                  <a:lnTo>
                    <a:pt x="1751114" y="66197"/>
                  </a:lnTo>
                  <a:cubicBezTo>
                    <a:pt x="1753000" y="65568"/>
                    <a:pt x="1754781" y="64887"/>
                    <a:pt x="1756458" y="64154"/>
                  </a:cubicBezTo>
                  <a:cubicBezTo>
                    <a:pt x="1758134" y="63421"/>
                    <a:pt x="1759706" y="62740"/>
                    <a:pt x="1761172" y="62111"/>
                  </a:cubicBezTo>
                  <a:cubicBezTo>
                    <a:pt x="1762639" y="61692"/>
                    <a:pt x="1764630" y="60644"/>
                    <a:pt x="1767145" y="58968"/>
                  </a:cubicBezTo>
                  <a:cubicBezTo>
                    <a:pt x="1768192" y="58339"/>
                    <a:pt x="1769397" y="57658"/>
                    <a:pt x="1770759" y="56925"/>
                  </a:cubicBezTo>
                  <a:cubicBezTo>
                    <a:pt x="1772122" y="56191"/>
                    <a:pt x="1773222" y="55510"/>
                    <a:pt x="1774060" y="54881"/>
                  </a:cubicBezTo>
                  <a:lnTo>
                    <a:pt x="1781918" y="49538"/>
                  </a:lnTo>
                  <a:cubicBezTo>
                    <a:pt x="1783175" y="48490"/>
                    <a:pt x="1784538" y="47390"/>
                    <a:pt x="1786004" y="46238"/>
                  </a:cubicBezTo>
                  <a:cubicBezTo>
                    <a:pt x="1787471" y="45085"/>
                    <a:pt x="1788938" y="43775"/>
                    <a:pt x="1790405" y="42308"/>
                  </a:cubicBezTo>
                  <a:lnTo>
                    <a:pt x="1797949" y="33507"/>
                  </a:lnTo>
                  <a:cubicBezTo>
                    <a:pt x="1798996" y="32460"/>
                    <a:pt x="1798996" y="31412"/>
                    <a:pt x="1797949" y="30364"/>
                  </a:cubicBezTo>
                  <a:cubicBezTo>
                    <a:pt x="1797529" y="29735"/>
                    <a:pt x="1796639" y="28007"/>
                    <a:pt x="1795277" y="25178"/>
                  </a:cubicBezTo>
                  <a:cubicBezTo>
                    <a:pt x="1793915" y="22349"/>
                    <a:pt x="1792291" y="19782"/>
                    <a:pt x="1790405" y="17477"/>
                  </a:cubicBezTo>
                  <a:cubicBezTo>
                    <a:pt x="1790405" y="17267"/>
                    <a:pt x="1789986" y="16743"/>
                    <a:pt x="1789148" y="15905"/>
                  </a:cubicBezTo>
                  <a:cubicBezTo>
                    <a:pt x="1788309" y="15067"/>
                    <a:pt x="1787890" y="14648"/>
                    <a:pt x="1787890" y="14648"/>
                  </a:cubicBezTo>
                  <a:cubicBezTo>
                    <a:pt x="1789986" y="14229"/>
                    <a:pt x="1791243" y="14019"/>
                    <a:pt x="1791662" y="14019"/>
                  </a:cubicBezTo>
                  <a:close/>
                  <a:moveTo>
                    <a:pt x="953462" y="14019"/>
                  </a:moveTo>
                  <a:cubicBezTo>
                    <a:pt x="953881" y="14019"/>
                    <a:pt x="954510" y="14229"/>
                    <a:pt x="955348" y="14648"/>
                  </a:cubicBezTo>
                  <a:lnTo>
                    <a:pt x="961320" y="19991"/>
                  </a:lnTo>
                  <a:lnTo>
                    <a:pt x="967607" y="25964"/>
                  </a:lnTo>
                  <a:lnTo>
                    <a:pt x="974836" y="32879"/>
                  </a:lnTo>
                  <a:cubicBezTo>
                    <a:pt x="975465" y="33717"/>
                    <a:pt x="975989" y="34503"/>
                    <a:pt x="976408" y="35236"/>
                  </a:cubicBezTo>
                  <a:cubicBezTo>
                    <a:pt x="976827" y="35970"/>
                    <a:pt x="977246" y="36546"/>
                    <a:pt x="977665" y="36965"/>
                  </a:cubicBezTo>
                  <a:lnTo>
                    <a:pt x="979551" y="39480"/>
                  </a:lnTo>
                  <a:cubicBezTo>
                    <a:pt x="979970" y="40318"/>
                    <a:pt x="980075" y="40737"/>
                    <a:pt x="979865" y="40737"/>
                  </a:cubicBezTo>
                  <a:lnTo>
                    <a:pt x="977351" y="43880"/>
                  </a:lnTo>
                  <a:cubicBezTo>
                    <a:pt x="976932" y="44299"/>
                    <a:pt x="976565" y="44614"/>
                    <a:pt x="976251" y="44823"/>
                  </a:cubicBezTo>
                  <a:cubicBezTo>
                    <a:pt x="975936" y="45033"/>
                    <a:pt x="975674" y="45242"/>
                    <a:pt x="975465" y="45452"/>
                  </a:cubicBezTo>
                  <a:cubicBezTo>
                    <a:pt x="971274" y="49643"/>
                    <a:pt x="969178" y="51738"/>
                    <a:pt x="969178" y="51738"/>
                  </a:cubicBezTo>
                  <a:cubicBezTo>
                    <a:pt x="967921" y="53205"/>
                    <a:pt x="965930" y="54253"/>
                    <a:pt x="963206" y="54881"/>
                  </a:cubicBezTo>
                  <a:cubicBezTo>
                    <a:pt x="962158" y="55091"/>
                    <a:pt x="961111" y="55405"/>
                    <a:pt x="960063" y="55824"/>
                  </a:cubicBezTo>
                  <a:cubicBezTo>
                    <a:pt x="959015" y="56244"/>
                    <a:pt x="958177" y="56558"/>
                    <a:pt x="957548" y="56767"/>
                  </a:cubicBezTo>
                  <a:cubicBezTo>
                    <a:pt x="957129" y="56767"/>
                    <a:pt x="956920" y="56767"/>
                    <a:pt x="956920" y="56767"/>
                  </a:cubicBezTo>
                  <a:cubicBezTo>
                    <a:pt x="956291" y="56558"/>
                    <a:pt x="955558" y="56767"/>
                    <a:pt x="954719" y="57396"/>
                  </a:cubicBezTo>
                  <a:cubicBezTo>
                    <a:pt x="953881" y="58025"/>
                    <a:pt x="953148" y="58339"/>
                    <a:pt x="952519" y="58339"/>
                  </a:cubicBezTo>
                  <a:cubicBezTo>
                    <a:pt x="950214" y="58968"/>
                    <a:pt x="948747" y="59387"/>
                    <a:pt x="948118" y="59596"/>
                  </a:cubicBezTo>
                  <a:cubicBezTo>
                    <a:pt x="947490" y="59806"/>
                    <a:pt x="946861" y="60068"/>
                    <a:pt x="946232" y="60382"/>
                  </a:cubicBezTo>
                  <a:cubicBezTo>
                    <a:pt x="945604" y="60696"/>
                    <a:pt x="944766" y="61063"/>
                    <a:pt x="943718" y="61482"/>
                  </a:cubicBezTo>
                  <a:cubicBezTo>
                    <a:pt x="943508" y="61692"/>
                    <a:pt x="943089" y="61901"/>
                    <a:pt x="942461" y="62111"/>
                  </a:cubicBezTo>
                  <a:cubicBezTo>
                    <a:pt x="941832" y="62320"/>
                    <a:pt x="941308" y="62425"/>
                    <a:pt x="940889" y="62425"/>
                  </a:cubicBezTo>
                  <a:cubicBezTo>
                    <a:pt x="940051" y="62635"/>
                    <a:pt x="939108" y="63002"/>
                    <a:pt x="938060" y="63525"/>
                  </a:cubicBezTo>
                  <a:cubicBezTo>
                    <a:pt x="937012" y="64049"/>
                    <a:pt x="936174" y="64416"/>
                    <a:pt x="935545" y="64626"/>
                  </a:cubicBezTo>
                  <a:cubicBezTo>
                    <a:pt x="934917" y="64835"/>
                    <a:pt x="933555" y="65254"/>
                    <a:pt x="931459" y="65883"/>
                  </a:cubicBezTo>
                  <a:cubicBezTo>
                    <a:pt x="929364" y="66511"/>
                    <a:pt x="927478" y="66931"/>
                    <a:pt x="925801" y="67140"/>
                  </a:cubicBezTo>
                  <a:lnTo>
                    <a:pt x="919201" y="68083"/>
                  </a:lnTo>
                  <a:cubicBezTo>
                    <a:pt x="917315" y="68502"/>
                    <a:pt x="915743" y="68083"/>
                    <a:pt x="914486" y="66826"/>
                  </a:cubicBezTo>
                  <a:lnTo>
                    <a:pt x="912914" y="66197"/>
                  </a:lnTo>
                  <a:cubicBezTo>
                    <a:pt x="914800" y="65568"/>
                    <a:pt x="916581" y="64887"/>
                    <a:pt x="918258" y="64154"/>
                  </a:cubicBezTo>
                  <a:cubicBezTo>
                    <a:pt x="919934" y="63421"/>
                    <a:pt x="921506" y="62740"/>
                    <a:pt x="922972" y="62111"/>
                  </a:cubicBezTo>
                  <a:cubicBezTo>
                    <a:pt x="924439" y="61692"/>
                    <a:pt x="926430" y="60644"/>
                    <a:pt x="928945" y="58968"/>
                  </a:cubicBezTo>
                  <a:cubicBezTo>
                    <a:pt x="929992" y="58339"/>
                    <a:pt x="931197" y="57658"/>
                    <a:pt x="932559" y="56925"/>
                  </a:cubicBezTo>
                  <a:cubicBezTo>
                    <a:pt x="933922" y="56191"/>
                    <a:pt x="935022" y="55510"/>
                    <a:pt x="935860" y="54881"/>
                  </a:cubicBezTo>
                  <a:lnTo>
                    <a:pt x="943718" y="49538"/>
                  </a:lnTo>
                  <a:cubicBezTo>
                    <a:pt x="944975" y="48490"/>
                    <a:pt x="946337" y="47390"/>
                    <a:pt x="947804" y="46238"/>
                  </a:cubicBezTo>
                  <a:cubicBezTo>
                    <a:pt x="949271" y="45085"/>
                    <a:pt x="950738" y="43775"/>
                    <a:pt x="952205" y="42308"/>
                  </a:cubicBezTo>
                  <a:lnTo>
                    <a:pt x="959748" y="33507"/>
                  </a:lnTo>
                  <a:cubicBezTo>
                    <a:pt x="960796" y="32460"/>
                    <a:pt x="960796" y="31412"/>
                    <a:pt x="959748" y="30364"/>
                  </a:cubicBezTo>
                  <a:cubicBezTo>
                    <a:pt x="959329" y="29735"/>
                    <a:pt x="958439" y="28007"/>
                    <a:pt x="957077" y="25178"/>
                  </a:cubicBezTo>
                  <a:cubicBezTo>
                    <a:pt x="955715" y="22349"/>
                    <a:pt x="954091" y="19782"/>
                    <a:pt x="952205" y="17477"/>
                  </a:cubicBezTo>
                  <a:cubicBezTo>
                    <a:pt x="952205" y="17267"/>
                    <a:pt x="951786" y="16743"/>
                    <a:pt x="950947" y="15905"/>
                  </a:cubicBezTo>
                  <a:cubicBezTo>
                    <a:pt x="950109" y="15067"/>
                    <a:pt x="949690" y="14648"/>
                    <a:pt x="949690" y="14648"/>
                  </a:cubicBezTo>
                  <a:cubicBezTo>
                    <a:pt x="951786" y="14229"/>
                    <a:pt x="953043" y="14019"/>
                    <a:pt x="953462" y="14019"/>
                  </a:cubicBezTo>
                  <a:close/>
                  <a:moveTo>
                    <a:pt x="367379" y="32"/>
                  </a:moveTo>
                  <a:cubicBezTo>
                    <a:pt x="368008" y="-73"/>
                    <a:pt x="368951" y="84"/>
                    <a:pt x="370208" y="503"/>
                  </a:cubicBezTo>
                  <a:cubicBezTo>
                    <a:pt x="371046" y="713"/>
                    <a:pt x="371885" y="1237"/>
                    <a:pt x="372723" y="2075"/>
                  </a:cubicBezTo>
                  <a:cubicBezTo>
                    <a:pt x="373561" y="2913"/>
                    <a:pt x="374190" y="3542"/>
                    <a:pt x="374609" y="3961"/>
                  </a:cubicBezTo>
                  <a:cubicBezTo>
                    <a:pt x="376495" y="5637"/>
                    <a:pt x="378276" y="7418"/>
                    <a:pt x="379952" y="9304"/>
                  </a:cubicBezTo>
                  <a:lnTo>
                    <a:pt x="385610" y="14962"/>
                  </a:lnTo>
                  <a:cubicBezTo>
                    <a:pt x="387077" y="16639"/>
                    <a:pt x="387496" y="18315"/>
                    <a:pt x="386867" y="19991"/>
                  </a:cubicBezTo>
                  <a:cubicBezTo>
                    <a:pt x="386448" y="22296"/>
                    <a:pt x="386029" y="23763"/>
                    <a:pt x="385610" y="24392"/>
                  </a:cubicBezTo>
                  <a:cubicBezTo>
                    <a:pt x="385401" y="25649"/>
                    <a:pt x="385086" y="26749"/>
                    <a:pt x="384667" y="27692"/>
                  </a:cubicBezTo>
                  <a:cubicBezTo>
                    <a:pt x="384248" y="28635"/>
                    <a:pt x="383934" y="29421"/>
                    <a:pt x="383724" y="30050"/>
                  </a:cubicBezTo>
                  <a:cubicBezTo>
                    <a:pt x="379952" y="35289"/>
                    <a:pt x="377752" y="38327"/>
                    <a:pt x="377123" y="39165"/>
                  </a:cubicBezTo>
                  <a:cubicBezTo>
                    <a:pt x="374818" y="41889"/>
                    <a:pt x="372513" y="44823"/>
                    <a:pt x="370208" y="47966"/>
                  </a:cubicBezTo>
                  <a:lnTo>
                    <a:pt x="365179" y="54253"/>
                  </a:lnTo>
                  <a:cubicBezTo>
                    <a:pt x="365179" y="54881"/>
                    <a:pt x="364760" y="55405"/>
                    <a:pt x="363922" y="55824"/>
                  </a:cubicBezTo>
                  <a:lnTo>
                    <a:pt x="366751" y="56767"/>
                  </a:lnTo>
                  <a:cubicBezTo>
                    <a:pt x="367170" y="56977"/>
                    <a:pt x="371885" y="58758"/>
                    <a:pt x="380895" y="62111"/>
                  </a:cubicBezTo>
                  <a:lnTo>
                    <a:pt x="404155" y="72169"/>
                  </a:lnTo>
                  <a:lnTo>
                    <a:pt x="425529" y="80970"/>
                  </a:lnTo>
                  <a:cubicBezTo>
                    <a:pt x="427625" y="81809"/>
                    <a:pt x="430035" y="82594"/>
                    <a:pt x="432759" y="83328"/>
                  </a:cubicBezTo>
                  <a:cubicBezTo>
                    <a:pt x="435483" y="84061"/>
                    <a:pt x="437474" y="84638"/>
                    <a:pt x="438731" y="85057"/>
                  </a:cubicBezTo>
                  <a:cubicBezTo>
                    <a:pt x="442922" y="86523"/>
                    <a:pt x="447585" y="87728"/>
                    <a:pt x="452718" y="88671"/>
                  </a:cubicBezTo>
                  <a:cubicBezTo>
                    <a:pt x="457852" y="89614"/>
                    <a:pt x="461153" y="90191"/>
                    <a:pt x="462620" y="90400"/>
                  </a:cubicBezTo>
                  <a:cubicBezTo>
                    <a:pt x="466182" y="91448"/>
                    <a:pt x="468487" y="92496"/>
                    <a:pt x="469535" y="93543"/>
                  </a:cubicBezTo>
                  <a:cubicBezTo>
                    <a:pt x="469954" y="93963"/>
                    <a:pt x="470321" y="94224"/>
                    <a:pt x="470635" y="94329"/>
                  </a:cubicBezTo>
                  <a:cubicBezTo>
                    <a:pt x="470949" y="94434"/>
                    <a:pt x="471211" y="94486"/>
                    <a:pt x="471421" y="94486"/>
                  </a:cubicBezTo>
                  <a:cubicBezTo>
                    <a:pt x="472469" y="94905"/>
                    <a:pt x="473097" y="95377"/>
                    <a:pt x="473307" y="95901"/>
                  </a:cubicBezTo>
                  <a:cubicBezTo>
                    <a:pt x="473516" y="96425"/>
                    <a:pt x="473202" y="97001"/>
                    <a:pt x="472364" y="97630"/>
                  </a:cubicBezTo>
                  <a:cubicBezTo>
                    <a:pt x="472364" y="97839"/>
                    <a:pt x="472311" y="98049"/>
                    <a:pt x="472207" y="98258"/>
                  </a:cubicBezTo>
                  <a:cubicBezTo>
                    <a:pt x="472102" y="98468"/>
                    <a:pt x="472154" y="98677"/>
                    <a:pt x="472364" y="98887"/>
                  </a:cubicBezTo>
                  <a:cubicBezTo>
                    <a:pt x="474040" y="100563"/>
                    <a:pt x="474878" y="102240"/>
                    <a:pt x="474878" y="103916"/>
                  </a:cubicBezTo>
                  <a:cubicBezTo>
                    <a:pt x="474459" y="106850"/>
                    <a:pt x="473307" y="108631"/>
                    <a:pt x="471421" y="109260"/>
                  </a:cubicBezTo>
                  <a:cubicBezTo>
                    <a:pt x="469744" y="110307"/>
                    <a:pt x="467858" y="110831"/>
                    <a:pt x="465763" y="110831"/>
                  </a:cubicBezTo>
                  <a:cubicBezTo>
                    <a:pt x="464715" y="111250"/>
                    <a:pt x="463563" y="111355"/>
                    <a:pt x="462305" y="111146"/>
                  </a:cubicBezTo>
                  <a:cubicBezTo>
                    <a:pt x="459791" y="110727"/>
                    <a:pt x="458114" y="110517"/>
                    <a:pt x="457276" y="110517"/>
                  </a:cubicBezTo>
                  <a:cubicBezTo>
                    <a:pt x="455390" y="110517"/>
                    <a:pt x="453766" y="110622"/>
                    <a:pt x="452404" y="110831"/>
                  </a:cubicBezTo>
                  <a:cubicBezTo>
                    <a:pt x="451042" y="111041"/>
                    <a:pt x="449837" y="111250"/>
                    <a:pt x="448789" y="111460"/>
                  </a:cubicBezTo>
                  <a:cubicBezTo>
                    <a:pt x="447532" y="111669"/>
                    <a:pt x="446222" y="111984"/>
                    <a:pt x="444860" y="112403"/>
                  </a:cubicBezTo>
                  <a:cubicBezTo>
                    <a:pt x="443498" y="112822"/>
                    <a:pt x="441979" y="113136"/>
                    <a:pt x="440303" y="113346"/>
                  </a:cubicBezTo>
                  <a:lnTo>
                    <a:pt x="435273" y="114289"/>
                  </a:lnTo>
                  <a:cubicBezTo>
                    <a:pt x="434435" y="114289"/>
                    <a:pt x="433649" y="114394"/>
                    <a:pt x="432916" y="114603"/>
                  </a:cubicBezTo>
                  <a:cubicBezTo>
                    <a:pt x="432183" y="114813"/>
                    <a:pt x="431502" y="115022"/>
                    <a:pt x="430873" y="115232"/>
                  </a:cubicBezTo>
                  <a:cubicBezTo>
                    <a:pt x="430035" y="115441"/>
                    <a:pt x="428882" y="115651"/>
                    <a:pt x="427415" y="115861"/>
                  </a:cubicBezTo>
                  <a:cubicBezTo>
                    <a:pt x="425948" y="116070"/>
                    <a:pt x="424586" y="116175"/>
                    <a:pt x="423329" y="116175"/>
                  </a:cubicBezTo>
                  <a:cubicBezTo>
                    <a:pt x="422700" y="116175"/>
                    <a:pt x="421967" y="116070"/>
                    <a:pt x="421129" y="115861"/>
                  </a:cubicBezTo>
                  <a:cubicBezTo>
                    <a:pt x="420291" y="115651"/>
                    <a:pt x="419348" y="115546"/>
                    <a:pt x="418300" y="115546"/>
                  </a:cubicBezTo>
                  <a:lnTo>
                    <a:pt x="418929" y="115546"/>
                  </a:lnTo>
                  <a:cubicBezTo>
                    <a:pt x="420186" y="115546"/>
                    <a:pt x="421548" y="115075"/>
                    <a:pt x="423015" y="114132"/>
                  </a:cubicBezTo>
                  <a:cubicBezTo>
                    <a:pt x="424482" y="113189"/>
                    <a:pt x="425634" y="112612"/>
                    <a:pt x="426472" y="112403"/>
                  </a:cubicBezTo>
                  <a:cubicBezTo>
                    <a:pt x="427939" y="111355"/>
                    <a:pt x="430140" y="110203"/>
                    <a:pt x="433073" y="108945"/>
                  </a:cubicBezTo>
                  <a:cubicBezTo>
                    <a:pt x="434959" y="107898"/>
                    <a:pt x="436636" y="106850"/>
                    <a:pt x="438102" y="105802"/>
                  </a:cubicBezTo>
                  <a:cubicBezTo>
                    <a:pt x="436426" y="105383"/>
                    <a:pt x="435064" y="104859"/>
                    <a:pt x="434016" y="104230"/>
                  </a:cubicBezTo>
                  <a:cubicBezTo>
                    <a:pt x="431292" y="102764"/>
                    <a:pt x="428044" y="101506"/>
                    <a:pt x="424272" y="100459"/>
                  </a:cubicBezTo>
                  <a:lnTo>
                    <a:pt x="416728" y="97630"/>
                  </a:lnTo>
                  <a:cubicBezTo>
                    <a:pt x="408556" y="94067"/>
                    <a:pt x="400593" y="89667"/>
                    <a:pt x="392840" y="84428"/>
                  </a:cubicBezTo>
                  <a:lnTo>
                    <a:pt x="374609" y="71855"/>
                  </a:lnTo>
                  <a:cubicBezTo>
                    <a:pt x="372932" y="70807"/>
                    <a:pt x="371204" y="69393"/>
                    <a:pt x="369422" y="67612"/>
                  </a:cubicBezTo>
                  <a:cubicBezTo>
                    <a:pt x="367641" y="65830"/>
                    <a:pt x="366227" y="64416"/>
                    <a:pt x="365179" y="63368"/>
                  </a:cubicBezTo>
                  <a:cubicBezTo>
                    <a:pt x="364341" y="62320"/>
                    <a:pt x="363293" y="61377"/>
                    <a:pt x="362036" y="60539"/>
                  </a:cubicBezTo>
                  <a:cubicBezTo>
                    <a:pt x="361198" y="59701"/>
                    <a:pt x="360359" y="59806"/>
                    <a:pt x="359521" y="60854"/>
                  </a:cubicBezTo>
                  <a:cubicBezTo>
                    <a:pt x="357635" y="63159"/>
                    <a:pt x="354597" y="66616"/>
                    <a:pt x="350406" y="71226"/>
                  </a:cubicBezTo>
                  <a:lnTo>
                    <a:pt x="345691" y="76570"/>
                  </a:lnTo>
                  <a:cubicBezTo>
                    <a:pt x="344643" y="78037"/>
                    <a:pt x="342652" y="80237"/>
                    <a:pt x="339719" y="83171"/>
                  </a:cubicBezTo>
                  <a:lnTo>
                    <a:pt x="332489" y="91029"/>
                  </a:lnTo>
                  <a:cubicBezTo>
                    <a:pt x="328298" y="95639"/>
                    <a:pt x="323688" y="99935"/>
                    <a:pt x="318659" y="103916"/>
                  </a:cubicBezTo>
                  <a:cubicBezTo>
                    <a:pt x="313839" y="108107"/>
                    <a:pt x="309543" y="112193"/>
                    <a:pt x="305772" y="116175"/>
                  </a:cubicBezTo>
                  <a:cubicBezTo>
                    <a:pt x="305772" y="116175"/>
                    <a:pt x="302943" y="118689"/>
                    <a:pt x="297285" y="123719"/>
                  </a:cubicBezTo>
                  <a:lnTo>
                    <a:pt x="290370" y="130005"/>
                  </a:lnTo>
                  <a:lnTo>
                    <a:pt x="285026" y="135034"/>
                  </a:lnTo>
                  <a:cubicBezTo>
                    <a:pt x="284607" y="135244"/>
                    <a:pt x="284240" y="135663"/>
                    <a:pt x="283926" y="136292"/>
                  </a:cubicBezTo>
                  <a:cubicBezTo>
                    <a:pt x="283612" y="136920"/>
                    <a:pt x="283350" y="137339"/>
                    <a:pt x="283140" y="137549"/>
                  </a:cubicBezTo>
                  <a:cubicBezTo>
                    <a:pt x="282721" y="137758"/>
                    <a:pt x="282197" y="138178"/>
                    <a:pt x="281569" y="138806"/>
                  </a:cubicBezTo>
                  <a:cubicBezTo>
                    <a:pt x="280940" y="139435"/>
                    <a:pt x="280206" y="139749"/>
                    <a:pt x="279368" y="139749"/>
                  </a:cubicBezTo>
                  <a:cubicBezTo>
                    <a:pt x="278740" y="139749"/>
                    <a:pt x="278425" y="139854"/>
                    <a:pt x="278425" y="140064"/>
                  </a:cubicBezTo>
                  <a:cubicBezTo>
                    <a:pt x="276539" y="141740"/>
                    <a:pt x="274339" y="142578"/>
                    <a:pt x="271824" y="142578"/>
                  </a:cubicBezTo>
                  <a:cubicBezTo>
                    <a:pt x="270358" y="142578"/>
                    <a:pt x="269310" y="142473"/>
                    <a:pt x="268681" y="142264"/>
                  </a:cubicBezTo>
                  <a:cubicBezTo>
                    <a:pt x="267633" y="142054"/>
                    <a:pt x="266952" y="141688"/>
                    <a:pt x="266638" y="141164"/>
                  </a:cubicBezTo>
                  <a:cubicBezTo>
                    <a:pt x="266324" y="140640"/>
                    <a:pt x="266167" y="139959"/>
                    <a:pt x="266167" y="139121"/>
                  </a:cubicBezTo>
                  <a:cubicBezTo>
                    <a:pt x="266167" y="138701"/>
                    <a:pt x="266062" y="138073"/>
                    <a:pt x="265852" y="137235"/>
                  </a:cubicBezTo>
                  <a:cubicBezTo>
                    <a:pt x="265643" y="136396"/>
                    <a:pt x="265852" y="135663"/>
                    <a:pt x="266481" y="135034"/>
                  </a:cubicBezTo>
                  <a:cubicBezTo>
                    <a:pt x="266690" y="134615"/>
                    <a:pt x="266743" y="134144"/>
                    <a:pt x="266638" y="133620"/>
                  </a:cubicBezTo>
                  <a:cubicBezTo>
                    <a:pt x="266533" y="133096"/>
                    <a:pt x="266481" y="132625"/>
                    <a:pt x="266481" y="132205"/>
                  </a:cubicBezTo>
                  <a:lnTo>
                    <a:pt x="266795" y="132205"/>
                  </a:lnTo>
                  <a:cubicBezTo>
                    <a:pt x="266167" y="131577"/>
                    <a:pt x="265852" y="130948"/>
                    <a:pt x="265852" y="130319"/>
                  </a:cubicBezTo>
                  <a:cubicBezTo>
                    <a:pt x="265852" y="129272"/>
                    <a:pt x="266167" y="128329"/>
                    <a:pt x="266795" y="127491"/>
                  </a:cubicBezTo>
                  <a:cubicBezTo>
                    <a:pt x="268262" y="123300"/>
                    <a:pt x="269415" y="120471"/>
                    <a:pt x="270253" y="119004"/>
                  </a:cubicBezTo>
                  <a:cubicBezTo>
                    <a:pt x="270462" y="118585"/>
                    <a:pt x="270829" y="117956"/>
                    <a:pt x="271353" y="117118"/>
                  </a:cubicBezTo>
                  <a:cubicBezTo>
                    <a:pt x="271877" y="116280"/>
                    <a:pt x="272453" y="115861"/>
                    <a:pt x="273082" y="115861"/>
                  </a:cubicBezTo>
                  <a:cubicBezTo>
                    <a:pt x="274549" y="115441"/>
                    <a:pt x="275701" y="114760"/>
                    <a:pt x="276539" y="113817"/>
                  </a:cubicBezTo>
                  <a:cubicBezTo>
                    <a:pt x="277378" y="112874"/>
                    <a:pt x="278006" y="112193"/>
                    <a:pt x="278425" y="111774"/>
                  </a:cubicBezTo>
                  <a:lnTo>
                    <a:pt x="293513" y="97944"/>
                  </a:lnTo>
                  <a:cubicBezTo>
                    <a:pt x="301895" y="90400"/>
                    <a:pt x="308181" y="84533"/>
                    <a:pt x="312372" y="80342"/>
                  </a:cubicBezTo>
                  <a:cubicBezTo>
                    <a:pt x="320335" y="72379"/>
                    <a:pt x="324317" y="68397"/>
                    <a:pt x="324317" y="68397"/>
                  </a:cubicBezTo>
                  <a:cubicBezTo>
                    <a:pt x="332280" y="60435"/>
                    <a:pt x="336261" y="56453"/>
                    <a:pt x="336261" y="56453"/>
                  </a:cubicBezTo>
                  <a:cubicBezTo>
                    <a:pt x="339823" y="53100"/>
                    <a:pt x="346320" y="45976"/>
                    <a:pt x="355749" y="35079"/>
                  </a:cubicBezTo>
                  <a:cubicBezTo>
                    <a:pt x="362245" y="26907"/>
                    <a:pt x="366227" y="21877"/>
                    <a:pt x="367694" y="19991"/>
                  </a:cubicBezTo>
                  <a:cubicBezTo>
                    <a:pt x="369370" y="17686"/>
                    <a:pt x="370418" y="15486"/>
                    <a:pt x="370837" y="13391"/>
                  </a:cubicBezTo>
                  <a:cubicBezTo>
                    <a:pt x="371046" y="12971"/>
                    <a:pt x="371151" y="12343"/>
                    <a:pt x="371151" y="11505"/>
                  </a:cubicBezTo>
                  <a:cubicBezTo>
                    <a:pt x="371151" y="10247"/>
                    <a:pt x="371046" y="9200"/>
                    <a:pt x="370837" y="8361"/>
                  </a:cubicBezTo>
                  <a:cubicBezTo>
                    <a:pt x="370627" y="7523"/>
                    <a:pt x="370418" y="6790"/>
                    <a:pt x="370208" y="6161"/>
                  </a:cubicBezTo>
                  <a:cubicBezTo>
                    <a:pt x="369370" y="4904"/>
                    <a:pt x="368741" y="3751"/>
                    <a:pt x="368322" y="2703"/>
                  </a:cubicBezTo>
                  <a:cubicBezTo>
                    <a:pt x="367484" y="1865"/>
                    <a:pt x="366751" y="1446"/>
                    <a:pt x="366122" y="1446"/>
                  </a:cubicBezTo>
                  <a:cubicBezTo>
                    <a:pt x="366332" y="608"/>
                    <a:pt x="366751" y="136"/>
                    <a:pt x="367379" y="3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5052770" y="1102775"/>
              <a:ext cx="2346483" cy="116462"/>
            </a:xfrm>
            <a:custGeom>
              <a:avLst/>
              <a:gdLst/>
              <a:ahLst/>
              <a:cxnLst/>
              <a:rect l="l" t="t" r="r" b="b"/>
              <a:pathLst>
                <a:path w="2346484" h="116462">
                  <a:moveTo>
                    <a:pt x="2237352" y="91003"/>
                  </a:moveTo>
                  <a:cubicBezTo>
                    <a:pt x="2233293" y="92585"/>
                    <a:pt x="2230539" y="94284"/>
                    <a:pt x="2229089" y="96103"/>
                  </a:cubicBezTo>
                  <a:cubicBezTo>
                    <a:pt x="2227640" y="97921"/>
                    <a:pt x="2226915" y="99885"/>
                    <a:pt x="2226915" y="101993"/>
                  </a:cubicBezTo>
                  <a:cubicBezTo>
                    <a:pt x="2226915" y="104734"/>
                    <a:pt x="2228365" y="107225"/>
                    <a:pt x="2231264" y="109465"/>
                  </a:cubicBezTo>
                  <a:cubicBezTo>
                    <a:pt x="2234163" y="111705"/>
                    <a:pt x="2238801" y="112825"/>
                    <a:pt x="2245179" y="112825"/>
                  </a:cubicBezTo>
                  <a:cubicBezTo>
                    <a:pt x="2250450" y="112825"/>
                    <a:pt x="2254271" y="111863"/>
                    <a:pt x="2256643" y="109939"/>
                  </a:cubicBezTo>
                  <a:cubicBezTo>
                    <a:pt x="2259015" y="108015"/>
                    <a:pt x="2260201" y="105762"/>
                    <a:pt x="2260201" y="103179"/>
                  </a:cubicBezTo>
                  <a:cubicBezTo>
                    <a:pt x="2260201" y="100860"/>
                    <a:pt x="2259108" y="98976"/>
                    <a:pt x="2256920" y="97526"/>
                  </a:cubicBezTo>
                  <a:cubicBezTo>
                    <a:pt x="2254733" y="96077"/>
                    <a:pt x="2250555" y="94588"/>
                    <a:pt x="2244388" y="93059"/>
                  </a:cubicBezTo>
                  <a:cubicBezTo>
                    <a:pt x="2241489" y="92268"/>
                    <a:pt x="2239144" y="91583"/>
                    <a:pt x="2237352" y="91003"/>
                  </a:cubicBezTo>
                  <a:close/>
                  <a:moveTo>
                    <a:pt x="1593610" y="44908"/>
                  </a:moveTo>
                  <a:lnTo>
                    <a:pt x="1582619" y="83255"/>
                  </a:lnTo>
                  <a:cubicBezTo>
                    <a:pt x="1584728" y="83360"/>
                    <a:pt x="1586309" y="83413"/>
                    <a:pt x="1587363" y="83413"/>
                  </a:cubicBezTo>
                  <a:cubicBezTo>
                    <a:pt x="1596851" y="83413"/>
                    <a:pt x="1603440" y="80778"/>
                    <a:pt x="1607130" y="75507"/>
                  </a:cubicBezTo>
                  <a:cubicBezTo>
                    <a:pt x="1610819" y="70236"/>
                    <a:pt x="1612664" y="64569"/>
                    <a:pt x="1612664" y="58508"/>
                  </a:cubicBezTo>
                  <a:cubicBezTo>
                    <a:pt x="1612664" y="55661"/>
                    <a:pt x="1611953" y="53118"/>
                    <a:pt x="1610529" y="50878"/>
                  </a:cubicBezTo>
                  <a:cubicBezTo>
                    <a:pt x="1609106" y="48638"/>
                    <a:pt x="1607261" y="47083"/>
                    <a:pt x="1604995" y="46213"/>
                  </a:cubicBezTo>
                  <a:cubicBezTo>
                    <a:pt x="1602728" y="45343"/>
                    <a:pt x="1598933" y="44908"/>
                    <a:pt x="1593610" y="44908"/>
                  </a:cubicBezTo>
                  <a:close/>
                  <a:moveTo>
                    <a:pt x="1823475" y="33523"/>
                  </a:moveTo>
                  <a:cubicBezTo>
                    <a:pt x="1821419" y="33523"/>
                    <a:pt x="1819126" y="34946"/>
                    <a:pt x="1816596" y="37793"/>
                  </a:cubicBezTo>
                  <a:cubicBezTo>
                    <a:pt x="1811958" y="42958"/>
                    <a:pt x="1808083" y="50733"/>
                    <a:pt x="1804973" y="61117"/>
                  </a:cubicBezTo>
                  <a:cubicBezTo>
                    <a:pt x="1808716" y="60590"/>
                    <a:pt x="1811615" y="59852"/>
                    <a:pt x="1813671" y="58903"/>
                  </a:cubicBezTo>
                  <a:cubicBezTo>
                    <a:pt x="1815726" y="57954"/>
                    <a:pt x="1817742" y="56426"/>
                    <a:pt x="1819719" y="54317"/>
                  </a:cubicBezTo>
                  <a:cubicBezTo>
                    <a:pt x="1821696" y="52209"/>
                    <a:pt x="1823395" y="49547"/>
                    <a:pt x="1824819" y="46332"/>
                  </a:cubicBezTo>
                  <a:cubicBezTo>
                    <a:pt x="1826242" y="43116"/>
                    <a:pt x="1826953" y="40112"/>
                    <a:pt x="1826953" y="37318"/>
                  </a:cubicBezTo>
                  <a:cubicBezTo>
                    <a:pt x="1826953" y="36159"/>
                    <a:pt x="1826624" y="35236"/>
                    <a:pt x="1825965" y="34551"/>
                  </a:cubicBezTo>
                  <a:cubicBezTo>
                    <a:pt x="1825306" y="33866"/>
                    <a:pt x="1824476" y="33523"/>
                    <a:pt x="1823475" y="33523"/>
                  </a:cubicBezTo>
                  <a:close/>
                  <a:moveTo>
                    <a:pt x="1213875" y="33523"/>
                  </a:moveTo>
                  <a:cubicBezTo>
                    <a:pt x="1211819" y="33523"/>
                    <a:pt x="1209526" y="34946"/>
                    <a:pt x="1206996" y="37793"/>
                  </a:cubicBezTo>
                  <a:cubicBezTo>
                    <a:pt x="1202358" y="42958"/>
                    <a:pt x="1198483" y="50733"/>
                    <a:pt x="1195373" y="61117"/>
                  </a:cubicBezTo>
                  <a:cubicBezTo>
                    <a:pt x="1199116" y="60590"/>
                    <a:pt x="1202015" y="59852"/>
                    <a:pt x="1204071" y="58903"/>
                  </a:cubicBezTo>
                  <a:cubicBezTo>
                    <a:pt x="1206126" y="57954"/>
                    <a:pt x="1208142" y="56426"/>
                    <a:pt x="1210119" y="54317"/>
                  </a:cubicBezTo>
                  <a:cubicBezTo>
                    <a:pt x="1212096" y="52209"/>
                    <a:pt x="1213796" y="49547"/>
                    <a:pt x="1215219" y="46332"/>
                  </a:cubicBezTo>
                  <a:cubicBezTo>
                    <a:pt x="1216642" y="43116"/>
                    <a:pt x="1217353" y="40112"/>
                    <a:pt x="1217353" y="37318"/>
                  </a:cubicBezTo>
                  <a:cubicBezTo>
                    <a:pt x="1217353" y="36159"/>
                    <a:pt x="1217024" y="35236"/>
                    <a:pt x="1216365" y="34551"/>
                  </a:cubicBezTo>
                  <a:cubicBezTo>
                    <a:pt x="1215706" y="33866"/>
                    <a:pt x="1214876" y="33523"/>
                    <a:pt x="1213875" y="33523"/>
                  </a:cubicBezTo>
                  <a:close/>
                  <a:moveTo>
                    <a:pt x="1023375" y="33523"/>
                  </a:moveTo>
                  <a:cubicBezTo>
                    <a:pt x="1021319" y="33523"/>
                    <a:pt x="1019026" y="34946"/>
                    <a:pt x="1016496" y="37793"/>
                  </a:cubicBezTo>
                  <a:cubicBezTo>
                    <a:pt x="1011857" y="42958"/>
                    <a:pt x="1007983" y="50733"/>
                    <a:pt x="1004874" y="61117"/>
                  </a:cubicBezTo>
                  <a:cubicBezTo>
                    <a:pt x="1008616" y="60590"/>
                    <a:pt x="1011515" y="59852"/>
                    <a:pt x="1013571" y="58903"/>
                  </a:cubicBezTo>
                  <a:cubicBezTo>
                    <a:pt x="1015626" y="57954"/>
                    <a:pt x="1017643" y="56426"/>
                    <a:pt x="1019619" y="54317"/>
                  </a:cubicBezTo>
                  <a:cubicBezTo>
                    <a:pt x="1021596" y="52209"/>
                    <a:pt x="1023296" y="49547"/>
                    <a:pt x="1024719" y="46332"/>
                  </a:cubicBezTo>
                  <a:cubicBezTo>
                    <a:pt x="1026142" y="43116"/>
                    <a:pt x="1026854" y="40112"/>
                    <a:pt x="1026854" y="37318"/>
                  </a:cubicBezTo>
                  <a:cubicBezTo>
                    <a:pt x="1026854" y="36159"/>
                    <a:pt x="1026524" y="35236"/>
                    <a:pt x="1025865" y="34551"/>
                  </a:cubicBezTo>
                  <a:cubicBezTo>
                    <a:pt x="1025206" y="33866"/>
                    <a:pt x="1024376" y="33523"/>
                    <a:pt x="1023375" y="33523"/>
                  </a:cubicBezTo>
                  <a:close/>
                  <a:moveTo>
                    <a:pt x="756675" y="33523"/>
                  </a:moveTo>
                  <a:cubicBezTo>
                    <a:pt x="754619" y="33523"/>
                    <a:pt x="752326" y="34946"/>
                    <a:pt x="749796" y="37793"/>
                  </a:cubicBezTo>
                  <a:cubicBezTo>
                    <a:pt x="745157" y="42958"/>
                    <a:pt x="741283" y="50733"/>
                    <a:pt x="738173" y="61117"/>
                  </a:cubicBezTo>
                  <a:cubicBezTo>
                    <a:pt x="741916" y="60590"/>
                    <a:pt x="744815" y="59852"/>
                    <a:pt x="746871" y="58903"/>
                  </a:cubicBezTo>
                  <a:cubicBezTo>
                    <a:pt x="748926" y="57954"/>
                    <a:pt x="750942" y="56426"/>
                    <a:pt x="752919" y="54317"/>
                  </a:cubicBezTo>
                  <a:cubicBezTo>
                    <a:pt x="754896" y="52209"/>
                    <a:pt x="756596" y="49547"/>
                    <a:pt x="758019" y="46332"/>
                  </a:cubicBezTo>
                  <a:cubicBezTo>
                    <a:pt x="759442" y="43116"/>
                    <a:pt x="760154" y="40112"/>
                    <a:pt x="760154" y="37318"/>
                  </a:cubicBezTo>
                  <a:cubicBezTo>
                    <a:pt x="760154" y="36159"/>
                    <a:pt x="759824" y="35236"/>
                    <a:pt x="759165" y="34551"/>
                  </a:cubicBezTo>
                  <a:cubicBezTo>
                    <a:pt x="758506" y="33866"/>
                    <a:pt x="757676" y="33523"/>
                    <a:pt x="756675" y="33523"/>
                  </a:cubicBezTo>
                  <a:close/>
                  <a:moveTo>
                    <a:pt x="1354694" y="33286"/>
                  </a:moveTo>
                  <a:cubicBezTo>
                    <a:pt x="1353376" y="33286"/>
                    <a:pt x="1352006" y="33918"/>
                    <a:pt x="1350583" y="35183"/>
                  </a:cubicBezTo>
                  <a:cubicBezTo>
                    <a:pt x="1347736" y="37819"/>
                    <a:pt x="1344666" y="43156"/>
                    <a:pt x="1341371" y="51194"/>
                  </a:cubicBezTo>
                  <a:cubicBezTo>
                    <a:pt x="1338077" y="59232"/>
                    <a:pt x="1336430" y="66177"/>
                    <a:pt x="1336430" y="72028"/>
                  </a:cubicBezTo>
                  <a:cubicBezTo>
                    <a:pt x="1336430" y="74294"/>
                    <a:pt x="1336799" y="75915"/>
                    <a:pt x="1337537" y="76890"/>
                  </a:cubicBezTo>
                  <a:cubicBezTo>
                    <a:pt x="1338275" y="77865"/>
                    <a:pt x="1339092" y="78353"/>
                    <a:pt x="1339988" y="78353"/>
                  </a:cubicBezTo>
                  <a:cubicBezTo>
                    <a:pt x="1341938" y="78353"/>
                    <a:pt x="1343888" y="77272"/>
                    <a:pt x="1345839" y="75111"/>
                  </a:cubicBezTo>
                  <a:cubicBezTo>
                    <a:pt x="1348632" y="71949"/>
                    <a:pt x="1351136" y="68101"/>
                    <a:pt x="1353350" y="63568"/>
                  </a:cubicBezTo>
                  <a:cubicBezTo>
                    <a:pt x="1357356" y="55609"/>
                    <a:pt x="1359359" y="48519"/>
                    <a:pt x="1359359" y="42299"/>
                  </a:cubicBezTo>
                  <a:cubicBezTo>
                    <a:pt x="1359359" y="38873"/>
                    <a:pt x="1358832" y="36396"/>
                    <a:pt x="1357777" y="34867"/>
                  </a:cubicBezTo>
                  <a:cubicBezTo>
                    <a:pt x="1356987" y="33813"/>
                    <a:pt x="1355959" y="33286"/>
                    <a:pt x="1354694" y="33286"/>
                  </a:cubicBezTo>
                  <a:close/>
                  <a:moveTo>
                    <a:pt x="1498201" y="32970"/>
                  </a:moveTo>
                  <a:cubicBezTo>
                    <a:pt x="1496831" y="32970"/>
                    <a:pt x="1495355" y="33655"/>
                    <a:pt x="1493774" y="35025"/>
                  </a:cubicBezTo>
                  <a:cubicBezTo>
                    <a:pt x="1490769" y="37766"/>
                    <a:pt x="1487620" y="43235"/>
                    <a:pt x="1484325" y="51431"/>
                  </a:cubicBezTo>
                  <a:cubicBezTo>
                    <a:pt x="1481031" y="59628"/>
                    <a:pt x="1479384" y="66546"/>
                    <a:pt x="1479384" y="72186"/>
                  </a:cubicBezTo>
                  <a:cubicBezTo>
                    <a:pt x="1479384" y="74189"/>
                    <a:pt x="1479740" y="75678"/>
                    <a:pt x="1480451" y="76653"/>
                  </a:cubicBezTo>
                  <a:cubicBezTo>
                    <a:pt x="1481163" y="77628"/>
                    <a:pt x="1481967" y="78116"/>
                    <a:pt x="1482863" y="78116"/>
                  </a:cubicBezTo>
                  <a:cubicBezTo>
                    <a:pt x="1484391" y="78116"/>
                    <a:pt x="1485894" y="77430"/>
                    <a:pt x="1487369" y="76060"/>
                  </a:cubicBezTo>
                  <a:cubicBezTo>
                    <a:pt x="1490954" y="72845"/>
                    <a:pt x="1494498" y="67310"/>
                    <a:pt x="1498004" y="59456"/>
                  </a:cubicBezTo>
                  <a:cubicBezTo>
                    <a:pt x="1501509" y="51603"/>
                    <a:pt x="1503262" y="45251"/>
                    <a:pt x="1503262" y="40402"/>
                  </a:cubicBezTo>
                  <a:cubicBezTo>
                    <a:pt x="1503262" y="37819"/>
                    <a:pt x="1502748" y="35935"/>
                    <a:pt x="1501720" y="34749"/>
                  </a:cubicBezTo>
                  <a:cubicBezTo>
                    <a:pt x="1500692" y="33563"/>
                    <a:pt x="1499519" y="32970"/>
                    <a:pt x="1498201" y="32970"/>
                  </a:cubicBezTo>
                  <a:close/>
                  <a:moveTo>
                    <a:pt x="2195740" y="32653"/>
                  </a:moveTo>
                  <a:cubicBezTo>
                    <a:pt x="2193474" y="32653"/>
                    <a:pt x="2191603" y="33312"/>
                    <a:pt x="2190127" y="34630"/>
                  </a:cubicBezTo>
                  <a:cubicBezTo>
                    <a:pt x="2187175" y="37318"/>
                    <a:pt x="2183828" y="43577"/>
                    <a:pt x="2180085" y="53408"/>
                  </a:cubicBezTo>
                  <a:cubicBezTo>
                    <a:pt x="2176343" y="63238"/>
                    <a:pt x="2174472" y="72107"/>
                    <a:pt x="2174472" y="80013"/>
                  </a:cubicBezTo>
                  <a:cubicBezTo>
                    <a:pt x="2174472" y="81964"/>
                    <a:pt x="2175065" y="83571"/>
                    <a:pt x="2176251" y="84836"/>
                  </a:cubicBezTo>
                  <a:cubicBezTo>
                    <a:pt x="2177437" y="86101"/>
                    <a:pt x="2178847" y="86734"/>
                    <a:pt x="2180481" y="86734"/>
                  </a:cubicBezTo>
                  <a:cubicBezTo>
                    <a:pt x="2182115" y="86734"/>
                    <a:pt x="2183564" y="86233"/>
                    <a:pt x="2184829" y="85232"/>
                  </a:cubicBezTo>
                  <a:cubicBezTo>
                    <a:pt x="2186727" y="83703"/>
                    <a:pt x="2189033" y="80277"/>
                    <a:pt x="2191747" y="74953"/>
                  </a:cubicBezTo>
                  <a:cubicBezTo>
                    <a:pt x="2194462" y="69629"/>
                    <a:pt x="2196689" y="63752"/>
                    <a:pt x="2198428" y="57322"/>
                  </a:cubicBezTo>
                  <a:cubicBezTo>
                    <a:pt x="2200168" y="50891"/>
                    <a:pt x="2201038" y="44987"/>
                    <a:pt x="2201038" y="39611"/>
                  </a:cubicBezTo>
                  <a:cubicBezTo>
                    <a:pt x="2201038" y="37397"/>
                    <a:pt x="2200497" y="35684"/>
                    <a:pt x="2199417" y="34472"/>
                  </a:cubicBezTo>
                  <a:cubicBezTo>
                    <a:pt x="2198336" y="33260"/>
                    <a:pt x="2197111" y="32653"/>
                    <a:pt x="2195740" y="32653"/>
                  </a:cubicBezTo>
                  <a:close/>
                  <a:moveTo>
                    <a:pt x="2090965" y="32653"/>
                  </a:moveTo>
                  <a:cubicBezTo>
                    <a:pt x="2088699" y="32653"/>
                    <a:pt x="2086827" y="33312"/>
                    <a:pt x="2085352" y="34630"/>
                  </a:cubicBezTo>
                  <a:cubicBezTo>
                    <a:pt x="2082400" y="37318"/>
                    <a:pt x="2079053" y="43577"/>
                    <a:pt x="2075310" y="53408"/>
                  </a:cubicBezTo>
                  <a:cubicBezTo>
                    <a:pt x="2071568" y="63238"/>
                    <a:pt x="2069697" y="72107"/>
                    <a:pt x="2069697" y="80013"/>
                  </a:cubicBezTo>
                  <a:cubicBezTo>
                    <a:pt x="2069697" y="81964"/>
                    <a:pt x="2070290" y="83571"/>
                    <a:pt x="2071476" y="84836"/>
                  </a:cubicBezTo>
                  <a:cubicBezTo>
                    <a:pt x="2072662" y="86101"/>
                    <a:pt x="2074072" y="86734"/>
                    <a:pt x="2075706" y="86734"/>
                  </a:cubicBezTo>
                  <a:cubicBezTo>
                    <a:pt x="2077340" y="86734"/>
                    <a:pt x="2078789" y="86233"/>
                    <a:pt x="2080054" y="85232"/>
                  </a:cubicBezTo>
                  <a:cubicBezTo>
                    <a:pt x="2081952" y="83703"/>
                    <a:pt x="2084258" y="80277"/>
                    <a:pt x="2086972" y="74953"/>
                  </a:cubicBezTo>
                  <a:cubicBezTo>
                    <a:pt x="2089687" y="69629"/>
                    <a:pt x="2091914" y="63752"/>
                    <a:pt x="2093653" y="57322"/>
                  </a:cubicBezTo>
                  <a:cubicBezTo>
                    <a:pt x="2095393" y="50891"/>
                    <a:pt x="2096263" y="44987"/>
                    <a:pt x="2096263" y="39611"/>
                  </a:cubicBezTo>
                  <a:cubicBezTo>
                    <a:pt x="2096263" y="37397"/>
                    <a:pt x="2095722" y="35684"/>
                    <a:pt x="2094642" y="34472"/>
                  </a:cubicBezTo>
                  <a:cubicBezTo>
                    <a:pt x="2093561" y="33260"/>
                    <a:pt x="2092336" y="32653"/>
                    <a:pt x="2090965" y="32653"/>
                  </a:cubicBezTo>
                  <a:close/>
                  <a:moveTo>
                    <a:pt x="1719490" y="32653"/>
                  </a:moveTo>
                  <a:cubicBezTo>
                    <a:pt x="1717224" y="32653"/>
                    <a:pt x="1715353" y="33312"/>
                    <a:pt x="1713877" y="34630"/>
                  </a:cubicBezTo>
                  <a:cubicBezTo>
                    <a:pt x="1710925" y="37318"/>
                    <a:pt x="1707578" y="43577"/>
                    <a:pt x="1703835" y="53408"/>
                  </a:cubicBezTo>
                  <a:cubicBezTo>
                    <a:pt x="1700093" y="63238"/>
                    <a:pt x="1698222" y="72107"/>
                    <a:pt x="1698222" y="80013"/>
                  </a:cubicBezTo>
                  <a:cubicBezTo>
                    <a:pt x="1698222" y="81964"/>
                    <a:pt x="1698815" y="83571"/>
                    <a:pt x="1700001" y="84836"/>
                  </a:cubicBezTo>
                  <a:cubicBezTo>
                    <a:pt x="1701187" y="86101"/>
                    <a:pt x="1702597" y="86734"/>
                    <a:pt x="1704231" y="86734"/>
                  </a:cubicBezTo>
                  <a:cubicBezTo>
                    <a:pt x="1705865" y="86734"/>
                    <a:pt x="1707314" y="86233"/>
                    <a:pt x="1708579" y="85232"/>
                  </a:cubicBezTo>
                  <a:cubicBezTo>
                    <a:pt x="1710477" y="83703"/>
                    <a:pt x="1712783" y="80277"/>
                    <a:pt x="1715497" y="74953"/>
                  </a:cubicBezTo>
                  <a:cubicBezTo>
                    <a:pt x="1718212" y="69629"/>
                    <a:pt x="1720439" y="63752"/>
                    <a:pt x="1722178" y="57322"/>
                  </a:cubicBezTo>
                  <a:cubicBezTo>
                    <a:pt x="1723918" y="50891"/>
                    <a:pt x="1724788" y="44987"/>
                    <a:pt x="1724788" y="39611"/>
                  </a:cubicBezTo>
                  <a:cubicBezTo>
                    <a:pt x="1724788" y="37397"/>
                    <a:pt x="1724247" y="35684"/>
                    <a:pt x="1723167" y="34472"/>
                  </a:cubicBezTo>
                  <a:cubicBezTo>
                    <a:pt x="1722086" y="33260"/>
                    <a:pt x="1720861" y="32653"/>
                    <a:pt x="1719490" y="32653"/>
                  </a:cubicBezTo>
                  <a:close/>
                  <a:moveTo>
                    <a:pt x="452665" y="32653"/>
                  </a:moveTo>
                  <a:cubicBezTo>
                    <a:pt x="450399" y="32653"/>
                    <a:pt x="448528" y="33312"/>
                    <a:pt x="447052" y="34630"/>
                  </a:cubicBezTo>
                  <a:cubicBezTo>
                    <a:pt x="444100" y="37318"/>
                    <a:pt x="440753" y="43577"/>
                    <a:pt x="437010" y="53408"/>
                  </a:cubicBezTo>
                  <a:cubicBezTo>
                    <a:pt x="433268" y="63238"/>
                    <a:pt x="431397" y="72107"/>
                    <a:pt x="431397" y="80013"/>
                  </a:cubicBezTo>
                  <a:cubicBezTo>
                    <a:pt x="431397" y="81964"/>
                    <a:pt x="431990" y="83571"/>
                    <a:pt x="433176" y="84836"/>
                  </a:cubicBezTo>
                  <a:cubicBezTo>
                    <a:pt x="434362" y="86101"/>
                    <a:pt x="435772" y="86734"/>
                    <a:pt x="437406" y="86734"/>
                  </a:cubicBezTo>
                  <a:cubicBezTo>
                    <a:pt x="439040" y="86734"/>
                    <a:pt x="440489" y="86233"/>
                    <a:pt x="441754" y="85232"/>
                  </a:cubicBezTo>
                  <a:cubicBezTo>
                    <a:pt x="443652" y="83703"/>
                    <a:pt x="445958" y="80277"/>
                    <a:pt x="448673" y="74953"/>
                  </a:cubicBezTo>
                  <a:cubicBezTo>
                    <a:pt x="451387" y="69629"/>
                    <a:pt x="453614" y="63752"/>
                    <a:pt x="455354" y="57322"/>
                  </a:cubicBezTo>
                  <a:cubicBezTo>
                    <a:pt x="457093" y="50891"/>
                    <a:pt x="457963" y="44987"/>
                    <a:pt x="457963" y="39611"/>
                  </a:cubicBezTo>
                  <a:cubicBezTo>
                    <a:pt x="457963" y="37397"/>
                    <a:pt x="457422" y="35684"/>
                    <a:pt x="456342" y="34472"/>
                  </a:cubicBezTo>
                  <a:cubicBezTo>
                    <a:pt x="455261" y="33260"/>
                    <a:pt x="454036" y="32653"/>
                    <a:pt x="452665" y="32653"/>
                  </a:cubicBezTo>
                  <a:close/>
                  <a:moveTo>
                    <a:pt x="319315" y="32653"/>
                  </a:moveTo>
                  <a:cubicBezTo>
                    <a:pt x="317049" y="32653"/>
                    <a:pt x="315178" y="33312"/>
                    <a:pt x="313702" y="34630"/>
                  </a:cubicBezTo>
                  <a:cubicBezTo>
                    <a:pt x="310750" y="37318"/>
                    <a:pt x="307403" y="43577"/>
                    <a:pt x="303660" y="53408"/>
                  </a:cubicBezTo>
                  <a:cubicBezTo>
                    <a:pt x="299918" y="63238"/>
                    <a:pt x="298047" y="72107"/>
                    <a:pt x="298047" y="80013"/>
                  </a:cubicBezTo>
                  <a:cubicBezTo>
                    <a:pt x="298047" y="81964"/>
                    <a:pt x="298640" y="83571"/>
                    <a:pt x="299826" y="84836"/>
                  </a:cubicBezTo>
                  <a:cubicBezTo>
                    <a:pt x="301012" y="86101"/>
                    <a:pt x="302422" y="86734"/>
                    <a:pt x="304056" y="86734"/>
                  </a:cubicBezTo>
                  <a:cubicBezTo>
                    <a:pt x="305690" y="86734"/>
                    <a:pt x="307139" y="86233"/>
                    <a:pt x="308404" y="85232"/>
                  </a:cubicBezTo>
                  <a:cubicBezTo>
                    <a:pt x="310302" y="83703"/>
                    <a:pt x="312608" y="80277"/>
                    <a:pt x="315323" y="74953"/>
                  </a:cubicBezTo>
                  <a:cubicBezTo>
                    <a:pt x="318037" y="69629"/>
                    <a:pt x="320264" y="63752"/>
                    <a:pt x="322004" y="57322"/>
                  </a:cubicBezTo>
                  <a:cubicBezTo>
                    <a:pt x="323743" y="50891"/>
                    <a:pt x="324613" y="44987"/>
                    <a:pt x="324613" y="39611"/>
                  </a:cubicBezTo>
                  <a:cubicBezTo>
                    <a:pt x="324613" y="37397"/>
                    <a:pt x="324072" y="35684"/>
                    <a:pt x="322992" y="34472"/>
                  </a:cubicBezTo>
                  <a:cubicBezTo>
                    <a:pt x="321911" y="33260"/>
                    <a:pt x="320686" y="32653"/>
                    <a:pt x="319315" y="32653"/>
                  </a:cubicBezTo>
                  <a:close/>
                  <a:moveTo>
                    <a:pt x="252640" y="32653"/>
                  </a:moveTo>
                  <a:cubicBezTo>
                    <a:pt x="250374" y="32653"/>
                    <a:pt x="248503" y="33312"/>
                    <a:pt x="247027" y="34630"/>
                  </a:cubicBezTo>
                  <a:cubicBezTo>
                    <a:pt x="244075" y="37318"/>
                    <a:pt x="240728" y="43577"/>
                    <a:pt x="236985" y="53408"/>
                  </a:cubicBezTo>
                  <a:cubicBezTo>
                    <a:pt x="233243" y="63238"/>
                    <a:pt x="231372" y="72107"/>
                    <a:pt x="231372" y="80013"/>
                  </a:cubicBezTo>
                  <a:cubicBezTo>
                    <a:pt x="231372" y="81964"/>
                    <a:pt x="231965" y="83571"/>
                    <a:pt x="233151" y="84836"/>
                  </a:cubicBezTo>
                  <a:cubicBezTo>
                    <a:pt x="234337" y="86101"/>
                    <a:pt x="235747" y="86734"/>
                    <a:pt x="237381" y="86734"/>
                  </a:cubicBezTo>
                  <a:cubicBezTo>
                    <a:pt x="239015" y="86734"/>
                    <a:pt x="240464" y="86233"/>
                    <a:pt x="241729" y="85232"/>
                  </a:cubicBezTo>
                  <a:cubicBezTo>
                    <a:pt x="243627" y="83703"/>
                    <a:pt x="245933" y="80277"/>
                    <a:pt x="248648" y="74953"/>
                  </a:cubicBezTo>
                  <a:cubicBezTo>
                    <a:pt x="251362" y="69629"/>
                    <a:pt x="253589" y="63752"/>
                    <a:pt x="255328" y="57322"/>
                  </a:cubicBezTo>
                  <a:cubicBezTo>
                    <a:pt x="257068" y="50891"/>
                    <a:pt x="257938" y="44987"/>
                    <a:pt x="257938" y="39611"/>
                  </a:cubicBezTo>
                  <a:cubicBezTo>
                    <a:pt x="257938" y="37397"/>
                    <a:pt x="257397" y="35684"/>
                    <a:pt x="256317" y="34472"/>
                  </a:cubicBezTo>
                  <a:cubicBezTo>
                    <a:pt x="255236" y="33260"/>
                    <a:pt x="254011" y="32653"/>
                    <a:pt x="252640" y="32653"/>
                  </a:cubicBezTo>
                  <a:close/>
                  <a:moveTo>
                    <a:pt x="2259253" y="32416"/>
                  </a:moveTo>
                  <a:cubicBezTo>
                    <a:pt x="2257197" y="32416"/>
                    <a:pt x="2255457" y="33101"/>
                    <a:pt x="2254034" y="34472"/>
                  </a:cubicBezTo>
                  <a:cubicBezTo>
                    <a:pt x="2251715" y="36528"/>
                    <a:pt x="2249699" y="40006"/>
                    <a:pt x="2247986" y="44908"/>
                  </a:cubicBezTo>
                  <a:cubicBezTo>
                    <a:pt x="2246273" y="49810"/>
                    <a:pt x="2245416" y="54423"/>
                    <a:pt x="2245416" y="58745"/>
                  </a:cubicBezTo>
                  <a:cubicBezTo>
                    <a:pt x="2245416" y="60853"/>
                    <a:pt x="2246023" y="62514"/>
                    <a:pt x="2247235" y="63726"/>
                  </a:cubicBezTo>
                  <a:cubicBezTo>
                    <a:pt x="2248447" y="64938"/>
                    <a:pt x="2249949" y="65544"/>
                    <a:pt x="2251741" y="65544"/>
                  </a:cubicBezTo>
                  <a:cubicBezTo>
                    <a:pt x="2253481" y="65544"/>
                    <a:pt x="2254983" y="64938"/>
                    <a:pt x="2256248" y="63726"/>
                  </a:cubicBezTo>
                  <a:cubicBezTo>
                    <a:pt x="2258673" y="61407"/>
                    <a:pt x="2260768" y="57691"/>
                    <a:pt x="2262534" y="52578"/>
                  </a:cubicBezTo>
                  <a:cubicBezTo>
                    <a:pt x="2264300" y="47465"/>
                    <a:pt x="2265182" y="42826"/>
                    <a:pt x="2265182" y="38662"/>
                  </a:cubicBezTo>
                  <a:cubicBezTo>
                    <a:pt x="2265182" y="36817"/>
                    <a:pt x="2264616" y="35315"/>
                    <a:pt x="2263483" y="34156"/>
                  </a:cubicBezTo>
                  <a:cubicBezTo>
                    <a:pt x="2262349" y="32996"/>
                    <a:pt x="2260939" y="32416"/>
                    <a:pt x="2259253" y="32416"/>
                  </a:cubicBezTo>
                  <a:close/>
                  <a:moveTo>
                    <a:pt x="2311775" y="29333"/>
                  </a:moveTo>
                  <a:cubicBezTo>
                    <a:pt x="2313356" y="31283"/>
                    <a:pt x="2314463" y="33128"/>
                    <a:pt x="2315096" y="34867"/>
                  </a:cubicBezTo>
                  <a:cubicBezTo>
                    <a:pt x="2316203" y="37872"/>
                    <a:pt x="2316993" y="42036"/>
                    <a:pt x="2317468" y="47359"/>
                  </a:cubicBezTo>
                  <a:cubicBezTo>
                    <a:pt x="2318364" y="57796"/>
                    <a:pt x="2318996" y="68918"/>
                    <a:pt x="2319365" y="80725"/>
                  </a:cubicBezTo>
                  <a:cubicBezTo>
                    <a:pt x="2323898" y="74769"/>
                    <a:pt x="2329090" y="66862"/>
                    <a:pt x="2334941" y="57005"/>
                  </a:cubicBezTo>
                  <a:cubicBezTo>
                    <a:pt x="2336733" y="54054"/>
                    <a:pt x="2337629" y="51260"/>
                    <a:pt x="2337629" y="48624"/>
                  </a:cubicBezTo>
                  <a:cubicBezTo>
                    <a:pt x="2337629" y="46938"/>
                    <a:pt x="2336601" y="45356"/>
                    <a:pt x="2334546" y="43881"/>
                  </a:cubicBezTo>
                  <a:cubicBezTo>
                    <a:pt x="2332490" y="42405"/>
                    <a:pt x="2331198" y="41258"/>
                    <a:pt x="2330671" y="40441"/>
                  </a:cubicBezTo>
                  <a:cubicBezTo>
                    <a:pt x="2330144" y="39624"/>
                    <a:pt x="2329881" y="38557"/>
                    <a:pt x="2329881" y="37239"/>
                  </a:cubicBezTo>
                  <a:cubicBezTo>
                    <a:pt x="2329881" y="35078"/>
                    <a:pt x="2330658" y="33220"/>
                    <a:pt x="2332213" y="31665"/>
                  </a:cubicBezTo>
                  <a:cubicBezTo>
                    <a:pt x="2333768" y="30110"/>
                    <a:pt x="2335653" y="29333"/>
                    <a:pt x="2337866" y="29333"/>
                  </a:cubicBezTo>
                  <a:cubicBezTo>
                    <a:pt x="2340186" y="29333"/>
                    <a:pt x="2342202" y="30216"/>
                    <a:pt x="2343915" y="31981"/>
                  </a:cubicBezTo>
                  <a:cubicBezTo>
                    <a:pt x="2345628" y="33747"/>
                    <a:pt x="2346484" y="35842"/>
                    <a:pt x="2346484" y="38267"/>
                  </a:cubicBezTo>
                  <a:cubicBezTo>
                    <a:pt x="2346484" y="41113"/>
                    <a:pt x="2345694" y="44421"/>
                    <a:pt x="2344112" y="48190"/>
                  </a:cubicBezTo>
                  <a:cubicBezTo>
                    <a:pt x="2342531" y="51958"/>
                    <a:pt x="2338815" y="58402"/>
                    <a:pt x="2332964" y="67521"/>
                  </a:cubicBezTo>
                  <a:cubicBezTo>
                    <a:pt x="2325427" y="79170"/>
                    <a:pt x="2318074" y="89264"/>
                    <a:pt x="2310905" y="97803"/>
                  </a:cubicBezTo>
                  <a:cubicBezTo>
                    <a:pt x="2306267" y="103232"/>
                    <a:pt x="2302524" y="107146"/>
                    <a:pt x="2299678" y="109544"/>
                  </a:cubicBezTo>
                  <a:cubicBezTo>
                    <a:pt x="2296832" y="111942"/>
                    <a:pt x="2293880" y="113853"/>
                    <a:pt x="2290823" y="115276"/>
                  </a:cubicBezTo>
                  <a:cubicBezTo>
                    <a:pt x="2288978" y="116067"/>
                    <a:pt x="2287186" y="116462"/>
                    <a:pt x="2285446" y="116462"/>
                  </a:cubicBezTo>
                  <a:cubicBezTo>
                    <a:pt x="2283022" y="116462"/>
                    <a:pt x="2280940" y="115606"/>
                    <a:pt x="2279200" y="113893"/>
                  </a:cubicBezTo>
                  <a:cubicBezTo>
                    <a:pt x="2277461" y="112180"/>
                    <a:pt x="2276591" y="110163"/>
                    <a:pt x="2276591" y="107844"/>
                  </a:cubicBezTo>
                  <a:cubicBezTo>
                    <a:pt x="2276591" y="105525"/>
                    <a:pt x="2277369" y="103561"/>
                    <a:pt x="2278923" y="101954"/>
                  </a:cubicBezTo>
                  <a:cubicBezTo>
                    <a:pt x="2280478" y="100346"/>
                    <a:pt x="2282310" y="99542"/>
                    <a:pt x="2284418" y="99542"/>
                  </a:cubicBezTo>
                  <a:cubicBezTo>
                    <a:pt x="2287001" y="99542"/>
                    <a:pt x="2289373" y="100886"/>
                    <a:pt x="2291534" y="103575"/>
                  </a:cubicBezTo>
                  <a:cubicBezTo>
                    <a:pt x="2292957" y="105419"/>
                    <a:pt x="2294143" y="106342"/>
                    <a:pt x="2295092" y="106342"/>
                  </a:cubicBezTo>
                  <a:cubicBezTo>
                    <a:pt x="2296041" y="106342"/>
                    <a:pt x="2296990" y="106052"/>
                    <a:pt x="2297939" y="105472"/>
                  </a:cubicBezTo>
                  <a:cubicBezTo>
                    <a:pt x="2299204" y="104787"/>
                    <a:pt x="2300996" y="103232"/>
                    <a:pt x="2303315" y="100807"/>
                  </a:cubicBezTo>
                  <a:cubicBezTo>
                    <a:pt x="2303579" y="95484"/>
                    <a:pt x="2303710" y="91478"/>
                    <a:pt x="2303710" y="88789"/>
                  </a:cubicBezTo>
                  <a:cubicBezTo>
                    <a:pt x="2303710" y="85100"/>
                    <a:pt x="2303526" y="79961"/>
                    <a:pt x="2303157" y="73372"/>
                  </a:cubicBezTo>
                  <a:lnTo>
                    <a:pt x="2302050" y="49099"/>
                  </a:lnTo>
                  <a:cubicBezTo>
                    <a:pt x="2301681" y="44671"/>
                    <a:pt x="2300732" y="41482"/>
                    <a:pt x="2299204" y="39532"/>
                  </a:cubicBezTo>
                  <a:cubicBezTo>
                    <a:pt x="2298044" y="38056"/>
                    <a:pt x="2296489" y="37318"/>
                    <a:pt x="2294539" y="37318"/>
                  </a:cubicBezTo>
                  <a:cubicBezTo>
                    <a:pt x="2293854" y="37318"/>
                    <a:pt x="2293063" y="37397"/>
                    <a:pt x="2292167" y="37555"/>
                  </a:cubicBezTo>
                  <a:lnTo>
                    <a:pt x="2292167" y="35025"/>
                  </a:lnTo>
                  <a:close/>
                  <a:moveTo>
                    <a:pt x="2257908" y="29333"/>
                  </a:moveTo>
                  <a:cubicBezTo>
                    <a:pt x="2261545" y="29333"/>
                    <a:pt x="2264761" y="29728"/>
                    <a:pt x="2267554" y="30519"/>
                  </a:cubicBezTo>
                  <a:cubicBezTo>
                    <a:pt x="2268978" y="30940"/>
                    <a:pt x="2270664" y="31836"/>
                    <a:pt x="2272615" y="33207"/>
                  </a:cubicBezTo>
                  <a:lnTo>
                    <a:pt x="2289534" y="33207"/>
                  </a:lnTo>
                  <a:lnTo>
                    <a:pt x="2287479" y="40165"/>
                  </a:lnTo>
                  <a:lnTo>
                    <a:pt x="2278703" y="40165"/>
                  </a:lnTo>
                  <a:cubicBezTo>
                    <a:pt x="2280073" y="42695"/>
                    <a:pt x="2280758" y="45093"/>
                    <a:pt x="2280758" y="47359"/>
                  </a:cubicBezTo>
                  <a:cubicBezTo>
                    <a:pt x="2280758" y="51207"/>
                    <a:pt x="2279704" y="54765"/>
                    <a:pt x="2277596" y="58033"/>
                  </a:cubicBezTo>
                  <a:cubicBezTo>
                    <a:pt x="2275487" y="61301"/>
                    <a:pt x="2272391" y="63910"/>
                    <a:pt x="2268305" y="65861"/>
                  </a:cubicBezTo>
                  <a:cubicBezTo>
                    <a:pt x="2264221" y="67811"/>
                    <a:pt x="2259674" y="68786"/>
                    <a:pt x="2254667" y="68786"/>
                  </a:cubicBezTo>
                  <a:cubicBezTo>
                    <a:pt x="2253349" y="68786"/>
                    <a:pt x="2251886" y="68694"/>
                    <a:pt x="2250279" y="68509"/>
                  </a:cubicBezTo>
                  <a:cubicBezTo>
                    <a:pt x="2248671" y="68325"/>
                    <a:pt x="2246945" y="68048"/>
                    <a:pt x="2245100" y="67679"/>
                  </a:cubicBezTo>
                  <a:cubicBezTo>
                    <a:pt x="2242306" y="69155"/>
                    <a:pt x="2240541" y="70315"/>
                    <a:pt x="2239803" y="71158"/>
                  </a:cubicBezTo>
                  <a:cubicBezTo>
                    <a:pt x="2239276" y="71738"/>
                    <a:pt x="2239012" y="72344"/>
                    <a:pt x="2239012" y="72976"/>
                  </a:cubicBezTo>
                  <a:cubicBezTo>
                    <a:pt x="2239012" y="73714"/>
                    <a:pt x="2239328" y="74373"/>
                    <a:pt x="2239961" y="74953"/>
                  </a:cubicBezTo>
                  <a:cubicBezTo>
                    <a:pt x="2241068" y="75902"/>
                    <a:pt x="2242702" y="76613"/>
                    <a:pt x="2244863" y="77088"/>
                  </a:cubicBezTo>
                  <a:cubicBezTo>
                    <a:pt x="2253560" y="78985"/>
                    <a:pt x="2259279" y="80488"/>
                    <a:pt x="2262020" y="81595"/>
                  </a:cubicBezTo>
                  <a:cubicBezTo>
                    <a:pt x="2265815" y="83176"/>
                    <a:pt x="2268675" y="85205"/>
                    <a:pt x="2270598" y="87683"/>
                  </a:cubicBezTo>
                  <a:cubicBezTo>
                    <a:pt x="2272522" y="90160"/>
                    <a:pt x="2273484" y="93138"/>
                    <a:pt x="2273484" y="96617"/>
                  </a:cubicBezTo>
                  <a:cubicBezTo>
                    <a:pt x="2273484" y="101888"/>
                    <a:pt x="2271047" y="106513"/>
                    <a:pt x="2266171" y="110493"/>
                  </a:cubicBezTo>
                  <a:cubicBezTo>
                    <a:pt x="2261295" y="114472"/>
                    <a:pt x="2253744" y="116462"/>
                    <a:pt x="2243519" y="116462"/>
                  </a:cubicBezTo>
                  <a:cubicBezTo>
                    <a:pt x="2233188" y="116462"/>
                    <a:pt x="2225571" y="114749"/>
                    <a:pt x="2220669" y="111323"/>
                  </a:cubicBezTo>
                  <a:cubicBezTo>
                    <a:pt x="2217190" y="108898"/>
                    <a:pt x="2215451" y="105973"/>
                    <a:pt x="2215451" y="102547"/>
                  </a:cubicBezTo>
                  <a:cubicBezTo>
                    <a:pt x="2215451" y="99964"/>
                    <a:pt x="2216597" y="97566"/>
                    <a:pt x="2218890" y="95352"/>
                  </a:cubicBezTo>
                  <a:cubicBezTo>
                    <a:pt x="2221183" y="93138"/>
                    <a:pt x="2226151" y="91188"/>
                    <a:pt x="2233794" y="89501"/>
                  </a:cubicBezTo>
                  <a:cubicBezTo>
                    <a:pt x="2231158" y="88078"/>
                    <a:pt x="2229419" y="86760"/>
                    <a:pt x="2228575" y="85548"/>
                  </a:cubicBezTo>
                  <a:cubicBezTo>
                    <a:pt x="2227310" y="83966"/>
                    <a:pt x="2226678" y="82306"/>
                    <a:pt x="2226678" y="80567"/>
                  </a:cubicBezTo>
                  <a:cubicBezTo>
                    <a:pt x="2226678" y="77720"/>
                    <a:pt x="2227811" y="75217"/>
                    <a:pt x="2230078" y="73056"/>
                  </a:cubicBezTo>
                  <a:cubicBezTo>
                    <a:pt x="2232344" y="70894"/>
                    <a:pt x="2236166" y="68733"/>
                    <a:pt x="2241542" y="66572"/>
                  </a:cubicBezTo>
                  <a:cubicBezTo>
                    <a:pt x="2237378" y="64938"/>
                    <a:pt x="2234374" y="62817"/>
                    <a:pt x="2232529" y="60207"/>
                  </a:cubicBezTo>
                  <a:cubicBezTo>
                    <a:pt x="2230684" y="57598"/>
                    <a:pt x="2229761" y="54554"/>
                    <a:pt x="2229761" y="51075"/>
                  </a:cubicBezTo>
                  <a:cubicBezTo>
                    <a:pt x="2229761" y="47386"/>
                    <a:pt x="2230868" y="43881"/>
                    <a:pt x="2233082" y="40560"/>
                  </a:cubicBezTo>
                  <a:cubicBezTo>
                    <a:pt x="2235296" y="37239"/>
                    <a:pt x="2238577" y="34538"/>
                    <a:pt x="2242926" y="32456"/>
                  </a:cubicBezTo>
                  <a:cubicBezTo>
                    <a:pt x="2247274" y="30374"/>
                    <a:pt x="2252269" y="29333"/>
                    <a:pt x="2257908" y="29333"/>
                  </a:cubicBezTo>
                  <a:close/>
                  <a:moveTo>
                    <a:pt x="2198349" y="29333"/>
                  </a:moveTo>
                  <a:cubicBezTo>
                    <a:pt x="2201670" y="29333"/>
                    <a:pt x="2204806" y="30110"/>
                    <a:pt x="2207758" y="31665"/>
                  </a:cubicBezTo>
                  <a:cubicBezTo>
                    <a:pt x="2210710" y="33220"/>
                    <a:pt x="2212937" y="35368"/>
                    <a:pt x="2214439" y="38109"/>
                  </a:cubicBezTo>
                  <a:cubicBezTo>
                    <a:pt x="2215941" y="40850"/>
                    <a:pt x="2216692" y="43907"/>
                    <a:pt x="2216692" y="47280"/>
                  </a:cubicBezTo>
                  <a:cubicBezTo>
                    <a:pt x="2216692" y="54133"/>
                    <a:pt x="2214782" y="60998"/>
                    <a:pt x="2210960" y="67877"/>
                  </a:cubicBezTo>
                  <a:cubicBezTo>
                    <a:pt x="2207139" y="74755"/>
                    <a:pt x="2202079" y="80185"/>
                    <a:pt x="2195780" y="84164"/>
                  </a:cubicBezTo>
                  <a:cubicBezTo>
                    <a:pt x="2189481" y="88144"/>
                    <a:pt x="2183169" y="90134"/>
                    <a:pt x="2176844" y="90134"/>
                  </a:cubicBezTo>
                  <a:cubicBezTo>
                    <a:pt x="2171046" y="90134"/>
                    <a:pt x="2166565" y="88407"/>
                    <a:pt x="2163403" y="84955"/>
                  </a:cubicBezTo>
                  <a:cubicBezTo>
                    <a:pt x="2160240" y="81502"/>
                    <a:pt x="2158659" y="77299"/>
                    <a:pt x="2158659" y="72344"/>
                  </a:cubicBezTo>
                  <a:cubicBezTo>
                    <a:pt x="2158659" y="66440"/>
                    <a:pt x="2159845" y="60906"/>
                    <a:pt x="2162217" y="55740"/>
                  </a:cubicBezTo>
                  <a:cubicBezTo>
                    <a:pt x="2164589" y="50575"/>
                    <a:pt x="2167580" y="46081"/>
                    <a:pt x="2171190" y="42260"/>
                  </a:cubicBezTo>
                  <a:cubicBezTo>
                    <a:pt x="2174801" y="38438"/>
                    <a:pt x="2178965" y="35328"/>
                    <a:pt x="2183683" y="32930"/>
                  </a:cubicBezTo>
                  <a:cubicBezTo>
                    <a:pt x="2188400" y="30532"/>
                    <a:pt x="2193289" y="29333"/>
                    <a:pt x="2198349" y="29333"/>
                  </a:cubicBezTo>
                  <a:close/>
                  <a:moveTo>
                    <a:pt x="2093574" y="29333"/>
                  </a:moveTo>
                  <a:cubicBezTo>
                    <a:pt x="2096895" y="29333"/>
                    <a:pt x="2100031" y="30110"/>
                    <a:pt x="2102983" y="31665"/>
                  </a:cubicBezTo>
                  <a:cubicBezTo>
                    <a:pt x="2105935" y="33220"/>
                    <a:pt x="2108162" y="35368"/>
                    <a:pt x="2109664" y="38109"/>
                  </a:cubicBezTo>
                  <a:cubicBezTo>
                    <a:pt x="2111166" y="40850"/>
                    <a:pt x="2111917" y="43907"/>
                    <a:pt x="2111917" y="47280"/>
                  </a:cubicBezTo>
                  <a:cubicBezTo>
                    <a:pt x="2111917" y="54133"/>
                    <a:pt x="2110007" y="60998"/>
                    <a:pt x="2106185" y="67877"/>
                  </a:cubicBezTo>
                  <a:cubicBezTo>
                    <a:pt x="2102364" y="74755"/>
                    <a:pt x="2097304" y="80185"/>
                    <a:pt x="2091005" y="84164"/>
                  </a:cubicBezTo>
                  <a:cubicBezTo>
                    <a:pt x="2084706" y="88144"/>
                    <a:pt x="2078394" y="90134"/>
                    <a:pt x="2072069" y="90134"/>
                  </a:cubicBezTo>
                  <a:cubicBezTo>
                    <a:pt x="2066271" y="90134"/>
                    <a:pt x="2061790" y="88407"/>
                    <a:pt x="2058628" y="84955"/>
                  </a:cubicBezTo>
                  <a:cubicBezTo>
                    <a:pt x="2055465" y="81502"/>
                    <a:pt x="2053884" y="77299"/>
                    <a:pt x="2053884" y="72344"/>
                  </a:cubicBezTo>
                  <a:cubicBezTo>
                    <a:pt x="2053884" y="66440"/>
                    <a:pt x="2055070" y="60906"/>
                    <a:pt x="2057442" y="55740"/>
                  </a:cubicBezTo>
                  <a:cubicBezTo>
                    <a:pt x="2059814" y="50575"/>
                    <a:pt x="2062805" y="46081"/>
                    <a:pt x="2066415" y="42260"/>
                  </a:cubicBezTo>
                  <a:cubicBezTo>
                    <a:pt x="2070026" y="38438"/>
                    <a:pt x="2074190" y="35328"/>
                    <a:pt x="2078908" y="32930"/>
                  </a:cubicBezTo>
                  <a:cubicBezTo>
                    <a:pt x="2083625" y="30532"/>
                    <a:pt x="2088514" y="29333"/>
                    <a:pt x="2093574" y="29333"/>
                  </a:cubicBezTo>
                  <a:close/>
                  <a:moveTo>
                    <a:pt x="2005435" y="29333"/>
                  </a:moveTo>
                  <a:lnTo>
                    <a:pt x="2009310" y="29333"/>
                  </a:lnTo>
                  <a:lnTo>
                    <a:pt x="2001482" y="56610"/>
                  </a:lnTo>
                  <a:cubicBezTo>
                    <a:pt x="2006753" y="48651"/>
                    <a:pt x="2010706" y="43195"/>
                    <a:pt x="2013342" y="40244"/>
                  </a:cubicBezTo>
                  <a:cubicBezTo>
                    <a:pt x="2017190" y="36027"/>
                    <a:pt x="2020524" y="33154"/>
                    <a:pt x="2023344" y="31626"/>
                  </a:cubicBezTo>
                  <a:cubicBezTo>
                    <a:pt x="2026164" y="30097"/>
                    <a:pt x="2028786" y="29333"/>
                    <a:pt x="2031211" y="29333"/>
                  </a:cubicBezTo>
                  <a:cubicBezTo>
                    <a:pt x="2033424" y="29333"/>
                    <a:pt x="2035322" y="30150"/>
                    <a:pt x="2036903" y="31784"/>
                  </a:cubicBezTo>
                  <a:cubicBezTo>
                    <a:pt x="2038485" y="33418"/>
                    <a:pt x="2039275" y="35552"/>
                    <a:pt x="2039275" y="38188"/>
                  </a:cubicBezTo>
                  <a:cubicBezTo>
                    <a:pt x="2039275" y="40560"/>
                    <a:pt x="2038748" y="43433"/>
                    <a:pt x="2037694" y="46806"/>
                  </a:cubicBezTo>
                  <a:lnTo>
                    <a:pt x="2029550" y="74004"/>
                  </a:lnTo>
                  <a:cubicBezTo>
                    <a:pt x="2028865" y="76376"/>
                    <a:pt x="2028522" y="77931"/>
                    <a:pt x="2028522" y="78669"/>
                  </a:cubicBezTo>
                  <a:cubicBezTo>
                    <a:pt x="2028522" y="79091"/>
                    <a:pt x="2028694" y="79473"/>
                    <a:pt x="2029036" y="79816"/>
                  </a:cubicBezTo>
                  <a:cubicBezTo>
                    <a:pt x="2029379" y="80158"/>
                    <a:pt x="2029708" y="80330"/>
                    <a:pt x="2030025" y="80330"/>
                  </a:cubicBezTo>
                  <a:cubicBezTo>
                    <a:pt x="2030446" y="80330"/>
                    <a:pt x="2030894" y="80145"/>
                    <a:pt x="2031369" y="79776"/>
                  </a:cubicBezTo>
                  <a:cubicBezTo>
                    <a:pt x="2032845" y="78564"/>
                    <a:pt x="2034347" y="76824"/>
                    <a:pt x="2035875" y="74558"/>
                  </a:cubicBezTo>
                  <a:cubicBezTo>
                    <a:pt x="2036244" y="73978"/>
                    <a:pt x="2036851" y="73082"/>
                    <a:pt x="2037694" y="71870"/>
                  </a:cubicBezTo>
                  <a:lnTo>
                    <a:pt x="2040145" y="73372"/>
                  </a:lnTo>
                  <a:cubicBezTo>
                    <a:pt x="2033925" y="83861"/>
                    <a:pt x="2027363" y="89106"/>
                    <a:pt x="2020458" y="89106"/>
                  </a:cubicBezTo>
                  <a:cubicBezTo>
                    <a:pt x="2017822" y="89106"/>
                    <a:pt x="2015767" y="88420"/>
                    <a:pt x="2014291" y="87050"/>
                  </a:cubicBezTo>
                  <a:cubicBezTo>
                    <a:pt x="2012815" y="85680"/>
                    <a:pt x="2012077" y="83966"/>
                    <a:pt x="2012077" y="81911"/>
                  </a:cubicBezTo>
                  <a:cubicBezTo>
                    <a:pt x="2012077" y="80171"/>
                    <a:pt x="2012578" y="77536"/>
                    <a:pt x="2013579" y="74004"/>
                  </a:cubicBezTo>
                  <a:lnTo>
                    <a:pt x="2021565" y="46806"/>
                  </a:lnTo>
                  <a:cubicBezTo>
                    <a:pt x="2022092" y="45014"/>
                    <a:pt x="2022355" y="43696"/>
                    <a:pt x="2022355" y="42853"/>
                  </a:cubicBezTo>
                  <a:cubicBezTo>
                    <a:pt x="2022355" y="42378"/>
                    <a:pt x="2022171" y="41970"/>
                    <a:pt x="2021802" y="41627"/>
                  </a:cubicBezTo>
                  <a:cubicBezTo>
                    <a:pt x="2021433" y="41285"/>
                    <a:pt x="2020985" y="41113"/>
                    <a:pt x="2020458" y="41113"/>
                  </a:cubicBezTo>
                  <a:cubicBezTo>
                    <a:pt x="2018877" y="41113"/>
                    <a:pt x="2016926" y="42220"/>
                    <a:pt x="2014607" y="44434"/>
                  </a:cubicBezTo>
                  <a:cubicBezTo>
                    <a:pt x="2008756" y="50021"/>
                    <a:pt x="2003090" y="58349"/>
                    <a:pt x="1997608" y="69419"/>
                  </a:cubicBezTo>
                  <a:lnTo>
                    <a:pt x="1992390" y="88315"/>
                  </a:lnTo>
                  <a:lnTo>
                    <a:pt x="1976181" y="88315"/>
                  </a:lnTo>
                  <a:lnTo>
                    <a:pt x="1988041" y="47438"/>
                  </a:lnTo>
                  <a:cubicBezTo>
                    <a:pt x="1989201" y="43433"/>
                    <a:pt x="1989781" y="40586"/>
                    <a:pt x="1989781" y="38899"/>
                  </a:cubicBezTo>
                  <a:cubicBezTo>
                    <a:pt x="1989781" y="38162"/>
                    <a:pt x="1989609" y="37542"/>
                    <a:pt x="1989267" y="37041"/>
                  </a:cubicBezTo>
                  <a:cubicBezTo>
                    <a:pt x="1988924" y="36541"/>
                    <a:pt x="1988371" y="36159"/>
                    <a:pt x="1987606" y="35895"/>
                  </a:cubicBezTo>
                  <a:cubicBezTo>
                    <a:pt x="1986842" y="35631"/>
                    <a:pt x="1985406" y="35500"/>
                    <a:pt x="1983297" y="35500"/>
                  </a:cubicBezTo>
                  <a:lnTo>
                    <a:pt x="1984009" y="33049"/>
                  </a:lnTo>
                  <a:close/>
                  <a:moveTo>
                    <a:pt x="1883471" y="29333"/>
                  </a:moveTo>
                  <a:cubicBezTo>
                    <a:pt x="1888267" y="29333"/>
                    <a:pt x="1891878" y="30387"/>
                    <a:pt x="1894303" y="32495"/>
                  </a:cubicBezTo>
                  <a:cubicBezTo>
                    <a:pt x="1896727" y="34604"/>
                    <a:pt x="1897940" y="37239"/>
                    <a:pt x="1897940" y="40402"/>
                  </a:cubicBezTo>
                  <a:cubicBezTo>
                    <a:pt x="1897940" y="43248"/>
                    <a:pt x="1897030" y="45660"/>
                    <a:pt x="1895212" y="47636"/>
                  </a:cubicBezTo>
                  <a:cubicBezTo>
                    <a:pt x="1893393" y="49613"/>
                    <a:pt x="1891351" y="50601"/>
                    <a:pt x="1889084" y="50601"/>
                  </a:cubicBezTo>
                  <a:cubicBezTo>
                    <a:pt x="1887134" y="50601"/>
                    <a:pt x="1885513" y="49969"/>
                    <a:pt x="1884222" y="48704"/>
                  </a:cubicBezTo>
                  <a:cubicBezTo>
                    <a:pt x="1882931" y="47438"/>
                    <a:pt x="1882285" y="45936"/>
                    <a:pt x="1882285" y="44197"/>
                  </a:cubicBezTo>
                  <a:cubicBezTo>
                    <a:pt x="1882285" y="41930"/>
                    <a:pt x="1883445" y="39927"/>
                    <a:pt x="1885764" y="38188"/>
                  </a:cubicBezTo>
                  <a:cubicBezTo>
                    <a:pt x="1887292" y="37028"/>
                    <a:pt x="1888057" y="36000"/>
                    <a:pt x="1888057" y="35104"/>
                  </a:cubicBezTo>
                  <a:cubicBezTo>
                    <a:pt x="1888057" y="34366"/>
                    <a:pt x="1887740" y="33760"/>
                    <a:pt x="1887108" y="33286"/>
                  </a:cubicBezTo>
                  <a:cubicBezTo>
                    <a:pt x="1886264" y="32601"/>
                    <a:pt x="1885158" y="32258"/>
                    <a:pt x="1883787" y="32258"/>
                  </a:cubicBezTo>
                  <a:cubicBezTo>
                    <a:pt x="1880255" y="32258"/>
                    <a:pt x="1876908" y="33708"/>
                    <a:pt x="1873746" y="36607"/>
                  </a:cubicBezTo>
                  <a:cubicBezTo>
                    <a:pt x="1869582" y="40402"/>
                    <a:pt x="1866406" y="45225"/>
                    <a:pt x="1864219" y="51075"/>
                  </a:cubicBezTo>
                  <a:cubicBezTo>
                    <a:pt x="1862031" y="56926"/>
                    <a:pt x="1860937" y="62487"/>
                    <a:pt x="1860937" y="67758"/>
                  </a:cubicBezTo>
                  <a:cubicBezTo>
                    <a:pt x="1860937" y="71922"/>
                    <a:pt x="1862057" y="75243"/>
                    <a:pt x="1864298" y="77720"/>
                  </a:cubicBezTo>
                  <a:cubicBezTo>
                    <a:pt x="1866538" y="80198"/>
                    <a:pt x="1869213" y="81436"/>
                    <a:pt x="1872323" y="81436"/>
                  </a:cubicBezTo>
                  <a:cubicBezTo>
                    <a:pt x="1875011" y="81436"/>
                    <a:pt x="1877936" y="80738"/>
                    <a:pt x="1881099" y="79341"/>
                  </a:cubicBezTo>
                  <a:cubicBezTo>
                    <a:pt x="1884261" y="77944"/>
                    <a:pt x="1887266" y="75823"/>
                    <a:pt x="1890112" y="72976"/>
                  </a:cubicBezTo>
                  <a:lnTo>
                    <a:pt x="1892010" y="74716"/>
                  </a:lnTo>
                  <a:cubicBezTo>
                    <a:pt x="1887898" y="79618"/>
                    <a:pt x="1883840" y="83229"/>
                    <a:pt x="1879834" y="85548"/>
                  </a:cubicBezTo>
                  <a:cubicBezTo>
                    <a:pt x="1874563" y="88605"/>
                    <a:pt x="1869081" y="90134"/>
                    <a:pt x="1863388" y="90134"/>
                  </a:cubicBezTo>
                  <a:cubicBezTo>
                    <a:pt x="1859540" y="90134"/>
                    <a:pt x="1856154" y="89317"/>
                    <a:pt x="1853229" y="87683"/>
                  </a:cubicBezTo>
                  <a:cubicBezTo>
                    <a:pt x="1850303" y="86049"/>
                    <a:pt x="1848129" y="83756"/>
                    <a:pt x="1846706" y="80804"/>
                  </a:cubicBezTo>
                  <a:cubicBezTo>
                    <a:pt x="1845282" y="77852"/>
                    <a:pt x="1844571" y="74821"/>
                    <a:pt x="1844571" y="71711"/>
                  </a:cubicBezTo>
                  <a:cubicBezTo>
                    <a:pt x="1844571" y="64754"/>
                    <a:pt x="1846468" y="57915"/>
                    <a:pt x="1850264" y="51194"/>
                  </a:cubicBezTo>
                  <a:cubicBezTo>
                    <a:pt x="1854059" y="44474"/>
                    <a:pt x="1859053" y="39150"/>
                    <a:pt x="1865246" y="35223"/>
                  </a:cubicBezTo>
                  <a:cubicBezTo>
                    <a:pt x="1871440" y="31296"/>
                    <a:pt x="1877515" y="29333"/>
                    <a:pt x="1883471" y="29333"/>
                  </a:cubicBezTo>
                  <a:close/>
                  <a:moveTo>
                    <a:pt x="1830511" y="29333"/>
                  </a:moveTo>
                  <a:cubicBezTo>
                    <a:pt x="1834096" y="29333"/>
                    <a:pt x="1836797" y="30176"/>
                    <a:pt x="1838615" y="31863"/>
                  </a:cubicBezTo>
                  <a:cubicBezTo>
                    <a:pt x="1840434" y="33549"/>
                    <a:pt x="1841343" y="35684"/>
                    <a:pt x="1841343" y="38267"/>
                  </a:cubicBezTo>
                  <a:cubicBezTo>
                    <a:pt x="1841343" y="41377"/>
                    <a:pt x="1840447" y="44408"/>
                    <a:pt x="1838655" y="47359"/>
                  </a:cubicBezTo>
                  <a:cubicBezTo>
                    <a:pt x="1836230" y="51313"/>
                    <a:pt x="1833147" y="54515"/>
                    <a:pt x="1829404" y="56966"/>
                  </a:cubicBezTo>
                  <a:cubicBezTo>
                    <a:pt x="1825662" y="59417"/>
                    <a:pt x="1821471" y="61275"/>
                    <a:pt x="1816833" y="62540"/>
                  </a:cubicBezTo>
                  <a:cubicBezTo>
                    <a:pt x="1813776" y="63383"/>
                    <a:pt x="1809638" y="64016"/>
                    <a:pt x="1804420" y="64437"/>
                  </a:cubicBezTo>
                  <a:cubicBezTo>
                    <a:pt x="1803998" y="67178"/>
                    <a:pt x="1803787" y="69445"/>
                    <a:pt x="1803787" y="71237"/>
                  </a:cubicBezTo>
                  <a:cubicBezTo>
                    <a:pt x="1803787" y="74452"/>
                    <a:pt x="1804710" y="77009"/>
                    <a:pt x="1806555" y="78906"/>
                  </a:cubicBezTo>
                  <a:cubicBezTo>
                    <a:pt x="1808400" y="80804"/>
                    <a:pt x="1810877" y="81753"/>
                    <a:pt x="1813987" y="81753"/>
                  </a:cubicBezTo>
                  <a:cubicBezTo>
                    <a:pt x="1816991" y="81753"/>
                    <a:pt x="1819983" y="81028"/>
                    <a:pt x="1822961" y="79578"/>
                  </a:cubicBezTo>
                  <a:cubicBezTo>
                    <a:pt x="1825939" y="78129"/>
                    <a:pt x="1829404" y="75612"/>
                    <a:pt x="1833358" y="72028"/>
                  </a:cubicBezTo>
                  <a:lnTo>
                    <a:pt x="1835255" y="73767"/>
                  </a:lnTo>
                  <a:cubicBezTo>
                    <a:pt x="1830353" y="79671"/>
                    <a:pt x="1825596" y="83874"/>
                    <a:pt x="1820984" y="86378"/>
                  </a:cubicBezTo>
                  <a:cubicBezTo>
                    <a:pt x="1816372" y="88882"/>
                    <a:pt x="1811272" y="90134"/>
                    <a:pt x="1805685" y="90134"/>
                  </a:cubicBezTo>
                  <a:cubicBezTo>
                    <a:pt x="1798569" y="90134"/>
                    <a:pt x="1793654" y="88434"/>
                    <a:pt x="1790939" y="85034"/>
                  </a:cubicBezTo>
                  <a:cubicBezTo>
                    <a:pt x="1788225" y="81634"/>
                    <a:pt x="1786867" y="77694"/>
                    <a:pt x="1786867" y="73214"/>
                  </a:cubicBezTo>
                  <a:cubicBezTo>
                    <a:pt x="1786867" y="66256"/>
                    <a:pt x="1788897" y="59298"/>
                    <a:pt x="1792955" y="52341"/>
                  </a:cubicBezTo>
                  <a:cubicBezTo>
                    <a:pt x="1797014" y="45383"/>
                    <a:pt x="1802535" y="39809"/>
                    <a:pt x="1809520" y="35618"/>
                  </a:cubicBezTo>
                  <a:cubicBezTo>
                    <a:pt x="1816504" y="31428"/>
                    <a:pt x="1823501" y="29333"/>
                    <a:pt x="1830511" y="29333"/>
                  </a:cubicBezTo>
                  <a:close/>
                  <a:moveTo>
                    <a:pt x="1722099" y="29333"/>
                  </a:moveTo>
                  <a:cubicBezTo>
                    <a:pt x="1725420" y="29333"/>
                    <a:pt x="1728556" y="30110"/>
                    <a:pt x="1731508" y="31665"/>
                  </a:cubicBezTo>
                  <a:cubicBezTo>
                    <a:pt x="1734460" y="33220"/>
                    <a:pt x="1736687" y="35368"/>
                    <a:pt x="1738189" y="38109"/>
                  </a:cubicBezTo>
                  <a:cubicBezTo>
                    <a:pt x="1739691" y="40850"/>
                    <a:pt x="1740442" y="43907"/>
                    <a:pt x="1740442" y="47280"/>
                  </a:cubicBezTo>
                  <a:cubicBezTo>
                    <a:pt x="1740442" y="54133"/>
                    <a:pt x="1738532" y="60998"/>
                    <a:pt x="1734710" y="67877"/>
                  </a:cubicBezTo>
                  <a:cubicBezTo>
                    <a:pt x="1730889" y="74755"/>
                    <a:pt x="1725829" y="80185"/>
                    <a:pt x="1719530" y="84164"/>
                  </a:cubicBezTo>
                  <a:cubicBezTo>
                    <a:pt x="1713231" y="88144"/>
                    <a:pt x="1706919" y="90134"/>
                    <a:pt x="1700594" y="90134"/>
                  </a:cubicBezTo>
                  <a:cubicBezTo>
                    <a:pt x="1694796" y="90134"/>
                    <a:pt x="1690315" y="88407"/>
                    <a:pt x="1687153" y="84955"/>
                  </a:cubicBezTo>
                  <a:cubicBezTo>
                    <a:pt x="1683990" y="81502"/>
                    <a:pt x="1682409" y="77299"/>
                    <a:pt x="1682409" y="72344"/>
                  </a:cubicBezTo>
                  <a:cubicBezTo>
                    <a:pt x="1682409" y="66440"/>
                    <a:pt x="1683595" y="60906"/>
                    <a:pt x="1685967" y="55740"/>
                  </a:cubicBezTo>
                  <a:cubicBezTo>
                    <a:pt x="1688339" y="50575"/>
                    <a:pt x="1691330" y="46081"/>
                    <a:pt x="1694941" y="42260"/>
                  </a:cubicBezTo>
                  <a:cubicBezTo>
                    <a:pt x="1698551" y="38438"/>
                    <a:pt x="1702715" y="35328"/>
                    <a:pt x="1707433" y="32930"/>
                  </a:cubicBezTo>
                  <a:cubicBezTo>
                    <a:pt x="1712150" y="30532"/>
                    <a:pt x="1717039" y="29333"/>
                    <a:pt x="1722099" y="29333"/>
                  </a:cubicBezTo>
                  <a:close/>
                  <a:moveTo>
                    <a:pt x="1670558" y="29333"/>
                  </a:moveTo>
                  <a:lnTo>
                    <a:pt x="1674353" y="29333"/>
                  </a:lnTo>
                  <a:lnTo>
                    <a:pt x="1661308" y="74558"/>
                  </a:lnTo>
                  <a:cubicBezTo>
                    <a:pt x="1660623" y="77141"/>
                    <a:pt x="1660280" y="78854"/>
                    <a:pt x="1660280" y="79697"/>
                  </a:cubicBezTo>
                  <a:cubicBezTo>
                    <a:pt x="1660280" y="80119"/>
                    <a:pt x="1660464" y="80540"/>
                    <a:pt x="1660833" y="80962"/>
                  </a:cubicBezTo>
                  <a:cubicBezTo>
                    <a:pt x="1661202" y="81384"/>
                    <a:pt x="1661598" y="81595"/>
                    <a:pt x="1662019" y="81595"/>
                  </a:cubicBezTo>
                  <a:cubicBezTo>
                    <a:pt x="1662757" y="81595"/>
                    <a:pt x="1663469" y="81278"/>
                    <a:pt x="1664154" y="80646"/>
                  </a:cubicBezTo>
                  <a:cubicBezTo>
                    <a:pt x="1666104" y="79064"/>
                    <a:pt x="1668397" y="76218"/>
                    <a:pt x="1671033" y="72107"/>
                  </a:cubicBezTo>
                  <a:lnTo>
                    <a:pt x="1673247" y="73372"/>
                  </a:lnTo>
                  <a:cubicBezTo>
                    <a:pt x="1666816" y="84546"/>
                    <a:pt x="1659990" y="90134"/>
                    <a:pt x="1652769" y="90134"/>
                  </a:cubicBezTo>
                  <a:cubicBezTo>
                    <a:pt x="1650028" y="90134"/>
                    <a:pt x="1647840" y="89356"/>
                    <a:pt x="1646206" y="87801"/>
                  </a:cubicBezTo>
                  <a:cubicBezTo>
                    <a:pt x="1644572" y="86246"/>
                    <a:pt x="1643755" y="84283"/>
                    <a:pt x="1643755" y="81911"/>
                  </a:cubicBezTo>
                  <a:cubicBezTo>
                    <a:pt x="1643755" y="80330"/>
                    <a:pt x="1644124" y="78327"/>
                    <a:pt x="1644862" y="75902"/>
                  </a:cubicBezTo>
                  <a:lnTo>
                    <a:pt x="1653717" y="45462"/>
                  </a:lnTo>
                  <a:cubicBezTo>
                    <a:pt x="1654561" y="42563"/>
                    <a:pt x="1654983" y="40375"/>
                    <a:pt x="1654983" y="38899"/>
                  </a:cubicBezTo>
                  <a:cubicBezTo>
                    <a:pt x="1654983" y="37951"/>
                    <a:pt x="1654574" y="37107"/>
                    <a:pt x="1653757" y="36369"/>
                  </a:cubicBezTo>
                  <a:cubicBezTo>
                    <a:pt x="1652940" y="35631"/>
                    <a:pt x="1651846" y="35262"/>
                    <a:pt x="1650476" y="35262"/>
                  </a:cubicBezTo>
                  <a:cubicBezTo>
                    <a:pt x="1649791" y="35262"/>
                    <a:pt x="1649026" y="35289"/>
                    <a:pt x="1648183" y="35342"/>
                  </a:cubicBezTo>
                  <a:lnTo>
                    <a:pt x="1648974" y="32811"/>
                  </a:lnTo>
                  <a:close/>
                  <a:moveTo>
                    <a:pt x="1414886" y="29333"/>
                  </a:moveTo>
                  <a:lnTo>
                    <a:pt x="1418760" y="29333"/>
                  </a:lnTo>
                  <a:lnTo>
                    <a:pt x="1410932" y="56610"/>
                  </a:lnTo>
                  <a:cubicBezTo>
                    <a:pt x="1416203" y="48651"/>
                    <a:pt x="1420157" y="43195"/>
                    <a:pt x="1422792" y="40244"/>
                  </a:cubicBezTo>
                  <a:cubicBezTo>
                    <a:pt x="1426640" y="36027"/>
                    <a:pt x="1429974" y="33154"/>
                    <a:pt x="1432794" y="31626"/>
                  </a:cubicBezTo>
                  <a:cubicBezTo>
                    <a:pt x="1435614" y="30097"/>
                    <a:pt x="1438236" y="29333"/>
                    <a:pt x="1440661" y="29333"/>
                  </a:cubicBezTo>
                  <a:cubicBezTo>
                    <a:pt x="1442875" y="29333"/>
                    <a:pt x="1444772" y="30150"/>
                    <a:pt x="1446353" y="31784"/>
                  </a:cubicBezTo>
                  <a:cubicBezTo>
                    <a:pt x="1447935" y="33418"/>
                    <a:pt x="1448725" y="35552"/>
                    <a:pt x="1448725" y="38188"/>
                  </a:cubicBezTo>
                  <a:cubicBezTo>
                    <a:pt x="1448725" y="40560"/>
                    <a:pt x="1448198" y="43433"/>
                    <a:pt x="1447144" y="46806"/>
                  </a:cubicBezTo>
                  <a:lnTo>
                    <a:pt x="1439000" y="74004"/>
                  </a:lnTo>
                  <a:cubicBezTo>
                    <a:pt x="1438315" y="76376"/>
                    <a:pt x="1437973" y="77931"/>
                    <a:pt x="1437973" y="78669"/>
                  </a:cubicBezTo>
                  <a:cubicBezTo>
                    <a:pt x="1437973" y="79091"/>
                    <a:pt x="1438144" y="79473"/>
                    <a:pt x="1438486" y="79816"/>
                  </a:cubicBezTo>
                  <a:cubicBezTo>
                    <a:pt x="1438829" y="80158"/>
                    <a:pt x="1439158" y="80330"/>
                    <a:pt x="1439475" y="80330"/>
                  </a:cubicBezTo>
                  <a:cubicBezTo>
                    <a:pt x="1439896" y="80330"/>
                    <a:pt x="1440344" y="80145"/>
                    <a:pt x="1440819" y="79776"/>
                  </a:cubicBezTo>
                  <a:cubicBezTo>
                    <a:pt x="1442295" y="78564"/>
                    <a:pt x="1443797" y="76824"/>
                    <a:pt x="1445326" y="74558"/>
                  </a:cubicBezTo>
                  <a:cubicBezTo>
                    <a:pt x="1445695" y="73978"/>
                    <a:pt x="1446301" y="73082"/>
                    <a:pt x="1447144" y="71870"/>
                  </a:cubicBezTo>
                  <a:lnTo>
                    <a:pt x="1449595" y="73372"/>
                  </a:lnTo>
                  <a:cubicBezTo>
                    <a:pt x="1443375" y="83861"/>
                    <a:pt x="1436813" y="89106"/>
                    <a:pt x="1429908" y="89106"/>
                  </a:cubicBezTo>
                  <a:cubicBezTo>
                    <a:pt x="1427272" y="89106"/>
                    <a:pt x="1425217" y="88420"/>
                    <a:pt x="1423741" y="87050"/>
                  </a:cubicBezTo>
                  <a:cubicBezTo>
                    <a:pt x="1422265" y="85680"/>
                    <a:pt x="1421527" y="83966"/>
                    <a:pt x="1421527" y="81911"/>
                  </a:cubicBezTo>
                  <a:cubicBezTo>
                    <a:pt x="1421527" y="80171"/>
                    <a:pt x="1422028" y="77536"/>
                    <a:pt x="1423029" y="74004"/>
                  </a:cubicBezTo>
                  <a:lnTo>
                    <a:pt x="1431015" y="46806"/>
                  </a:lnTo>
                  <a:cubicBezTo>
                    <a:pt x="1431542" y="45014"/>
                    <a:pt x="1431805" y="43696"/>
                    <a:pt x="1431805" y="42853"/>
                  </a:cubicBezTo>
                  <a:cubicBezTo>
                    <a:pt x="1431805" y="42378"/>
                    <a:pt x="1431621" y="41970"/>
                    <a:pt x="1431252" y="41627"/>
                  </a:cubicBezTo>
                  <a:cubicBezTo>
                    <a:pt x="1430883" y="41285"/>
                    <a:pt x="1430435" y="41113"/>
                    <a:pt x="1429908" y="41113"/>
                  </a:cubicBezTo>
                  <a:cubicBezTo>
                    <a:pt x="1428327" y="41113"/>
                    <a:pt x="1426376" y="42220"/>
                    <a:pt x="1424057" y="44434"/>
                  </a:cubicBezTo>
                  <a:cubicBezTo>
                    <a:pt x="1418206" y="50021"/>
                    <a:pt x="1412540" y="58349"/>
                    <a:pt x="1407058" y="69419"/>
                  </a:cubicBezTo>
                  <a:lnTo>
                    <a:pt x="1401840" y="88315"/>
                  </a:lnTo>
                  <a:lnTo>
                    <a:pt x="1385632" y="88315"/>
                  </a:lnTo>
                  <a:lnTo>
                    <a:pt x="1397491" y="47438"/>
                  </a:lnTo>
                  <a:cubicBezTo>
                    <a:pt x="1398651" y="43433"/>
                    <a:pt x="1399231" y="40586"/>
                    <a:pt x="1399231" y="38899"/>
                  </a:cubicBezTo>
                  <a:cubicBezTo>
                    <a:pt x="1399231" y="38162"/>
                    <a:pt x="1399059" y="37542"/>
                    <a:pt x="1398717" y="37041"/>
                  </a:cubicBezTo>
                  <a:cubicBezTo>
                    <a:pt x="1398374" y="36541"/>
                    <a:pt x="1397821" y="36159"/>
                    <a:pt x="1397056" y="35895"/>
                  </a:cubicBezTo>
                  <a:cubicBezTo>
                    <a:pt x="1396292" y="35631"/>
                    <a:pt x="1394856" y="35500"/>
                    <a:pt x="1392747" y="35500"/>
                  </a:cubicBezTo>
                  <a:lnTo>
                    <a:pt x="1393459" y="33049"/>
                  </a:lnTo>
                  <a:close/>
                  <a:moveTo>
                    <a:pt x="1353429" y="29333"/>
                  </a:moveTo>
                  <a:cubicBezTo>
                    <a:pt x="1355801" y="29333"/>
                    <a:pt x="1357711" y="30018"/>
                    <a:pt x="1359161" y="31388"/>
                  </a:cubicBezTo>
                  <a:cubicBezTo>
                    <a:pt x="1360611" y="32759"/>
                    <a:pt x="1361678" y="35262"/>
                    <a:pt x="1362363" y="38899"/>
                  </a:cubicBezTo>
                  <a:lnTo>
                    <a:pt x="1364656" y="31072"/>
                  </a:lnTo>
                  <a:lnTo>
                    <a:pt x="1379757" y="30202"/>
                  </a:lnTo>
                  <a:lnTo>
                    <a:pt x="1367423" y="72502"/>
                  </a:lnTo>
                  <a:lnTo>
                    <a:pt x="1366079" y="77720"/>
                  </a:lnTo>
                  <a:cubicBezTo>
                    <a:pt x="1365974" y="78353"/>
                    <a:pt x="1365921" y="78801"/>
                    <a:pt x="1365921" y="79064"/>
                  </a:cubicBezTo>
                  <a:cubicBezTo>
                    <a:pt x="1365921" y="79592"/>
                    <a:pt x="1366106" y="80040"/>
                    <a:pt x="1366475" y="80409"/>
                  </a:cubicBezTo>
                  <a:cubicBezTo>
                    <a:pt x="1366843" y="80778"/>
                    <a:pt x="1367213" y="80962"/>
                    <a:pt x="1367581" y="80962"/>
                  </a:cubicBezTo>
                  <a:cubicBezTo>
                    <a:pt x="1368478" y="80962"/>
                    <a:pt x="1369716" y="80303"/>
                    <a:pt x="1371298" y="78985"/>
                  </a:cubicBezTo>
                  <a:cubicBezTo>
                    <a:pt x="1371930" y="78406"/>
                    <a:pt x="1373459" y="76455"/>
                    <a:pt x="1375883" y="73135"/>
                  </a:cubicBezTo>
                  <a:lnTo>
                    <a:pt x="1378097" y="74242"/>
                  </a:lnTo>
                  <a:cubicBezTo>
                    <a:pt x="1375093" y="79776"/>
                    <a:pt x="1371877" y="83808"/>
                    <a:pt x="1368451" y="86338"/>
                  </a:cubicBezTo>
                  <a:cubicBezTo>
                    <a:pt x="1365025" y="88869"/>
                    <a:pt x="1361335" y="90134"/>
                    <a:pt x="1357382" y="90134"/>
                  </a:cubicBezTo>
                  <a:cubicBezTo>
                    <a:pt x="1354958" y="90134"/>
                    <a:pt x="1353113" y="89501"/>
                    <a:pt x="1351848" y="88236"/>
                  </a:cubicBezTo>
                  <a:cubicBezTo>
                    <a:pt x="1350583" y="86971"/>
                    <a:pt x="1349950" y="85390"/>
                    <a:pt x="1349950" y="83492"/>
                  </a:cubicBezTo>
                  <a:cubicBezTo>
                    <a:pt x="1349950" y="81805"/>
                    <a:pt x="1350635" y="78722"/>
                    <a:pt x="1352006" y="74242"/>
                  </a:cubicBezTo>
                  <a:lnTo>
                    <a:pt x="1353508" y="69102"/>
                  </a:lnTo>
                  <a:cubicBezTo>
                    <a:pt x="1348606" y="77536"/>
                    <a:pt x="1343888" y="83518"/>
                    <a:pt x="1339355" y="87050"/>
                  </a:cubicBezTo>
                  <a:cubicBezTo>
                    <a:pt x="1336720" y="89106"/>
                    <a:pt x="1333900" y="90134"/>
                    <a:pt x="1330895" y="90134"/>
                  </a:cubicBezTo>
                  <a:cubicBezTo>
                    <a:pt x="1326995" y="90134"/>
                    <a:pt x="1324175" y="88526"/>
                    <a:pt x="1322435" y="85311"/>
                  </a:cubicBezTo>
                  <a:cubicBezTo>
                    <a:pt x="1320696" y="82095"/>
                    <a:pt x="1319826" y="78485"/>
                    <a:pt x="1319826" y="74479"/>
                  </a:cubicBezTo>
                  <a:cubicBezTo>
                    <a:pt x="1319826" y="68470"/>
                    <a:pt x="1321658" y="61591"/>
                    <a:pt x="1325321" y="53843"/>
                  </a:cubicBezTo>
                  <a:cubicBezTo>
                    <a:pt x="1328985" y="46094"/>
                    <a:pt x="1333768" y="39875"/>
                    <a:pt x="1339672" y="35183"/>
                  </a:cubicBezTo>
                  <a:cubicBezTo>
                    <a:pt x="1344574" y="31283"/>
                    <a:pt x="1349159" y="29333"/>
                    <a:pt x="1353429" y="29333"/>
                  </a:cubicBezTo>
                  <a:close/>
                  <a:moveTo>
                    <a:pt x="1259481" y="29333"/>
                  </a:moveTo>
                  <a:cubicBezTo>
                    <a:pt x="1262117" y="29333"/>
                    <a:pt x="1265358" y="29781"/>
                    <a:pt x="1269206" y="30677"/>
                  </a:cubicBezTo>
                  <a:cubicBezTo>
                    <a:pt x="1271104" y="31151"/>
                    <a:pt x="1272632" y="31388"/>
                    <a:pt x="1273792" y="31388"/>
                  </a:cubicBezTo>
                  <a:cubicBezTo>
                    <a:pt x="1275426" y="31388"/>
                    <a:pt x="1276744" y="30703"/>
                    <a:pt x="1277745" y="29333"/>
                  </a:cubicBezTo>
                  <a:lnTo>
                    <a:pt x="1280038" y="29333"/>
                  </a:lnTo>
                  <a:lnTo>
                    <a:pt x="1277271" y="49020"/>
                  </a:lnTo>
                  <a:lnTo>
                    <a:pt x="1274899" y="49020"/>
                  </a:lnTo>
                  <a:cubicBezTo>
                    <a:pt x="1274582" y="43907"/>
                    <a:pt x="1273027" y="39888"/>
                    <a:pt x="1270234" y="36962"/>
                  </a:cubicBezTo>
                  <a:cubicBezTo>
                    <a:pt x="1267440" y="34037"/>
                    <a:pt x="1264462" y="32574"/>
                    <a:pt x="1261300" y="32574"/>
                  </a:cubicBezTo>
                  <a:cubicBezTo>
                    <a:pt x="1259349" y="32574"/>
                    <a:pt x="1257742" y="33141"/>
                    <a:pt x="1256477" y="34274"/>
                  </a:cubicBezTo>
                  <a:cubicBezTo>
                    <a:pt x="1255212" y="35407"/>
                    <a:pt x="1254579" y="36791"/>
                    <a:pt x="1254579" y="38425"/>
                  </a:cubicBezTo>
                  <a:cubicBezTo>
                    <a:pt x="1254579" y="39796"/>
                    <a:pt x="1254856" y="41074"/>
                    <a:pt x="1255409" y="42260"/>
                  </a:cubicBezTo>
                  <a:cubicBezTo>
                    <a:pt x="1255963" y="43446"/>
                    <a:pt x="1257188" y="45040"/>
                    <a:pt x="1259086" y="47043"/>
                  </a:cubicBezTo>
                  <a:cubicBezTo>
                    <a:pt x="1265780" y="54264"/>
                    <a:pt x="1269852" y="59232"/>
                    <a:pt x="1271301" y="61947"/>
                  </a:cubicBezTo>
                  <a:cubicBezTo>
                    <a:pt x="1272751" y="64661"/>
                    <a:pt x="1273476" y="67574"/>
                    <a:pt x="1273476" y="70684"/>
                  </a:cubicBezTo>
                  <a:cubicBezTo>
                    <a:pt x="1273476" y="74057"/>
                    <a:pt x="1272619" y="77233"/>
                    <a:pt x="1270906" y="80211"/>
                  </a:cubicBezTo>
                  <a:cubicBezTo>
                    <a:pt x="1269193" y="83189"/>
                    <a:pt x="1266650" y="85587"/>
                    <a:pt x="1263276" y="87406"/>
                  </a:cubicBezTo>
                  <a:cubicBezTo>
                    <a:pt x="1259903" y="89224"/>
                    <a:pt x="1256398" y="90134"/>
                    <a:pt x="1252761" y="90134"/>
                  </a:cubicBezTo>
                  <a:cubicBezTo>
                    <a:pt x="1250283" y="90134"/>
                    <a:pt x="1247252" y="89633"/>
                    <a:pt x="1243668" y="88631"/>
                  </a:cubicBezTo>
                  <a:cubicBezTo>
                    <a:pt x="1241296" y="87946"/>
                    <a:pt x="1239504" y="87603"/>
                    <a:pt x="1238292" y="87603"/>
                  </a:cubicBezTo>
                  <a:cubicBezTo>
                    <a:pt x="1237237" y="87603"/>
                    <a:pt x="1236420" y="87762"/>
                    <a:pt x="1235841" y="88078"/>
                  </a:cubicBezTo>
                  <a:cubicBezTo>
                    <a:pt x="1235261" y="88394"/>
                    <a:pt x="1234602" y="89079"/>
                    <a:pt x="1233864" y="90134"/>
                  </a:cubicBezTo>
                  <a:lnTo>
                    <a:pt x="1231492" y="90134"/>
                  </a:lnTo>
                  <a:lnTo>
                    <a:pt x="1234655" y="68865"/>
                  </a:lnTo>
                  <a:lnTo>
                    <a:pt x="1236631" y="68865"/>
                  </a:lnTo>
                  <a:cubicBezTo>
                    <a:pt x="1238160" y="74031"/>
                    <a:pt x="1239570" y="77707"/>
                    <a:pt x="1240861" y="79895"/>
                  </a:cubicBezTo>
                  <a:cubicBezTo>
                    <a:pt x="1242153" y="82082"/>
                    <a:pt x="1243879" y="83822"/>
                    <a:pt x="1246040" y="85113"/>
                  </a:cubicBezTo>
                  <a:cubicBezTo>
                    <a:pt x="1248201" y="86404"/>
                    <a:pt x="1250283" y="87050"/>
                    <a:pt x="1252286" y="87050"/>
                  </a:cubicBezTo>
                  <a:cubicBezTo>
                    <a:pt x="1254605" y="87050"/>
                    <a:pt x="1256529" y="86312"/>
                    <a:pt x="1258058" y="84836"/>
                  </a:cubicBezTo>
                  <a:cubicBezTo>
                    <a:pt x="1259586" y="83360"/>
                    <a:pt x="1260351" y="81621"/>
                    <a:pt x="1260351" y="79618"/>
                  </a:cubicBezTo>
                  <a:cubicBezTo>
                    <a:pt x="1260351" y="77615"/>
                    <a:pt x="1259850" y="75678"/>
                    <a:pt x="1258849" y="73807"/>
                  </a:cubicBezTo>
                  <a:cubicBezTo>
                    <a:pt x="1257847" y="71935"/>
                    <a:pt x="1255554" y="69023"/>
                    <a:pt x="1251970" y="65070"/>
                  </a:cubicBezTo>
                  <a:cubicBezTo>
                    <a:pt x="1246962" y="59694"/>
                    <a:pt x="1243694" y="55529"/>
                    <a:pt x="1242166" y="52578"/>
                  </a:cubicBezTo>
                  <a:cubicBezTo>
                    <a:pt x="1241059" y="50469"/>
                    <a:pt x="1240505" y="48071"/>
                    <a:pt x="1240505" y="45383"/>
                  </a:cubicBezTo>
                  <a:cubicBezTo>
                    <a:pt x="1240505" y="40797"/>
                    <a:pt x="1242166" y="36976"/>
                    <a:pt x="1245487" y="33918"/>
                  </a:cubicBezTo>
                  <a:cubicBezTo>
                    <a:pt x="1248807" y="30861"/>
                    <a:pt x="1253472" y="29333"/>
                    <a:pt x="1259481" y="29333"/>
                  </a:cubicBezTo>
                  <a:close/>
                  <a:moveTo>
                    <a:pt x="1220911" y="29333"/>
                  </a:moveTo>
                  <a:cubicBezTo>
                    <a:pt x="1224496" y="29333"/>
                    <a:pt x="1227197" y="30176"/>
                    <a:pt x="1229016" y="31863"/>
                  </a:cubicBezTo>
                  <a:cubicBezTo>
                    <a:pt x="1230834" y="33549"/>
                    <a:pt x="1231743" y="35684"/>
                    <a:pt x="1231743" y="38267"/>
                  </a:cubicBezTo>
                  <a:cubicBezTo>
                    <a:pt x="1231743" y="41377"/>
                    <a:pt x="1230847" y="44408"/>
                    <a:pt x="1229055" y="47359"/>
                  </a:cubicBezTo>
                  <a:cubicBezTo>
                    <a:pt x="1226630" y="51313"/>
                    <a:pt x="1223547" y="54515"/>
                    <a:pt x="1219804" y="56966"/>
                  </a:cubicBezTo>
                  <a:cubicBezTo>
                    <a:pt x="1216062" y="59417"/>
                    <a:pt x="1211872" y="61275"/>
                    <a:pt x="1207233" y="62540"/>
                  </a:cubicBezTo>
                  <a:cubicBezTo>
                    <a:pt x="1204176" y="63383"/>
                    <a:pt x="1200038" y="64016"/>
                    <a:pt x="1194820" y="64437"/>
                  </a:cubicBezTo>
                  <a:cubicBezTo>
                    <a:pt x="1194398" y="67178"/>
                    <a:pt x="1194187" y="69445"/>
                    <a:pt x="1194187" y="71237"/>
                  </a:cubicBezTo>
                  <a:cubicBezTo>
                    <a:pt x="1194187" y="74452"/>
                    <a:pt x="1195110" y="77009"/>
                    <a:pt x="1196955" y="78906"/>
                  </a:cubicBezTo>
                  <a:cubicBezTo>
                    <a:pt x="1198800" y="80804"/>
                    <a:pt x="1201277" y="81753"/>
                    <a:pt x="1204387" y="81753"/>
                  </a:cubicBezTo>
                  <a:cubicBezTo>
                    <a:pt x="1207391" y="81753"/>
                    <a:pt x="1210383" y="81028"/>
                    <a:pt x="1213361" y="79578"/>
                  </a:cubicBezTo>
                  <a:cubicBezTo>
                    <a:pt x="1216339" y="78129"/>
                    <a:pt x="1219804" y="75612"/>
                    <a:pt x="1223758" y="72028"/>
                  </a:cubicBezTo>
                  <a:lnTo>
                    <a:pt x="1225655" y="73767"/>
                  </a:lnTo>
                  <a:cubicBezTo>
                    <a:pt x="1220753" y="79671"/>
                    <a:pt x="1215996" y="83874"/>
                    <a:pt x="1211384" y="86378"/>
                  </a:cubicBezTo>
                  <a:cubicBezTo>
                    <a:pt x="1206772" y="88882"/>
                    <a:pt x="1201672" y="90134"/>
                    <a:pt x="1196085" y="90134"/>
                  </a:cubicBezTo>
                  <a:cubicBezTo>
                    <a:pt x="1188969" y="90134"/>
                    <a:pt x="1184054" y="88434"/>
                    <a:pt x="1181339" y="85034"/>
                  </a:cubicBezTo>
                  <a:cubicBezTo>
                    <a:pt x="1178625" y="81634"/>
                    <a:pt x="1177267" y="77694"/>
                    <a:pt x="1177267" y="73214"/>
                  </a:cubicBezTo>
                  <a:cubicBezTo>
                    <a:pt x="1177267" y="66256"/>
                    <a:pt x="1179297" y="59298"/>
                    <a:pt x="1183355" y="52341"/>
                  </a:cubicBezTo>
                  <a:cubicBezTo>
                    <a:pt x="1187414" y="45383"/>
                    <a:pt x="1192936" y="39809"/>
                    <a:pt x="1199920" y="35618"/>
                  </a:cubicBezTo>
                  <a:cubicBezTo>
                    <a:pt x="1206904" y="31428"/>
                    <a:pt x="1213901" y="29333"/>
                    <a:pt x="1220911" y="29333"/>
                  </a:cubicBezTo>
                  <a:close/>
                  <a:moveTo>
                    <a:pt x="1159571" y="29333"/>
                  </a:moveTo>
                  <a:cubicBezTo>
                    <a:pt x="1164368" y="29333"/>
                    <a:pt x="1167978" y="30387"/>
                    <a:pt x="1170403" y="32495"/>
                  </a:cubicBezTo>
                  <a:cubicBezTo>
                    <a:pt x="1172828" y="34604"/>
                    <a:pt x="1174040" y="37239"/>
                    <a:pt x="1174040" y="40402"/>
                  </a:cubicBezTo>
                  <a:cubicBezTo>
                    <a:pt x="1174040" y="43248"/>
                    <a:pt x="1173131" y="45660"/>
                    <a:pt x="1171312" y="47636"/>
                  </a:cubicBezTo>
                  <a:cubicBezTo>
                    <a:pt x="1169494" y="49613"/>
                    <a:pt x="1167451" y="50601"/>
                    <a:pt x="1165185" y="50601"/>
                  </a:cubicBezTo>
                  <a:cubicBezTo>
                    <a:pt x="1163234" y="50601"/>
                    <a:pt x="1161614" y="49969"/>
                    <a:pt x="1160322" y="48704"/>
                  </a:cubicBezTo>
                  <a:cubicBezTo>
                    <a:pt x="1159031" y="47438"/>
                    <a:pt x="1158385" y="45936"/>
                    <a:pt x="1158385" y="44197"/>
                  </a:cubicBezTo>
                  <a:cubicBezTo>
                    <a:pt x="1158385" y="41930"/>
                    <a:pt x="1159545" y="39927"/>
                    <a:pt x="1161864" y="38188"/>
                  </a:cubicBezTo>
                  <a:cubicBezTo>
                    <a:pt x="1163392" y="37028"/>
                    <a:pt x="1164157" y="36000"/>
                    <a:pt x="1164157" y="35104"/>
                  </a:cubicBezTo>
                  <a:cubicBezTo>
                    <a:pt x="1164157" y="34366"/>
                    <a:pt x="1163841" y="33760"/>
                    <a:pt x="1163208" y="33286"/>
                  </a:cubicBezTo>
                  <a:cubicBezTo>
                    <a:pt x="1162365" y="32601"/>
                    <a:pt x="1161258" y="32258"/>
                    <a:pt x="1159887" y="32258"/>
                  </a:cubicBezTo>
                  <a:cubicBezTo>
                    <a:pt x="1156356" y="32258"/>
                    <a:pt x="1153009" y="33708"/>
                    <a:pt x="1149846" y="36607"/>
                  </a:cubicBezTo>
                  <a:cubicBezTo>
                    <a:pt x="1145682" y="40402"/>
                    <a:pt x="1142506" y="45225"/>
                    <a:pt x="1140319" y="51075"/>
                  </a:cubicBezTo>
                  <a:cubicBezTo>
                    <a:pt x="1138131" y="56926"/>
                    <a:pt x="1137037" y="62487"/>
                    <a:pt x="1137037" y="67758"/>
                  </a:cubicBezTo>
                  <a:cubicBezTo>
                    <a:pt x="1137037" y="71922"/>
                    <a:pt x="1138158" y="75243"/>
                    <a:pt x="1140398" y="77720"/>
                  </a:cubicBezTo>
                  <a:cubicBezTo>
                    <a:pt x="1142638" y="80198"/>
                    <a:pt x="1145313" y="81436"/>
                    <a:pt x="1148423" y="81436"/>
                  </a:cubicBezTo>
                  <a:cubicBezTo>
                    <a:pt x="1151111" y="81436"/>
                    <a:pt x="1154036" y="80738"/>
                    <a:pt x="1157199" y="79341"/>
                  </a:cubicBezTo>
                  <a:cubicBezTo>
                    <a:pt x="1160362" y="77944"/>
                    <a:pt x="1163366" y="75823"/>
                    <a:pt x="1166213" y="72976"/>
                  </a:cubicBezTo>
                  <a:lnTo>
                    <a:pt x="1168110" y="74716"/>
                  </a:lnTo>
                  <a:cubicBezTo>
                    <a:pt x="1163999" y="79618"/>
                    <a:pt x="1159940" y="83229"/>
                    <a:pt x="1155934" y="85548"/>
                  </a:cubicBezTo>
                  <a:cubicBezTo>
                    <a:pt x="1150663" y="88605"/>
                    <a:pt x="1145181" y="90134"/>
                    <a:pt x="1139489" y="90134"/>
                  </a:cubicBezTo>
                  <a:cubicBezTo>
                    <a:pt x="1135641" y="90134"/>
                    <a:pt x="1132254" y="89317"/>
                    <a:pt x="1129329" y="87683"/>
                  </a:cubicBezTo>
                  <a:cubicBezTo>
                    <a:pt x="1126403" y="86049"/>
                    <a:pt x="1124229" y="83756"/>
                    <a:pt x="1122806" y="80804"/>
                  </a:cubicBezTo>
                  <a:cubicBezTo>
                    <a:pt x="1121383" y="77852"/>
                    <a:pt x="1120671" y="74821"/>
                    <a:pt x="1120671" y="71711"/>
                  </a:cubicBezTo>
                  <a:cubicBezTo>
                    <a:pt x="1120671" y="64754"/>
                    <a:pt x="1122569" y="57915"/>
                    <a:pt x="1126364" y="51194"/>
                  </a:cubicBezTo>
                  <a:cubicBezTo>
                    <a:pt x="1130159" y="44474"/>
                    <a:pt x="1135153" y="39150"/>
                    <a:pt x="1141347" y="35223"/>
                  </a:cubicBezTo>
                  <a:cubicBezTo>
                    <a:pt x="1147540" y="31296"/>
                    <a:pt x="1153615" y="29333"/>
                    <a:pt x="1159571" y="29333"/>
                  </a:cubicBezTo>
                  <a:close/>
                  <a:moveTo>
                    <a:pt x="1071986" y="29333"/>
                  </a:moveTo>
                  <a:lnTo>
                    <a:pt x="1075860" y="29333"/>
                  </a:lnTo>
                  <a:lnTo>
                    <a:pt x="1068032" y="56610"/>
                  </a:lnTo>
                  <a:cubicBezTo>
                    <a:pt x="1073303" y="48651"/>
                    <a:pt x="1077257" y="43195"/>
                    <a:pt x="1079892" y="40244"/>
                  </a:cubicBezTo>
                  <a:cubicBezTo>
                    <a:pt x="1083740" y="36027"/>
                    <a:pt x="1087074" y="33154"/>
                    <a:pt x="1089894" y="31626"/>
                  </a:cubicBezTo>
                  <a:cubicBezTo>
                    <a:pt x="1092714" y="30097"/>
                    <a:pt x="1095336" y="29333"/>
                    <a:pt x="1097761" y="29333"/>
                  </a:cubicBezTo>
                  <a:cubicBezTo>
                    <a:pt x="1099975" y="29333"/>
                    <a:pt x="1101872" y="30150"/>
                    <a:pt x="1103454" y="31784"/>
                  </a:cubicBezTo>
                  <a:cubicBezTo>
                    <a:pt x="1105035" y="33418"/>
                    <a:pt x="1105825" y="35552"/>
                    <a:pt x="1105825" y="38188"/>
                  </a:cubicBezTo>
                  <a:cubicBezTo>
                    <a:pt x="1105825" y="40560"/>
                    <a:pt x="1105298" y="43433"/>
                    <a:pt x="1104244" y="46806"/>
                  </a:cubicBezTo>
                  <a:lnTo>
                    <a:pt x="1096101" y="74004"/>
                  </a:lnTo>
                  <a:cubicBezTo>
                    <a:pt x="1095415" y="76376"/>
                    <a:pt x="1095073" y="77931"/>
                    <a:pt x="1095073" y="78669"/>
                  </a:cubicBezTo>
                  <a:cubicBezTo>
                    <a:pt x="1095073" y="79091"/>
                    <a:pt x="1095244" y="79473"/>
                    <a:pt x="1095587" y="79816"/>
                  </a:cubicBezTo>
                  <a:cubicBezTo>
                    <a:pt x="1095929" y="80158"/>
                    <a:pt x="1096258" y="80330"/>
                    <a:pt x="1096575" y="80330"/>
                  </a:cubicBezTo>
                  <a:cubicBezTo>
                    <a:pt x="1096997" y="80330"/>
                    <a:pt x="1097445" y="80145"/>
                    <a:pt x="1097919" y="79776"/>
                  </a:cubicBezTo>
                  <a:cubicBezTo>
                    <a:pt x="1099395" y="78564"/>
                    <a:pt x="1100897" y="76824"/>
                    <a:pt x="1102426" y="74558"/>
                  </a:cubicBezTo>
                  <a:cubicBezTo>
                    <a:pt x="1102795" y="73978"/>
                    <a:pt x="1103401" y="73082"/>
                    <a:pt x="1104244" y="71870"/>
                  </a:cubicBezTo>
                  <a:lnTo>
                    <a:pt x="1106695" y="73372"/>
                  </a:lnTo>
                  <a:cubicBezTo>
                    <a:pt x="1100475" y="83861"/>
                    <a:pt x="1093913" y="89106"/>
                    <a:pt x="1087008" y="89106"/>
                  </a:cubicBezTo>
                  <a:cubicBezTo>
                    <a:pt x="1084372" y="89106"/>
                    <a:pt x="1082317" y="88420"/>
                    <a:pt x="1080841" y="87050"/>
                  </a:cubicBezTo>
                  <a:cubicBezTo>
                    <a:pt x="1079365" y="85680"/>
                    <a:pt x="1078627" y="83966"/>
                    <a:pt x="1078627" y="81911"/>
                  </a:cubicBezTo>
                  <a:cubicBezTo>
                    <a:pt x="1078627" y="80171"/>
                    <a:pt x="1079128" y="77536"/>
                    <a:pt x="1080129" y="74004"/>
                  </a:cubicBezTo>
                  <a:lnTo>
                    <a:pt x="1088115" y="46806"/>
                  </a:lnTo>
                  <a:cubicBezTo>
                    <a:pt x="1088642" y="45014"/>
                    <a:pt x="1088905" y="43696"/>
                    <a:pt x="1088905" y="42853"/>
                  </a:cubicBezTo>
                  <a:cubicBezTo>
                    <a:pt x="1088905" y="42378"/>
                    <a:pt x="1088721" y="41970"/>
                    <a:pt x="1088352" y="41627"/>
                  </a:cubicBezTo>
                  <a:cubicBezTo>
                    <a:pt x="1087983" y="41285"/>
                    <a:pt x="1087535" y="41113"/>
                    <a:pt x="1087008" y="41113"/>
                  </a:cubicBezTo>
                  <a:cubicBezTo>
                    <a:pt x="1085427" y="41113"/>
                    <a:pt x="1083476" y="42220"/>
                    <a:pt x="1081157" y="44434"/>
                  </a:cubicBezTo>
                  <a:cubicBezTo>
                    <a:pt x="1075306" y="50021"/>
                    <a:pt x="1069640" y="58349"/>
                    <a:pt x="1064158" y="69419"/>
                  </a:cubicBezTo>
                  <a:lnTo>
                    <a:pt x="1058940" y="88315"/>
                  </a:lnTo>
                  <a:lnTo>
                    <a:pt x="1042732" y="88315"/>
                  </a:lnTo>
                  <a:lnTo>
                    <a:pt x="1054591" y="47438"/>
                  </a:lnTo>
                  <a:cubicBezTo>
                    <a:pt x="1055751" y="43433"/>
                    <a:pt x="1056331" y="40586"/>
                    <a:pt x="1056331" y="38899"/>
                  </a:cubicBezTo>
                  <a:cubicBezTo>
                    <a:pt x="1056331" y="38162"/>
                    <a:pt x="1056159" y="37542"/>
                    <a:pt x="1055817" y="37041"/>
                  </a:cubicBezTo>
                  <a:cubicBezTo>
                    <a:pt x="1055474" y="36541"/>
                    <a:pt x="1054921" y="36159"/>
                    <a:pt x="1054156" y="35895"/>
                  </a:cubicBezTo>
                  <a:cubicBezTo>
                    <a:pt x="1053392" y="35631"/>
                    <a:pt x="1051956" y="35500"/>
                    <a:pt x="1049848" y="35500"/>
                  </a:cubicBezTo>
                  <a:lnTo>
                    <a:pt x="1050559" y="33049"/>
                  </a:lnTo>
                  <a:close/>
                  <a:moveTo>
                    <a:pt x="1030411" y="29333"/>
                  </a:moveTo>
                  <a:cubicBezTo>
                    <a:pt x="1033996" y="29333"/>
                    <a:pt x="1036697" y="30176"/>
                    <a:pt x="1038516" y="31863"/>
                  </a:cubicBezTo>
                  <a:cubicBezTo>
                    <a:pt x="1040334" y="33549"/>
                    <a:pt x="1041243" y="35684"/>
                    <a:pt x="1041243" y="38267"/>
                  </a:cubicBezTo>
                  <a:cubicBezTo>
                    <a:pt x="1041243" y="41377"/>
                    <a:pt x="1040347" y="44408"/>
                    <a:pt x="1038555" y="47359"/>
                  </a:cubicBezTo>
                  <a:cubicBezTo>
                    <a:pt x="1036130" y="51313"/>
                    <a:pt x="1033047" y="54515"/>
                    <a:pt x="1029304" y="56966"/>
                  </a:cubicBezTo>
                  <a:cubicBezTo>
                    <a:pt x="1025562" y="59417"/>
                    <a:pt x="1021372" y="61275"/>
                    <a:pt x="1016733" y="62540"/>
                  </a:cubicBezTo>
                  <a:cubicBezTo>
                    <a:pt x="1013676" y="63383"/>
                    <a:pt x="1009538" y="64016"/>
                    <a:pt x="1004320" y="64437"/>
                  </a:cubicBezTo>
                  <a:cubicBezTo>
                    <a:pt x="1003898" y="67178"/>
                    <a:pt x="1003687" y="69445"/>
                    <a:pt x="1003687" y="71237"/>
                  </a:cubicBezTo>
                  <a:cubicBezTo>
                    <a:pt x="1003687" y="74452"/>
                    <a:pt x="1004610" y="77009"/>
                    <a:pt x="1006455" y="78906"/>
                  </a:cubicBezTo>
                  <a:cubicBezTo>
                    <a:pt x="1008299" y="80804"/>
                    <a:pt x="1010777" y="81753"/>
                    <a:pt x="1013887" y="81753"/>
                  </a:cubicBezTo>
                  <a:cubicBezTo>
                    <a:pt x="1016891" y="81753"/>
                    <a:pt x="1019883" y="81028"/>
                    <a:pt x="1022861" y="79578"/>
                  </a:cubicBezTo>
                  <a:cubicBezTo>
                    <a:pt x="1025839" y="78129"/>
                    <a:pt x="1029304" y="75612"/>
                    <a:pt x="1033258" y="72028"/>
                  </a:cubicBezTo>
                  <a:lnTo>
                    <a:pt x="1035155" y="73767"/>
                  </a:lnTo>
                  <a:cubicBezTo>
                    <a:pt x="1030253" y="79671"/>
                    <a:pt x="1025496" y="83874"/>
                    <a:pt x="1020884" y="86378"/>
                  </a:cubicBezTo>
                  <a:cubicBezTo>
                    <a:pt x="1016272" y="88882"/>
                    <a:pt x="1011172" y="90134"/>
                    <a:pt x="1005585" y="90134"/>
                  </a:cubicBezTo>
                  <a:cubicBezTo>
                    <a:pt x="998469" y="90134"/>
                    <a:pt x="993554" y="88434"/>
                    <a:pt x="990839" y="85034"/>
                  </a:cubicBezTo>
                  <a:cubicBezTo>
                    <a:pt x="988125" y="81634"/>
                    <a:pt x="986768" y="77694"/>
                    <a:pt x="986768" y="73214"/>
                  </a:cubicBezTo>
                  <a:cubicBezTo>
                    <a:pt x="986768" y="66256"/>
                    <a:pt x="988797" y="59298"/>
                    <a:pt x="992856" y="52341"/>
                  </a:cubicBezTo>
                  <a:cubicBezTo>
                    <a:pt x="996914" y="45383"/>
                    <a:pt x="1002436" y="39809"/>
                    <a:pt x="1009420" y="35618"/>
                  </a:cubicBezTo>
                  <a:cubicBezTo>
                    <a:pt x="1016404" y="31428"/>
                    <a:pt x="1023401" y="29333"/>
                    <a:pt x="1030411" y="29333"/>
                  </a:cubicBezTo>
                  <a:close/>
                  <a:moveTo>
                    <a:pt x="975233" y="29333"/>
                  </a:moveTo>
                  <a:lnTo>
                    <a:pt x="979028" y="29333"/>
                  </a:lnTo>
                  <a:lnTo>
                    <a:pt x="965983" y="74558"/>
                  </a:lnTo>
                  <a:cubicBezTo>
                    <a:pt x="965298" y="77141"/>
                    <a:pt x="964955" y="78854"/>
                    <a:pt x="964955" y="79697"/>
                  </a:cubicBezTo>
                  <a:cubicBezTo>
                    <a:pt x="964955" y="80119"/>
                    <a:pt x="965139" y="80540"/>
                    <a:pt x="965508" y="80962"/>
                  </a:cubicBezTo>
                  <a:cubicBezTo>
                    <a:pt x="965877" y="81384"/>
                    <a:pt x="966273" y="81595"/>
                    <a:pt x="966694" y="81595"/>
                  </a:cubicBezTo>
                  <a:cubicBezTo>
                    <a:pt x="967432" y="81595"/>
                    <a:pt x="968144" y="81278"/>
                    <a:pt x="968829" y="80646"/>
                  </a:cubicBezTo>
                  <a:cubicBezTo>
                    <a:pt x="970779" y="79064"/>
                    <a:pt x="973072" y="76218"/>
                    <a:pt x="975708" y="72107"/>
                  </a:cubicBezTo>
                  <a:lnTo>
                    <a:pt x="977922" y="73372"/>
                  </a:lnTo>
                  <a:cubicBezTo>
                    <a:pt x="971491" y="84546"/>
                    <a:pt x="964665" y="90134"/>
                    <a:pt x="957444" y="90134"/>
                  </a:cubicBezTo>
                  <a:cubicBezTo>
                    <a:pt x="954703" y="90134"/>
                    <a:pt x="952515" y="89356"/>
                    <a:pt x="950881" y="87801"/>
                  </a:cubicBezTo>
                  <a:cubicBezTo>
                    <a:pt x="949247" y="86246"/>
                    <a:pt x="948430" y="84283"/>
                    <a:pt x="948430" y="81911"/>
                  </a:cubicBezTo>
                  <a:cubicBezTo>
                    <a:pt x="948430" y="80330"/>
                    <a:pt x="948799" y="78327"/>
                    <a:pt x="949537" y="75902"/>
                  </a:cubicBezTo>
                  <a:lnTo>
                    <a:pt x="958392" y="45462"/>
                  </a:lnTo>
                  <a:cubicBezTo>
                    <a:pt x="959236" y="42563"/>
                    <a:pt x="959658" y="40375"/>
                    <a:pt x="959658" y="38899"/>
                  </a:cubicBezTo>
                  <a:cubicBezTo>
                    <a:pt x="959658" y="37951"/>
                    <a:pt x="959249" y="37107"/>
                    <a:pt x="958432" y="36369"/>
                  </a:cubicBezTo>
                  <a:cubicBezTo>
                    <a:pt x="957615" y="35631"/>
                    <a:pt x="956521" y="35262"/>
                    <a:pt x="955151" y="35262"/>
                  </a:cubicBezTo>
                  <a:cubicBezTo>
                    <a:pt x="954466" y="35262"/>
                    <a:pt x="953701" y="35289"/>
                    <a:pt x="952858" y="35342"/>
                  </a:cubicBezTo>
                  <a:lnTo>
                    <a:pt x="953649" y="32811"/>
                  </a:lnTo>
                  <a:close/>
                  <a:moveTo>
                    <a:pt x="930971" y="29333"/>
                  </a:moveTo>
                  <a:cubicBezTo>
                    <a:pt x="935768" y="29333"/>
                    <a:pt x="939378" y="30387"/>
                    <a:pt x="941803" y="32495"/>
                  </a:cubicBezTo>
                  <a:cubicBezTo>
                    <a:pt x="944228" y="34604"/>
                    <a:pt x="945440" y="37239"/>
                    <a:pt x="945440" y="40402"/>
                  </a:cubicBezTo>
                  <a:cubicBezTo>
                    <a:pt x="945440" y="43248"/>
                    <a:pt x="944531" y="45660"/>
                    <a:pt x="942712" y="47636"/>
                  </a:cubicBezTo>
                  <a:cubicBezTo>
                    <a:pt x="940894" y="49613"/>
                    <a:pt x="938851" y="50601"/>
                    <a:pt x="936585" y="50601"/>
                  </a:cubicBezTo>
                  <a:cubicBezTo>
                    <a:pt x="934634" y="50601"/>
                    <a:pt x="933013" y="49969"/>
                    <a:pt x="931722" y="48704"/>
                  </a:cubicBezTo>
                  <a:cubicBezTo>
                    <a:pt x="930431" y="47438"/>
                    <a:pt x="929785" y="45936"/>
                    <a:pt x="929785" y="44197"/>
                  </a:cubicBezTo>
                  <a:cubicBezTo>
                    <a:pt x="929785" y="41930"/>
                    <a:pt x="930945" y="39927"/>
                    <a:pt x="933264" y="38188"/>
                  </a:cubicBezTo>
                  <a:cubicBezTo>
                    <a:pt x="934792" y="37028"/>
                    <a:pt x="935557" y="36000"/>
                    <a:pt x="935557" y="35104"/>
                  </a:cubicBezTo>
                  <a:cubicBezTo>
                    <a:pt x="935557" y="34366"/>
                    <a:pt x="935240" y="33760"/>
                    <a:pt x="934608" y="33286"/>
                  </a:cubicBezTo>
                  <a:cubicBezTo>
                    <a:pt x="933765" y="32601"/>
                    <a:pt x="932658" y="32258"/>
                    <a:pt x="931287" y="32258"/>
                  </a:cubicBezTo>
                  <a:cubicBezTo>
                    <a:pt x="927756" y="32258"/>
                    <a:pt x="924409" y="33708"/>
                    <a:pt x="921246" y="36607"/>
                  </a:cubicBezTo>
                  <a:cubicBezTo>
                    <a:pt x="917082" y="40402"/>
                    <a:pt x="913906" y="45225"/>
                    <a:pt x="911719" y="51075"/>
                  </a:cubicBezTo>
                  <a:cubicBezTo>
                    <a:pt x="909531" y="56926"/>
                    <a:pt x="908437" y="62487"/>
                    <a:pt x="908437" y="67758"/>
                  </a:cubicBezTo>
                  <a:cubicBezTo>
                    <a:pt x="908437" y="71922"/>
                    <a:pt x="909558" y="75243"/>
                    <a:pt x="911798" y="77720"/>
                  </a:cubicBezTo>
                  <a:cubicBezTo>
                    <a:pt x="914038" y="80198"/>
                    <a:pt x="916713" y="81436"/>
                    <a:pt x="919823" y="81436"/>
                  </a:cubicBezTo>
                  <a:cubicBezTo>
                    <a:pt x="922511" y="81436"/>
                    <a:pt x="925436" y="80738"/>
                    <a:pt x="928599" y="79341"/>
                  </a:cubicBezTo>
                  <a:cubicBezTo>
                    <a:pt x="931762" y="77944"/>
                    <a:pt x="934766" y="75823"/>
                    <a:pt x="937612" y="72976"/>
                  </a:cubicBezTo>
                  <a:lnTo>
                    <a:pt x="939510" y="74716"/>
                  </a:lnTo>
                  <a:cubicBezTo>
                    <a:pt x="935399" y="79618"/>
                    <a:pt x="931340" y="83229"/>
                    <a:pt x="927334" y="85548"/>
                  </a:cubicBezTo>
                  <a:cubicBezTo>
                    <a:pt x="922063" y="88605"/>
                    <a:pt x="916581" y="90134"/>
                    <a:pt x="910888" y="90134"/>
                  </a:cubicBezTo>
                  <a:cubicBezTo>
                    <a:pt x="907041" y="90134"/>
                    <a:pt x="903654" y="89317"/>
                    <a:pt x="900729" y="87683"/>
                  </a:cubicBezTo>
                  <a:cubicBezTo>
                    <a:pt x="897803" y="86049"/>
                    <a:pt x="895629" y="83756"/>
                    <a:pt x="894206" y="80804"/>
                  </a:cubicBezTo>
                  <a:cubicBezTo>
                    <a:pt x="892783" y="77852"/>
                    <a:pt x="892071" y="74821"/>
                    <a:pt x="892071" y="71711"/>
                  </a:cubicBezTo>
                  <a:cubicBezTo>
                    <a:pt x="892071" y="64754"/>
                    <a:pt x="893969" y="57915"/>
                    <a:pt x="897764" y="51194"/>
                  </a:cubicBezTo>
                  <a:cubicBezTo>
                    <a:pt x="901559" y="44474"/>
                    <a:pt x="906553" y="39150"/>
                    <a:pt x="912746" y="35223"/>
                  </a:cubicBezTo>
                  <a:cubicBezTo>
                    <a:pt x="918940" y="31296"/>
                    <a:pt x="925015" y="29333"/>
                    <a:pt x="930971" y="29333"/>
                  </a:cubicBezTo>
                  <a:close/>
                  <a:moveTo>
                    <a:pt x="763711" y="29333"/>
                  </a:moveTo>
                  <a:cubicBezTo>
                    <a:pt x="767296" y="29333"/>
                    <a:pt x="769997" y="30176"/>
                    <a:pt x="771816" y="31863"/>
                  </a:cubicBezTo>
                  <a:cubicBezTo>
                    <a:pt x="773634" y="33549"/>
                    <a:pt x="774543" y="35684"/>
                    <a:pt x="774543" y="38267"/>
                  </a:cubicBezTo>
                  <a:cubicBezTo>
                    <a:pt x="774543" y="41377"/>
                    <a:pt x="773647" y="44408"/>
                    <a:pt x="771855" y="47359"/>
                  </a:cubicBezTo>
                  <a:cubicBezTo>
                    <a:pt x="769430" y="51313"/>
                    <a:pt x="766347" y="54515"/>
                    <a:pt x="762604" y="56966"/>
                  </a:cubicBezTo>
                  <a:cubicBezTo>
                    <a:pt x="758862" y="59417"/>
                    <a:pt x="754672" y="61275"/>
                    <a:pt x="750033" y="62540"/>
                  </a:cubicBezTo>
                  <a:cubicBezTo>
                    <a:pt x="746976" y="63383"/>
                    <a:pt x="742838" y="64016"/>
                    <a:pt x="737620" y="64437"/>
                  </a:cubicBezTo>
                  <a:cubicBezTo>
                    <a:pt x="737198" y="67178"/>
                    <a:pt x="736987" y="69445"/>
                    <a:pt x="736987" y="71237"/>
                  </a:cubicBezTo>
                  <a:cubicBezTo>
                    <a:pt x="736987" y="74452"/>
                    <a:pt x="737910" y="77009"/>
                    <a:pt x="739755" y="78906"/>
                  </a:cubicBezTo>
                  <a:cubicBezTo>
                    <a:pt x="741600" y="80804"/>
                    <a:pt x="744077" y="81753"/>
                    <a:pt x="747187" y="81753"/>
                  </a:cubicBezTo>
                  <a:cubicBezTo>
                    <a:pt x="750191" y="81753"/>
                    <a:pt x="753183" y="81028"/>
                    <a:pt x="756161" y="79578"/>
                  </a:cubicBezTo>
                  <a:cubicBezTo>
                    <a:pt x="759139" y="78129"/>
                    <a:pt x="762604" y="75612"/>
                    <a:pt x="766558" y="72028"/>
                  </a:cubicBezTo>
                  <a:lnTo>
                    <a:pt x="768455" y="73767"/>
                  </a:lnTo>
                  <a:cubicBezTo>
                    <a:pt x="763553" y="79671"/>
                    <a:pt x="758796" y="83874"/>
                    <a:pt x="754184" y="86378"/>
                  </a:cubicBezTo>
                  <a:cubicBezTo>
                    <a:pt x="749572" y="88882"/>
                    <a:pt x="744472" y="90134"/>
                    <a:pt x="738885" y="90134"/>
                  </a:cubicBezTo>
                  <a:cubicBezTo>
                    <a:pt x="731769" y="90134"/>
                    <a:pt x="726854" y="88434"/>
                    <a:pt x="724139" y="85034"/>
                  </a:cubicBezTo>
                  <a:cubicBezTo>
                    <a:pt x="721425" y="81634"/>
                    <a:pt x="720068" y="77694"/>
                    <a:pt x="720068" y="73214"/>
                  </a:cubicBezTo>
                  <a:cubicBezTo>
                    <a:pt x="720068" y="66256"/>
                    <a:pt x="722097" y="59298"/>
                    <a:pt x="726156" y="52341"/>
                  </a:cubicBezTo>
                  <a:cubicBezTo>
                    <a:pt x="730214" y="45383"/>
                    <a:pt x="735736" y="39809"/>
                    <a:pt x="742720" y="35618"/>
                  </a:cubicBezTo>
                  <a:cubicBezTo>
                    <a:pt x="749704" y="31428"/>
                    <a:pt x="756701" y="29333"/>
                    <a:pt x="763711" y="29333"/>
                  </a:cubicBezTo>
                  <a:close/>
                  <a:moveTo>
                    <a:pt x="660908" y="29333"/>
                  </a:moveTo>
                  <a:lnTo>
                    <a:pt x="664703" y="29333"/>
                  </a:lnTo>
                  <a:lnTo>
                    <a:pt x="651658" y="74558"/>
                  </a:lnTo>
                  <a:cubicBezTo>
                    <a:pt x="650973" y="77141"/>
                    <a:pt x="650630" y="78854"/>
                    <a:pt x="650630" y="79697"/>
                  </a:cubicBezTo>
                  <a:cubicBezTo>
                    <a:pt x="650630" y="80119"/>
                    <a:pt x="650814" y="80540"/>
                    <a:pt x="651183" y="80962"/>
                  </a:cubicBezTo>
                  <a:cubicBezTo>
                    <a:pt x="651552" y="81384"/>
                    <a:pt x="651948" y="81595"/>
                    <a:pt x="652369" y="81595"/>
                  </a:cubicBezTo>
                  <a:cubicBezTo>
                    <a:pt x="653107" y="81595"/>
                    <a:pt x="653819" y="81278"/>
                    <a:pt x="654504" y="80646"/>
                  </a:cubicBezTo>
                  <a:cubicBezTo>
                    <a:pt x="656454" y="79064"/>
                    <a:pt x="658747" y="76218"/>
                    <a:pt x="661383" y="72107"/>
                  </a:cubicBezTo>
                  <a:lnTo>
                    <a:pt x="663597" y="73372"/>
                  </a:lnTo>
                  <a:cubicBezTo>
                    <a:pt x="657166" y="84546"/>
                    <a:pt x="650340" y="90134"/>
                    <a:pt x="643119" y="90134"/>
                  </a:cubicBezTo>
                  <a:cubicBezTo>
                    <a:pt x="640378" y="90134"/>
                    <a:pt x="638190" y="89356"/>
                    <a:pt x="636556" y="87801"/>
                  </a:cubicBezTo>
                  <a:cubicBezTo>
                    <a:pt x="634922" y="86246"/>
                    <a:pt x="634105" y="84283"/>
                    <a:pt x="634105" y="81911"/>
                  </a:cubicBezTo>
                  <a:cubicBezTo>
                    <a:pt x="634105" y="80330"/>
                    <a:pt x="634474" y="78327"/>
                    <a:pt x="635212" y="75902"/>
                  </a:cubicBezTo>
                  <a:lnTo>
                    <a:pt x="644068" y="45462"/>
                  </a:lnTo>
                  <a:cubicBezTo>
                    <a:pt x="644911" y="42563"/>
                    <a:pt x="645333" y="40375"/>
                    <a:pt x="645333" y="38899"/>
                  </a:cubicBezTo>
                  <a:cubicBezTo>
                    <a:pt x="645333" y="37951"/>
                    <a:pt x="644924" y="37107"/>
                    <a:pt x="644107" y="36369"/>
                  </a:cubicBezTo>
                  <a:cubicBezTo>
                    <a:pt x="643290" y="35631"/>
                    <a:pt x="642196" y="35262"/>
                    <a:pt x="640826" y="35262"/>
                  </a:cubicBezTo>
                  <a:cubicBezTo>
                    <a:pt x="640141" y="35262"/>
                    <a:pt x="639376" y="35289"/>
                    <a:pt x="638533" y="35342"/>
                  </a:cubicBezTo>
                  <a:lnTo>
                    <a:pt x="639324" y="32811"/>
                  </a:lnTo>
                  <a:close/>
                  <a:moveTo>
                    <a:pt x="455274" y="29333"/>
                  </a:moveTo>
                  <a:cubicBezTo>
                    <a:pt x="458595" y="29333"/>
                    <a:pt x="461731" y="30110"/>
                    <a:pt x="464683" y="31665"/>
                  </a:cubicBezTo>
                  <a:cubicBezTo>
                    <a:pt x="467635" y="33220"/>
                    <a:pt x="469862" y="35368"/>
                    <a:pt x="471364" y="38109"/>
                  </a:cubicBezTo>
                  <a:cubicBezTo>
                    <a:pt x="472866" y="40850"/>
                    <a:pt x="473618" y="43907"/>
                    <a:pt x="473618" y="47280"/>
                  </a:cubicBezTo>
                  <a:cubicBezTo>
                    <a:pt x="473618" y="54133"/>
                    <a:pt x="471707" y="60998"/>
                    <a:pt x="467885" y="67877"/>
                  </a:cubicBezTo>
                  <a:cubicBezTo>
                    <a:pt x="464064" y="74755"/>
                    <a:pt x="459004" y="80185"/>
                    <a:pt x="452705" y="84164"/>
                  </a:cubicBezTo>
                  <a:cubicBezTo>
                    <a:pt x="446406" y="88144"/>
                    <a:pt x="440094" y="90134"/>
                    <a:pt x="433769" y="90134"/>
                  </a:cubicBezTo>
                  <a:cubicBezTo>
                    <a:pt x="427971" y="90134"/>
                    <a:pt x="423490" y="88407"/>
                    <a:pt x="420328" y="84955"/>
                  </a:cubicBezTo>
                  <a:cubicBezTo>
                    <a:pt x="417165" y="81502"/>
                    <a:pt x="415584" y="77299"/>
                    <a:pt x="415584" y="72344"/>
                  </a:cubicBezTo>
                  <a:cubicBezTo>
                    <a:pt x="415584" y="66440"/>
                    <a:pt x="416770" y="60906"/>
                    <a:pt x="419142" y="55740"/>
                  </a:cubicBezTo>
                  <a:cubicBezTo>
                    <a:pt x="421514" y="50575"/>
                    <a:pt x="424505" y="46081"/>
                    <a:pt x="428116" y="42260"/>
                  </a:cubicBezTo>
                  <a:cubicBezTo>
                    <a:pt x="431726" y="38438"/>
                    <a:pt x="435890" y="35328"/>
                    <a:pt x="440608" y="32930"/>
                  </a:cubicBezTo>
                  <a:cubicBezTo>
                    <a:pt x="445325" y="30532"/>
                    <a:pt x="450214" y="29333"/>
                    <a:pt x="455274" y="29333"/>
                  </a:cubicBezTo>
                  <a:close/>
                  <a:moveTo>
                    <a:pt x="321924" y="29333"/>
                  </a:moveTo>
                  <a:cubicBezTo>
                    <a:pt x="325245" y="29333"/>
                    <a:pt x="328381" y="30110"/>
                    <a:pt x="331333" y="31665"/>
                  </a:cubicBezTo>
                  <a:cubicBezTo>
                    <a:pt x="334285" y="33220"/>
                    <a:pt x="336512" y="35368"/>
                    <a:pt x="338014" y="38109"/>
                  </a:cubicBezTo>
                  <a:cubicBezTo>
                    <a:pt x="339516" y="40850"/>
                    <a:pt x="340268" y="43907"/>
                    <a:pt x="340268" y="47280"/>
                  </a:cubicBezTo>
                  <a:cubicBezTo>
                    <a:pt x="340268" y="54133"/>
                    <a:pt x="338357" y="60998"/>
                    <a:pt x="334535" y="67877"/>
                  </a:cubicBezTo>
                  <a:cubicBezTo>
                    <a:pt x="330714" y="74755"/>
                    <a:pt x="325654" y="80185"/>
                    <a:pt x="319355" y="84164"/>
                  </a:cubicBezTo>
                  <a:cubicBezTo>
                    <a:pt x="313056" y="88144"/>
                    <a:pt x="306744" y="90134"/>
                    <a:pt x="300419" y="90134"/>
                  </a:cubicBezTo>
                  <a:cubicBezTo>
                    <a:pt x="294621" y="90134"/>
                    <a:pt x="290140" y="88407"/>
                    <a:pt x="286978" y="84955"/>
                  </a:cubicBezTo>
                  <a:cubicBezTo>
                    <a:pt x="283815" y="81502"/>
                    <a:pt x="282234" y="77299"/>
                    <a:pt x="282234" y="72344"/>
                  </a:cubicBezTo>
                  <a:cubicBezTo>
                    <a:pt x="282234" y="66440"/>
                    <a:pt x="283420" y="60906"/>
                    <a:pt x="285792" y="55740"/>
                  </a:cubicBezTo>
                  <a:cubicBezTo>
                    <a:pt x="288164" y="50575"/>
                    <a:pt x="291155" y="46081"/>
                    <a:pt x="294766" y="42260"/>
                  </a:cubicBezTo>
                  <a:cubicBezTo>
                    <a:pt x="298376" y="38438"/>
                    <a:pt x="302540" y="35328"/>
                    <a:pt x="307258" y="32930"/>
                  </a:cubicBezTo>
                  <a:cubicBezTo>
                    <a:pt x="311975" y="30532"/>
                    <a:pt x="316864" y="29333"/>
                    <a:pt x="321924" y="29333"/>
                  </a:cubicBezTo>
                  <a:close/>
                  <a:moveTo>
                    <a:pt x="255249" y="29333"/>
                  </a:moveTo>
                  <a:cubicBezTo>
                    <a:pt x="258570" y="29333"/>
                    <a:pt x="261706" y="30110"/>
                    <a:pt x="264658" y="31665"/>
                  </a:cubicBezTo>
                  <a:cubicBezTo>
                    <a:pt x="267610" y="33220"/>
                    <a:pt x="269837" y="35368"/>
                    <a:pt x="271339" y="38109"/>
                  </a:cubicBezTo>
                  <a:cubicBezTo>
                    <a:pt x="272841" y="40850"/>
                    <a:pt x="273593" y="43907"/>
                    <a:pt x="273593" y="47280"/>
                  </a:cubicBezTo>
                  <a:cubicBezTo>
                    <a:pt x="273593" y="54133"/>
                    <a:pt x="271682" y="60998"/>
                    <a:pt x="267860" y="67877"/>
                  </a:cubicBezTo>
                  <a:cubicBezTo>
                    <a:pt x="264039" y="74755"/>
                    <a:pt x="258979" y="80185"/>
                    <a:pt x="252680" y="84164"/>
                  </a:cubicBezTo>
                  <a:cubicBezTo>
                    <a:pt x="246381" y="88144"/>
                    <a:pt x="240069" y="90134"/>
                    <a:pt x="233744" y="90134"/>
                  </a:cubicBezTo>
                  <a:cubicBezTo>
                    <a:pt x="227946" y="90134"/>
                    <a:pt x="223465" y="88407"/>
                    <a:pt x="220303" y="84955"/>
                  </a:cubicBezTo>
                  <a:cubicBezTo>
                    <a:pt x="217140" y="81502"/>
                    <a:pt x="215559" y="77299"/>
                    <a:pt x="215559" y="72344"/>
                  </a:cubicBezTo>
                  <a:cubicBezTo>
                    <a:pt x="215559" y="66440"/>
                    <a:pt x="216745" y="60906"/>
                    <a:pt x="219117" y="55740"/>
                  </a:cubicBezTo>
                  <a:cubicBezTo>
                    <a:pt x="221489" y="50575"/>
                    <a:pt x="224480" y="46081"/>
                    <a:pt x="228091" y="42260"/>
                  </a:cubicBezTo>
                  <a:cubicBezTo>
                    <a:pt x="231701" y="38438"/>
                    <a:pt x="235865" y="35328"/>
                    <a:pt x="240583" y="32930"/>
                  </a:cubicBezTo>
                  <a:cubicBezTo>
                    <a:pt x="245300" y="30532"/>
                    <a:pt x="250189" y="29333"/>
                    <a:pt x="255249" y="29333"/>
                  </a:cubicBezTo>
                  <a:close/>
                  <a:moveTo>
                    <a:pt x="121346" y="29333"/>
                  </a:moveTo>
                  <a:cubicBezTo>
                    <a:pt x="126143" y="29333"/>
                    <a:pt x="129753" y="30387"/>
                    <a:pt x="132178" y="32495"/>
                  </a:cubicBezTo>
                  <a:cubicBezTo>
                    <a:pt x="134603" y="34604"/>
                    <a:pt x="135815" y="37239"/>
                    <a:pt x="135815" y="40402"/>
                  </a:cubicBezTo>
                  <a:cubicBezTo>
                    <a:pt x="135815" y="43248"/>
                    <a:pt x="134906" y="45660"/>
                    <a:pt x="133087" y="47636"/>
                  </a:cubicBezTo>
                  <a:cubicBezTo>
                    <a:pt x="131269" y="49613"/>
                    <a:pt x="129226" y="50601"/>
                    <a:pt x="126960" y="50601"/>
                  </a:cubicBezTo>
                  <a:cubicBezTo>
                    <a:pt x="125009" y="50601"/>
                    <a:pt x="123389" y="49969"/>
                    <a:pt x="122097" y="48704"/>
                  </a:cubicBezTo>
                  <a:cubicBezTo>
                    <a:pt x="120806" y="47438"/>
                    <a:pt x="120160" y="45936"/>
                    <a:pt x="120160" y="44197"/>
                  </a:cubicBezTo>
                  <a:cubicBezTo>
                    <a:pt x="120160" y="41930"/>
                    <a:pt x="121320" y="39927"/>
                    <a:pt x="123639" y="38188"/>
                  </a:cubicBezTo>
                  <a:cubicBezTo>
                    <a:pt x="125168" y="37028"/>
                    <a:pt x="125932" y="36000"/>
                    <a:pt x="125932" y="35104"/>
                  </a:cubicBezTo>
                  <a:cubicBezTo>
                    <a:pt x="125932" y="34366"/>
                    <a:pt x="125616" y="33760"/>
                    <a:pt x="124983" y="33286"/>
                  </a:cubicBezTo>
                  <a:cubicBezTo>
                    <a:pt x="124140" y="32601"/>
                    <a:pt x="123033" y="32258"/>
                    <a:pt x="121662" y="32258"/>
                  </a:cubicBezTo>
                  <a:cubicBezTo>
                    <a:pt x="118131" y="32258"/>
                    <a:pt x="114784" y="33708"/>
                    <a:pt x="111621" y="36607"/>
                  </a:cubicBezTo>
                  <a:cubicBezTo>
                    <a:pt x="107457" y="40402"/>
                    <a:pt x="104281" y="45225"/>
                    <a:pt x="102094" y="51075"/>
                  </a:cubicBezTo>
                  <a:cubicBezTo>
                    <a:pt x="99906" y="56926"/>
                    <a:pt x="98813" y="62487"/>
                    <a:pt x="98813" y="67758"/>
                  </a:cubicBezTo>
                  <a:cubicBezTo>
                    <a:pt x="98813" y="71922"/>
                    <a:pt x="99933" y="75243"/>
                    <a:pt x="102173" y="77720"/>
                  </a:cubicBezTo>
                  <a:cubicBezTo>
                    <a:pt x="104413" y="80198"/>
                    <a:pt x="107088" y="81436"/>
                    <a:pt x="110198" y="81436"/>
                  </a:cubicBezTo>
                  <a:cubicBezTo>
                    <a:pt x="112886" y="81436"/>
                    <a:pt x="115811" y="80738"/>
                    <a:pt x="118974" y="79341"/>
                  </a:cubicBezTo>
                  <a:cubicBezTo>
                    <a:pt x="122137" y="77944"/>
                    <a:pt x="125141" y="75823"/>
                    <a:pt x="127987" y="72976"/>
                  </a:cubicBezTo>
                  <a:lnTo>
                    <a:pt x="129885" y="74716"/>
                  </a:lnTo>
                  <a:cubicBezTo>
                    <a:pt x="125774" y="79618"/>
                    <a:pt x="121715" y="83229"/>
                    <a:pt x="117709" y="85548"/>
                  </a:cubicBezTo>
                  <a:cubicBezTo>
                    <a:pt x="112438" y="88605"/>
                    <a:pt x="106956" y="90134"/>
                    <a:pt x="101264" y="90134"/>
                  </a:cubicBezTo>
                  <a:cubicBezTo>
                    <a:pt x="97416" y="90134"/>
                    <a:pt x="94029" y="89317"/>
                    <a:pt x="91104" y="87683"/>
                  </a:cubicBezTo>
                  <a:cubicBezTo>
                    <a:pt x="88178" y="86049"/>
                    <a:pt x="86004" y="83756"/>
                    <a:pt x="84581" y="80804"/>
                  </a:cubicBezTo>
                  <a:cubicBezTo>
                    <a:pt x="83158" y="77852"/>
                    <a:pt x="82446" y="74821"/>
                    <a:pt x="82446" y="71711"/>
                  </a:cubicBezTo>
                  <a:cubicBezTo>
                    <a:pt x="82446" y="64754"/>
                    <a:pt x="84344" y="57915"/>
                    <a:pt x="88139" y="51194"/>
                  </a:cubicBezTo>
                  <a:cubicBezTo>
                    <a:pt x="91934" y="44474"/>
                    <a:pt x="96928" y="39150"/>
                    <a:pt x="103122" y="35223"/>
                  </a:cubicBezTo>
                  <a:cubicBezTo>
                    <a:pt x="109315" y="31296"/>
                    <a:pt x="115390" y="29333"/>
                    <a:pt x="121346" y="29333"/>
                  </a:cubicBezTo>
                  <a:close/>
                  <a:moveTo>
                    <a:pt x="1779998" y="13757"/>
                  </a:moveTo>
                  <a:lnTo>
                    <a:pt x="1783319" y="13757"/>
                  </a:lnTo>
                  <a:lnTo>
                    <a:pt x="1778180" y="31072"/>
                  </a:lnTo>
                  <a:lnTo>
                    <a:pt x="1786561" y="31072"/>
                  </a:lnTo>
                  <a:lnTo>
                    <a:pt x="1784268" y="38425"/>
                  </a:lnTo>
                  <a:lnTo>
                    <a:pt x="1776124" y="38425"/>
                  </a:lnTo>
                  <a:lnTo>
                    <a:pt x="1765450" y="75348"/>
                  </a:lnTo>
                  <a:cubicBezTo>
                    <a:pt x="1764765" y="77615"/>
                    <a:pt x="1764422" y="79354"/>
                    <a:pt x="1764422" y="80567"/>
                  </a:cubicBezTo>
                  <a:cubicBezTo>
                    <a:pt x="1764422" y="81094"/>
                    <a:pt x="1764620" y="81568"/>
                    <a:pt x="1765015" y="81990"/>
                  </a:cubicBezTo>
                  <a:cubicBezTo>
                    <a:pt x="1765411" y="82412"/>
                    <a:pt x="1765846" y="82622"/>
                    <a:pt x="1766320" y="82622"/>
                  </a:cubicBezTo>
                  <a:cubicBezTo>
                    <a:pt x="1767005" y="82622"/>
                    <a:pt x="1767743" y="82306"/>
                    <a:pt x="1768534" y="81674"/>
                  </a:cubicBezTo>
                  <a:cubicBezTo>
                    <a:pt x="1770484" y="80198"/>
                    <a:pt x="1772750" y="77615"/>
                    <a:pt x="1775333" y="73925"/>
                  </a:cubicBezTo>
                  <a:lnTo>
                    <a:pt x="1777547" y="75348"/>
                  </a:lnTo>
                  <a:cubicBezTo>
                    <a:pt x="1774648" y="80409"/>
                    <a:pt x="1771433" y="84138"/>
                    <a:pt x="1767901" y="86536"/>
                  </a:cubicBezTo>
                  <a:cubicBezTo>
                    <a:pt x="1764370" y="88934"/>
                    <a:pt x="1760917" y="90134"/>
                    <a:pt x="1757544" y="90134"/>
                  </a:cubicBezTo>
                  <a:cubicBezTo>
                    <a:pt x="1754645" y="90134"/>
                    <a:pt x="1752391" y="89396"/>
                    <a:pt x="1750784" y="87920"/>
                  </a:cubicBezTo>
                  <a:cubicBezTo>
                    <a:pt x="1749176" y="86444"/>
                    <a:pt x="1748372" y="84573"/>
                    <a:pt x="1748372" y="82306"/>
                  </a:cubicBezTo>
                  <a:cubicBezTo>
                    <a:pt x="1748372" y="79881"/>
                    <a:pt x="1748926" y="76719"/>
                    <a:pt x="1750033" y="72818"/>
                  </a:cubicBezTo>
                  <a:lnTo>
                    <a:pt x="1760153" y="38425"/>
                  </a:lnTo>
                  <a:lnTo>
                    <a:pt x="1751456" y="38425"/>
                  </a:lnTo>
                  <a:lnTo>
                    <a:pt x="1752721" y="33681"/>
                  </a:lnTo>
                  <a:cubicBezTo>
                    <a:pt x="1758150" y="31678"/>
                    <a:pt x="1762736" y="29346"/>
                    <a:pt x="1766478" y="26684"/>
                  </a:cubicBezTo>
                  <a:cubicBezTo>
                    <a:pt x="1770220" y="24022"/>
                    <a:pt x="1774727" y="19713"/>
                    <a:pt x="1779998" y="13757"/>
                  </a:cubicBezTo>
                  <a:close/>
                  <a:moveTo>
                    <a:pt x="1608395" y="6562"/>
                  </a:moveTo>
                  <a:lnTo>
                    <a:pt x="1604837" y="6641"/>
                  </a:lnTo>
                  <a:lnTo>
                    <a:pt x="1595112" y="40165"/>
                  </a:lnTo>
                  <a:cubicBezTo>
                    <a:pt x="1600910" y="40059"/>
                    <a:pt x="1605469" y="39137"/>
                    <a:pt x="1608790" y="37397"/>
                  </a:cubicBezTo>
                  <a:cubicBezTo>
                    <a:pt x="1612111" y="35658"/>
                    <a:pt x="1614786" y="32798"/>
                    <a:pt x="1616815" y="28819"/>
                  </a:cubicBezTo>
                  <a:cubicBezTo>
                    <a:pt x="1618844" y="24839"/>
                    <a:pt x="1619859" y="21110"/>
                    <a:pt x="1619859" y="17631"/>
                  </a:cubicBezTo>
                  <a:cubicBezTo>
                    <a:pt x="1619859" y="14310"/>
                    <a:pt x="1618818" y="11609"/>
                    <a:pt x="1616736" y="9527"/>
                  </a:cubicBezTo>
                  <a:cubicBezTo>
                    <a:pt x="1614654" y="7445"/>
                    <a:pt x="1611874" y="6456"/>
                    <a:pt x="1608395" y="6562"/>
                  </a:cubicBezTo>
                  <a:close/>
                  <a:moveTo>
                    <a:pt x="1575583" y="1976"/>
                  </a:moveTo>
                  <a:lnTo>
                    <a:pt x="1609739" y="1976"/>
                  </a:lnTo>
                  <a:cubicBezTo>
                    <a:pt x="1617329" y="1976"/>
                    <a:pt x="1622758" y="2398"/>
                    <a:pt x="1626026" y="3241"/>
                  </a:cubicBezTo>
                  <a:cubicBezTo>
                    <a:pt x="1630296" y="4243"/>
                    <a:pt x="1633603" y="6219"/>
                    <a:pt x="1635949" y="9171"/>
                  </a:cubicBezTo>
                  <a:cubicBezTo>
                    <a:pt x="1638294" y="12123"/>
                    <a:pt x="1639467" y="15470"/>
                    <a:pt x="1639467" y="19212"/>
                  </a:cubicBezTo>
                  <a:cubicBezTo>
                    <a:pt x="1639467" y="22269"/>
                    <a:pt x="1638545" y="25379"/>
                    <a:pt x="1636700" y="28542"/>
                  </a:cubicBezTo>
                  <a:cubicBezTo>
                    <a:pt x="1634855" y="31705"/>
                    <a:pt x="1632075" y="34327"/>
                    <a:pt x="1628359" y="36409"/>
                  </a:cubicBezTo>
                  <a:cubicBezTo>
                    <a:pt x="1624643" y="38491"/>
                    <a:pt x="1618937" y="40402"/>
                    <a:pt x="1611241" y="42141"/>
                  </a:cubicBezTo>
                  <a:cubicBezTo>
                    <a:pt x="1619200" y="44355"/>
                    <a:pt x="1624735" y="47228"/>
                    <a:pt x="1627845" y="50759"/>
                  </a:cubicBezTo>
                  <a:cubicBezTo>
                    <a:pt x="1630954" y="54291"/>
                    <a:pt x="1632509" y="58376"/>
                    <a:pt x="1632509" y="63014"/>
                  </a:cubicBezTo>
                  <a:cubicBezTo>
                    <a:pt x="1632509" y="67389"/>
                    <a:pt x="1630981" y="71711"/>
                    <a:pt x="1627924" y="75981"/>
                  </a:cubicBezTo>
                  <a:cubicBezTo>
                    <a:pt x="1624866" y="80250"/>
                    <a:pt x="1620808" y="83374"/>
                    <a:pt x="1615748" y="85350"/>
                  </a:cubicBezTo>
                  <a:cubicBezTo>
                    <a:pt x="1610688" y="87327"/>
                    <a:pt x="1601437" y="88315"/>
                    <a:pt x="1587996" y="88315"/>
                  </a:cubicBezTo>
                  <a:lnTo>
                    <a:pt x="1552100" y="88315"/>
                  </a:lnTo>
                  <a:lnTo>
                    <a:pt x="1552970" y="85943"/>
                  </a:lnTo>
                  <a:cubicBezTo>
                    <a:pt x="1556449" y="85943"/>
                    <a:pt x="1558940" y="85627"/>
                    <a:pt x="1560442" y="84994"/>
                  </a:cubicBezTo>
                  <a:cubicBezTo>
                    <a:pt x="1561944" y="84362"/>
                    <a:pt x="1563143" y="83374"/>
                    <a:pt x="1564039" y="82029"/>
                  </a:cubicBezTo>
                  <a:cubicBezTo>
                    <a:pt x="1564935" y="80685"/>
                    <a:pt x="1566016" y="77905"/>
                    <a:pt x="1567281" y="73688"/>
                  </a:cubicBezTo>
                  <a:lnTo>
                    <a:pt x="1582699" y="20556"/>
                  </a:lnTo>
                  <a:cubicBezTo>
                    <a:pt x="1584227" y="15180"/>
                    <a:pt x="1584991" y="11596"/>
                    <a:pt x="1584991" y="9804"/>
                  </a:cubicBezTo>
                  <a:cubicBezTo>
                    <a:pt x="1584991" y="8275"/>
                    <a:pt x="1584372" y="7023"/>
                    <a:pt x="1583133" y="6048"/>
                  </a:cubicBezTo>
                  <a:cubicBezTo>
                    <a:pt x="1581895" y="5073"/>
                    <a:pt x="1579167" y="4506"/>
                    <a:pt x="1574950" y="4348"/>
                  </a:cubicBezTo>
                  <a:close/>
                  <a:moveTo>
                    <a:pt x="574746" y="1976"/>
                  </a:moveTo>
                  <a:lnTo>
                    <a:pt x="616176" y="1976"/>
                  </a:lnTo>
                  <a:lnTo>
                    <a:pt x="615465" y="4348"/>
                  </a:lnTo>
                  <a:cubicBezTo>
                    <a:pt x="611459" y="4454"/>
                    <a:pt x="608467" y="5350"/>
                    <a:pt x="606491" y="7036"/>
                  </a:cubicBezTo>
                  <a:cubicBezTo>
                    <a:pt x="604514" y="8723"/>
                    <a:pt x="602762" y="12176"/>
                    <a:pt x="601233" y="17394"/>
                  </a:cubicBezTo>
                  <a:lnTo>
                    <a:pt x="586606" y="68154"/>
                  </a:lnTo>
                  <a:cubicBezTo>
                    <a:pt x="584761" y="74584"/>
                    <a:pt x="583839" y="78511"/>
                    <a:pt x="583839" y="79934"/>
                  </a:cubicBezTo>
                  <a:cubicBezTo>
                    <a:pt x="583839" y="80778"/>
                    <a:pt x="584313" y="81568"/>
                    <a:pt x="585262" y="82306"/>
                  </a:cubicBezTo>
                  <a:cubicBezTo>
                    <a:pt x="586211" y="83044"/>
                    <a:pt x="587739" y="83413"/>
                    <a:pt x="589848" y="83413"/>
                  </a:cubicBezTo>
                  <a:cubicBezTo>
                    <a:pt x="596911" y="83413"/>
                    <a:pt x="603710" y="81805"/>
                    <a:pt x="610246" y="78590"/>
                  </a:cubicBezTo>
                  <a:cubicBezTo>
                    <a:pt x="616782" y="75375"/>
                    <a:pt x="622343" y="70552"/>
                    <a:pt x="626929" y="64121"/>
                  </a:cubicBezTo>
                  <a:lnTo>
                    <a:pt x="629538" y="64121"/>
                  </a:lnTo>
                  <a:lnTo>
                    <a:pt x="620050" y="88315"/>
                  </a:lnTo>
                  <a:lnTo>
                    <a:pt x="551106" y="88315"/>
                  </a:lnTo>
                  <a:lnTo>
                    <a:pt x="551817" y="85943"/>
                  </a:lnTo>
                  <a:cubicBezTo>
                    <a:pt x="555929" y="85943"/>
                    <a:pt x="558920" y="85152"/>
                    <a:pt x="560791" y="83571"/>
                  </a:cubicBezTo>
                  <a:cubicBezTo>
                    <a:pt x="562662" y="81990"/>
                    <a:pt x="564415" y="78406"/>
                    <a:pt x="566049" y="72818"/>
                  </a:cubicBezTo>
                  <a:lnTo>
                    <a:pt x="582099" y="17394"/>
                  </a:lnTo>
                  <a:cubicBezTo>
                    <a:pt x="582995" y="14337"/>
                    <a:pt x="583443" y="11938"/>
                    <a:pt x="583443" y="10199"/>
                  </a:cubicBezTo>
                  <a:cubicBezTo>
                    <a:pt x="583443" y="8512"/>
                    <a:pt x="582811" y="7155"/>
                    <a:pt x="581546" y="6127"/>
                  </a:cubicBezTo>
                  <a:cubicBezTo>
                    <a:pt x="580281" y="5099"/>
                    <a:pt x="577777" y="4506"/>
                    <a:pt x="574035" y="4348"/>
                  </a:cubicBezTo>
                  <a:close/>
                  <a:moveTo>
                    <a:pt x="2154794" y="0"/>
                  </a:moveTo>
                  <a:lnTo>
                    <a:pt x="2158668" y="0"/>
                  </a:lnTo>
                  <a:lnTo>
                    <a:pt x="2137558" y="71711"/>
                  </a:lnTo>
                  <a:cubicBezTo>
                    <a:pt x="2136345" y="75928"/>
                    <a:pt x="2135739" y="78590"/>
                    <a:pt x="2135739" y="79697"/>
                  </a:cubicBezTo>
                  <a:cubicBezTo>
                    <a:pt x="2135739" y="80224"/>
                    <a:pt x="2135924" y="80672"/>
                    <a:pt x="2136293" y="81041"/>
                  </a:cubicBezTo>
                  <a:cubicBezTo>
                    <a:pt x="2136661" y="81410"/>
                    <a:pt x="2137057" y="81595"/>
                    <a:pt x="2137479" y="81595"/>
                  </a:cubicBezTo>
                  <a:cubicBezTo>
                    <a:pt x="2138217" y="81595"/>
                    <a:pt x="2138928" y="81305"/>
                    <a:pt x="2139613" y="80725"/>
                  </a:cubicBezTo>
                  <a:cubicBezTo>
                    <a:pt x="2141669" y="79091"/>
                    <a:pt x="2143935" y="76297"/>
                    <a:pt x="2146413" y="72344"/>
                  </a:cubicBezTo>
                  <a:lnTo>
                    <a:pt x="2148864" y="73451"/>
                  </a:lnTo>
                  <a:cubicBezTo>
                    <a:pt x="2144858" y="79934"/>
                    <a:pt x="2140905" y="84546"/>
                    <a:pt x="2137004" y="87287"/>
                  </a:cubicBezTo>
                  <a:cubicBezTo>
                    <a:pt x="2134316" y="89185"/>
                    <a:pt x="2131470" y="90134"/>
                    <a:pt x="2128465" y="90134"/>
                  </a:cubicBezTo>
                  <a:cubicBezTo>
                    <a:pt x="2125671" y="90134"/>
                    <a:pt x="2123445" y="89369"/>
                    <a:pt x="2121784" y="87841"/>
                  </a:cubicBezTo>
                  <a:cubicBezTo>
                    <a:pt x="2120124" y="86312"/>
                    <a:pt x="2119294" y="84494"/>
                    <a:pt x="2119294" y="82385"/>
                  </a:cubicBezTo>
                  <a:cubicBezTo>
                    <a:pt x="2119294" y="80804"/>
                    <a:pt x="2119794" y="78274"/>
                    <a:pt x="2120796" y="74795"/>
                  </a:cubicBezTo>
                  <a:lnTo>
                    <a:pt x="2138032" y="16129"/>
                  </a:lnTo>
                  <a:cubicBezTo>
                    <a:pt x="2138981" y="12913"/>
                    <a:pt x="2139455" y="10779"/>
                    <a:pt x="2139455" y="9725"/>
                  </a:cubicBezTo>
                  <a:cubicBezTo>
                    <a:pt x="2139455" y="8723"/>
                    <a:pt x="2139007" y="7906"/>
                    <a:pt x="2138111" y="7274"/>
                  </a:cubicBezTo>
                  <a:cubicBezTo>
                    <a:pt x="2136899" y="6430"/>
                    <a:pt x="2135080" y="6088"/>
                    <a:pt x="2132656" y="6246"/>
                  </a:cubicBezTo>
                  <a:lnTo>
                    <a:pt x="2133367" y="3795"/>
                  </a:lnTo>
                  <a:close/>
                  <a:moveTo>
                    <a:pt x="1937300" y="0"/>
                  </a:moveTo>
                  <a:lnTo>
                    <a:pt x="1941174" y="0"/>
                  </a:lnTo>
                  <a:lnTo>
                    <a:pt x="1924571" y="57401"/>
                  </a:lnTo>
                  <a:cubicBezTo>
                    <a:pt x="1930316" y="48967"/>
                    <a:pt x="1934480" y="43248"/>
                    <a:pt x="1937063" y="40244"/>
                  </a:cubicBezTo>
                  <a:cubicBezTo>
                    <a:pt x="1940963" y="35974"/>
                    <a:pt x="1944297" y="33088"/>
                    <a:pt x="1947065" y="31586"/>
                  </a:cubicBezTo>
                  <a:cubicBezTo>
                    <a:pt x="1949832" y="30084"/>
                    <a:pt x="1952481" y="29333"/>
                    <a:pt x="1955011" y="29333"/>
                  </a:cubicBezTo>
                  <a:cubicBezTo>
                    <a:pt x="1957172" y="29333"/>
                    <a:pt x="1959030" y="30150"/>
                    <a:pt x="1960585" y="31784"/>
                  </a:cubicBezTo>
                  <a:cubicBezTo>
                    <a:pt x="1962140" y="33418"/>
                    <a:pt x="1962917" y="35579"/>
                    <a:pt x="1962917" y="38267"/>
                  </a:cubicBezTo>
                  <a:cubicBezTo>
                    <a:pt x="1962917" y="40586"/>
                    <a:pt x="1962416" y="43459"/>
                    <a:pt x="1961415" y="46885"/>
                  </a:cubicBezTo>
                  <a:lnTo>
                    <a:pt x="1953350" y="74004"/>
                  </a:lnTo>
                  <a:cubicBezTo>
                    <a:pt x="1952612" y="76376"/>
                    <a:pt x="1952243" y="77958"/>
                    <a:pt x="1952243" y="78748"/>
                  </a:cubicBezTo>
                  <a:cubicBezTo>
                    <a:pt x="1952243" y="79117"/>
                    <a:pt x="1952388" y="79473"/>
                    <a:pt x="1952678" y="79816"/>
                  </a:cubicBezTo>
                  <a:cubicBezTo>
                    <a:pt x="1952968" y="80158"/>
                    <a:pt x="1953298" y="80330"/>
                    <a:pt x="1953667" y="80330"/>
                  </a:cubicBezTo>
                  <a:cubicBezTo>
                    <a:pt x="1954194" y="80330"/>
                    <a:pt x="1954721" y="80119"/>
                    <a:pt x="1955248" y="79697"/>
                  </a:cubicBezTo>
                  <a:cubicBezTo>
                    <a:pt x="1956566" y="78590"/>
                    <a:pt x="1957989" y="76877"/>
                    <a:pt x="1959517" y="74558"/>
                  </a:cubicBezTo>
                  <a:cubicBezTo>
                    <a:pt x="1959939" y="73978"/>
                    <a:pt x="1960572" y="73082"/>
                    <a:pt x="1961415" y="71870"/>
                  </a:cubicBezTo>
                  <a:lnTo>
                    <a:pt x="1963866" y="73293"/>
                  </a:lnTo>
                  <a:cubicBezTo>
                    <a:pt x="1960229" y="79302"/>
                    <a:pt x="1956776" y="83439"/>
                    <a:pt x="1953508" y="85706"/>
                  </a:cubicBezTo>
                  <a:cubicBezTo>
                    <a:pt x="1950240" y="87972"/>
                    <a:pt x="1947130" y="89106"/>
                    <a:pt x="1944179" y="89106"/>
                  </a:cubicBezTo>
                  <a:cubicBezTo>
                    <a:pt x="1941543" y="89106"/>
                    <a:pt x="1939488" y="88420"/>
                    <a:pt x="1938012" y="87050"/>
                  </a:cubicBezTo>
                  <a:cubicBezTo>
                    <a:pt x="1936536" y="85680"/>
                    <a:pt x="1935798" y="83966"/>
                    <a:pt x="1935798" y="81911"/>
                  </a:cubicBezTo>
                  <a:cubicBezTo>
                    <a:pt x="1935798" y="80066"/>
                    <a:pt x="1936299" y="77430"/>
                    <a:pt x="1937300" y="74004"/>
                  </a:cubicBezTo>
                  <a:lnTo>
                    <a:pt x="1945207" y="46885"/>
                  </a:lnTo>
                  <a:cubicBezTo>
                    <a:pt x="1945734" y="45040"/>
                    <a:pt x="1945997" y="43670"/>
                    <a:pt x="1945997" y="42774"/>
                  </a:cubicBezTo>
                  <a:cubicBezTo>
                    <a:pt x="1945997" y="42352"/>
                    <a:pt x="1945813" y="41957"/>
                    <a:pt x="1945444" y="41588"/>
                  </a:cubicBezTo>
                  <a:cubicBezTo>
                    <a:pt x="1945075" y="41219"/>
                    <a:pt x="1944653" y="41034"/>
                    <a:pt x="1944179" y="41034"/>
                  </a:cubicBezTo>
                  <a:cubicBezTo>
                    <a:pt x="1942650" y="41034"/>
                    <a:pt x="1940568" y="42299"/>
                    <a:pt x="1937933" y="44829"/>
                  </a:cubicBezTo>
                  <a:cubicBezTo>
                    <a:pt x="1932398" y="50048"/>
                    <a:pt x="1926864" y="58244"/>
                    <a:pt x="1921329" y="69419"/>
                  </a:cubicBezTo>
                  <a:lnTo>
                    <a:pt x="1915715" y="88315"/>
                  </a:lnTo>
                  <a:lnTo>
                    <a:pt x="1899902" y="88315"/>
                  </a:lnTo>
                  <a:lnTo>
                    <a:pt x="1920776" y="16366"/>
                  </a:lnTo>
                  <a:cubicBezTo>
                    <a:pt x="1921619" y="13309"/>
                    <a:pt x="1922041" y="11121"/>
                    <a:pt x="1922041" y="9804"/>
                  </a:cubicBezTo>
                  <a:cubicBezTo>
                    <a:pt x="1922041" y="8749"/>
                    <a:pt x="1921619" y="7932"/>
                    <a:pt x="1920776" y="7353"/>
                  </a:cubicBezTo>
                  <a:cubicBezTo>
                    <a:pt x="1919669" y="6562"/>
                    <a:pt x="1917982" y="6219"/>
                    <a:pt x="1915715" y="6325"/>
                  </a:cubicBezTo>
                  <a:lnTo>
                    <a:pt x="1916111" y="3795"/>
                  </a:lnTo>
                  <a:close/>
                  <a:moveTo>
                    <a:pt x="1670400" y="0"/>
                  </a:moveTo>
                  <a:cubicBezTo>
                    <a:pt x="1673036" y="0"/>
                    <a:pt x="1675263" y="922"/>
                    <a:pt x="1677081" y="2767"/>
                  </a:cubicBezTo>
                  <a:cubicBezTo>
                    <a:pt x="1678900" y="4612"/>
                    <a:pt x="1679809" y="6825"/>
                    <a:pt x="1679809" y="9408"/>
                  </a:cubicBezTo>
                  <a:cubicBezTo>
                    <a:pt x="1679809" y="11991"/>
                    <a:pt x="1678887" y="14192"/>
                    <a:pt x="1677042" y="16010"/>
                  </a:cubicBezTo>
                  <a:cubicBezTo>
                    <a:pt x="1675197" y="17829"/>
                    <a:pt x="1672983" y="18738"/>
                    <a:pt x="1670400" y="18738"/>
                  </a:cubicBezTo>
                  <a:cubicBezTo>
                    <a:pt x="1667870" y="18738"/>
                    <a:pt x="1665696" y="17829"/>
                    <a:pt x="1663877" y="16010"/>
                  </a:cubicBezTo>
                  <a:cubicBezTo>
                    <a:pt x="1662059" y="14192"/>
                    <a:pt x="1661150" y="11991"/>
                    <a:pt x="1661150" y="9408"/>
                  </a:cubicBezTo>
                  <a:cubicBezTo>
                    <a:pt x="1661150" y="6825"/>
                    <a:pt x="1662046" y="4612"/>
                    <a:pt x="1663838" y="2767"/>
                  </a:cubicBezTo>
                  <a:cubicBezTo>
                    <a:pt x="1665630" y="922"/>
                    <a:pt x="1667817" y="0"/>
                    <a:pt x="1670400" y="0"/>
                  </a:cubicBezTo>
                  <a:close/>
                  <a:moveTo>
                    <a:pt x="1527455" y="0"/>
                  </a:moveTo>
                  <a:lnTo>
                    <a:pt x="1531251" y="0"/>
                  </a:lnTo>
                  <a:lnTo>
                    <a:pt x="1510615" y="71237"/>
                  </a:lnTo>
                  <a:cubicBezTo>
                    <a:pt x="1509297" y="75717"/>
                    <a:pt x="1508638" y="78406"/>
                    <a:pt x="1508638" y="79302"/>
                  </a:cubicBezTo>
                  <a:cubicBezTo>
                    <a:pt x="1508638" y="79776"/>
                    <a:pt x="1508796" y="80185"/>
                    <a:pt x="1509112" y="80527"/>
                  </a:cubicBezTo>
                  <a:cubicBezTo>
                    <a:pt x="1509429" y="80870"/>
                    <a:pt x="1509797" y="81041"/>
                    <a:pt x="1510219" y="81041"/>
                  </a:cubicBezTo>
                  <a:cubicBezTo>
                    <a:pt x="1510904" y="81041"/>
                    <a:pt x="1511722" y="80698"/>
                    <a:pt x="1512670" y="80013"/>
                  </a:cubicBezTo>
                  <a:cubicBezTo>
                    <a:pt x="1514252" y="78801"/>
                    <a:pt x="1516176" y="76534"/>
                    <a:pt x="1518442" y="73214"/>
                  </a:cubicBezTo>
                  <a:lnTo>
                    <a:pt x="1520735" y="74479"/>
                  </a:lnTo>
                  <a:cubicBezTo>
                    <a:pt x="1514726" y="84915"/>
                    <a:pt x="1508137" y="90134"/>
                    <a:pt x="1500969" y="90134"/>
                  </a:cubicBezTo>
                  <a:cubicBezTo>
                    <a:pt x="1498439" y="90134"/>
                    <a:pt x="1496475" y="89462"/>
                    <a:pt x="1495078" y="88117"/>
                  </a:cubicBezTo>
                  <a:cubicBezTo>
                    <a:pt x="1493682" y="86773"/>
                    <a:pt x="1492983" y="85047"/>
                    <a:pt x="1492983" y="82939"/>
                  </a:cubicBezTo>
                  <a:cubicBezTo>
                    <a:pt x="1492983" y="80988"/>
                    <a:pt x="1493537" y="78168"/>
                    <a:pt x="1494643" y="74479"/>
                  </a:cubicBezTo>
                  <a:lnTo>
                    <a:pt x="1496541" y="67916"/>
                  </a:lnTo>
                  <a:cubicBezTo>
                    <a:pt x="1491270" y="77299"/>
                    <a:pt x="1486684" y="83545"/>
                    <a:pt x="1482784" y="86655"/>
                  </a:cubicBezTo>
                  <a:cubicBezTo>
                    <a:pt x="1479779" y="88974"/>
                    <a:pt x="1476880" y="90134"/>
                    <a:pt x="1474087" y="90134"/>
                  </a:cubicBezTo>
                  <a:cubicBezTo>
                    <a:pt x="1470924" y="90134"/>
                    <a:pt x="1468249" y="88829"/>
                    <a:pt x="1466061" y="86220"/>
                  </a:cubicBezTo>
                  <a:cubicBezTo>
                    <a:pt x="1463874" y="83611"/>
                    <a:pt x="1462780" y="79829"/>
                    <a:pt x="1462780" y="74874"/>
                  </a:cubicBezTo>
                  <a:cubicBezTo>
                    <a:pt x="1462780" y="68549"/>
                    <a:pt x="1464177" y="62316"/>
                    <a:pt x="1466971" y="56175"/>
                  </a:cubicBezTo>
                  <a:cubicBezTo>
                    <a:pt x="1469764" y="50034"/>
                    <a:pt x="1473006" y="44908"/>
                    <a:pt x="1476696" y="40797"/>
                  </a:cubicBezTo>
                  <a:cubicBezTo>
                    <a:pt x="1480385" y="36686"/>
                    <a:pt x="1483891" y="33747"/>
                    <a:pt x="1487211" y="31981"/>
                  </a:cubicBezTo>
                  <a:cubicBezTo>
                    <a:pt x="1490532" y="30216"/>
                    <a:pt x="1493800" y="29333"/>
                    <a:pt x="1497015" y="29333"/>
                  </a:cubicBezTo>
                  <a:cubicBezTo>
                    <a:pt x="1498649" y="29333"/>
                    <a:pt x="1500125" y="29675"/>
                    <a:pt x="1501443" y="30360"/>
                  </a:cubicBezTo>
                  <a:cubicBezTo>
                    <a:pt x="1502761" y="31046"/>
                    <a:pt x="1504237" y="32311"/>
                    <a:pt x="1505871" y="34156"/>
                  </a:cubicBezTo>
                  <a:lnTo>
                    <a:pt x="1510615" y="18264"/>
                  </a:lnTo>
                  <a:cubicBezTo>
                    <a:pt x="1511722" y="14363"/>
                    <a:pt x="1512275" y="11569"/>
                    <a:pt x="1512275" y="9883"/>
                  </a:cubicBezTo>
                  <a:cubicBezTo>
                    <a:pt x="1512275" y="8881"/>
                    <a:pt x="1511893" y="8025"/>
                    <a:pt x="1511129" y="7313"/>
                  </a:cubicBezTo>
                  <a:cubicBezTo>
                    <a:pt x="1510364" y="6601"/>
                    <a:pt x="1509350" y="6246"/>
                    <a:pt x="1508085" y="6246"/>
                  </a:cubicBezTo>
                  <a:cubicBezTo>
                    <a:pt x="1507505" y="6246"/>
                    <a:pt x="1506767" y="6298"/>
                    <a:pt x="1505871" y="6404"/>
                  </a:cubicBezTo>
                  <a:lnTo>
                    <a:pt x="1506503" y="3953"/>
                  </a:lnTo>
                  <a:close/>
                  <a:moveTo>
                    <a:pt x="975075" y="0"/>
                  </a:moveTo>
                  <a:cubicBezTo>
                    <a:pt x="977711" y="0"/>
                    <a:pt x="979938" y="922"/>
                    <a:pt x="981756" y="2767"/>
                  </a:cubicBezTo>
                  <a:cubicBezTo>
                    <a:pt x="983575" y="4612"/>
                    <a:pt x="984484" y="6825"/>
                    <a:pt x="984484" y="9408"/>
                  </a:cubicBezTo>
                  <a:cubicBezTo>
                    <a:pt x="984484" y="11991"/>
                    <a:pt x="983562" y="14192"/>
                    <a:pt x="981717" y="16010"/>
                  </a:cubicBezTo>
                  <a:cubicBezTo>
                    <a:pt x="979872" y="17829"/>
                    <a:pt x="977658" y="18738"/>
                    <a:pt x="975075" y="18738"/>
                  </a:cubicBezTo>
                  <a:cubicBezTo>
                    <a:pt x="972545" y="18738"/>
                    <a:pt x="970371" y="17829"/>
                    <a:pt x="968552" y="16010"/>
                  </a:cubicBezTo>
                  <a:cubicBezTo>
                    <a:pt x="966734" y="14192"/>
                    <a:pt x="965825" y="11991"/>
                    <a:pt x="965825" y="9408"/>
                  </a:cubicBezTo>
                  <a:cubicBezTo>
                    <a:pt x="965825" y="6825"/>
                    <a:pt x="966721" y="4612"/>
                    <a:pt x="968513" y="2767"/>
                  </a:cubicBezTo>
                  <a:cubicBezTo>
                    <a:pt x="970305" y="922"/>
                    <a:pt x="972492" y="0"/>
                    <a:pt x="975075" y="0"/>
                  </a:cubicBezTo>
                  <a:close/>
                  <a:moveTo>
                    <a:pt x="856985" y="0"/>
                  </a:moveTo>
                  <a:cubicBezTo>
                    <a:pt x="860674" y="0"/>
                    <a:pt x="865524" y="843"/>
                    <a:pt x="871533" y="2530"/>
                  </a:cubicBezTo>
                  <a:cubicBezTo>
                    <a:pt x="875064" y="3478"/>
                    <a:pt x="877542" y="3953"/>
                    <a:pt x="878965" y="3953"/>
                  </a:cubicBezTo>
                  <a:cubicBezTo>
                    <a:pt x="880230" y="3953"/>
                    <a:pt x="881350" y="3689"/>
                    <a:pt x="882325" y="3162"/>
                  </a:cubicBezTo>
                  <a:cubicBezTo>
                    <a:pt x="883300" y="2635"/>
                    <a:pt x="884447" y="1581"/>
                    <a:pt x="885764" y="0"/>
                  </a:cubicBezTo>
                  <a:lnTo>
                    <a:pt x="888532" y="0"/>
                  </a:lnTo>
                  <a:lnTo>
                    <a:pt x="881337" y="29333"/>
                  </a:lnTo>
                  <a:lnTo>
                    <a:pt x="879202" y="29333"/>
                  </a:lnTo>
                  <a:cubicBezTo>
                    <a:pt x="878780" y="24747"/>
                    <a:pt x="877963" y="21057"/>
                    <a:pt x="876751" y="18264"/>
                  </a:cubicBezTo>
                  <a:cubicBezTo>
                    <a:pt x="874959" y="14310"/>
                    <a:pt x="872587" y="11253"/>
                    <a:pt x="869635" y="9092"/>
                  </a:cubicBezTo>
                  <a:cubicBezTo>
                    <a:pt x="866683" y="6931"/>
                    <a:pt x="863494" y="5850"/>
                    <a:pt x="860068" y="5850"/>
                  </a:cubicBezTo>
                  <a:cubicBezTo>
                    <a:pt x="856748" y="5850"/>
                    <a:pt x="853848" y="7115"/>
                    <a:pt x="851371" y="9645"/>
                  </a:cubicBezTo>
                  <a:cubicBezTo>
                    <a:pt x="848894" y="12176"/>
                    <a:pt x="847655" y="15022"/>
                    <a:pt x="847655" y="18184"/>
                  </a:cubicBezTo>
                  <a:cubicBezTo>
                    <a:pt x="847655" y="21294"/>
                    <a:pt x="848512" y="24378"/>
                    <a:pt x="850225" y="27435"/>
                  </a:cubicBezTo>
                  <a:cubicBezTo>
                    <a:pt x="851938" y="30492"/>
                    <a:pt x="856010" y="35052"/>
                    <a:pt x="862440" y="41113"/>
                  </a:cubicBezTo>
                  <a:cubicBezTo>
                    <a:pt x="867553" y="46015"/>
                    <a:pt x="870992" y="50232"/>
                    <a:pt x="872758" y="53764"/>
                  </a:cubicBezTo>
                  <a:cubicBezTo>
                    <a:pt x="874524" y="57295"/>
                    <a:pt x="875407" y="61117"/>
                    <a:pt x="875407" y="65228"/>
                  </a:cubicBezTo>
                  <a:cubicBezTo>
                    <a:pt x="875407" y="69867"/>
                    <a:pt x="874181" y="74136"/>
                    <a:pt x="871730" y="78037"/>
                  </a:cubicBezTo>
                  <a:cubicBezTo>
                    <a:pt x="869279" y="81937"/>
                    <a:pt x="865708" y="84955"/>
                    <a:pt x="861017" y="87090"/>
                  </a:cubicBezTo>
                  <a:cubicBezTo>
                    <a:pt x="856326" y="89224"/>
                    <a:pt x="851002" y="90292"/>
                    <a:pt x="845046" y="90292"/>
                  </a:cubicBezTo>
                  <a:cubicBezTo>
                    <a:pt x="841409" y="90292"/>
                    <a:pt x="836823" y="89751"/>
                    <a:pt x="831289" y="88671"/>
                  </a:cubicBezTo>
                  <a:cubicBezTo>
                    <a:pt x="825754" y="87590"/>
                    <a:pt x="822064" y="87050"/>
                    <a:pt x="820220" y="87050"/>
                  </a:cubicBezTo>
                  <a:cubicBezTo>
                    <a:pt x="818796" y="87050"/>
                    <a:pt x="817505" y="87274"/>
                    <a:pt x="816345" y="87722"/>
                  </a:cubicBezTo>
                  <a:cubicBezTo>
                    <a:pt x="815186" y="88170"/>
                    <a:pt x="813763" y="89027"/>
                    <a:pt x="812076" y="90292"/>
                  </a:cubicBezTo>
                  <a:lnTo>
                    <a:pt x="809625" y="90292"/>
                  </a:lnTo>
                  <a:lnTo>
                    <a:pt x="817294" y="57401"/>
                  </a:lnTo>
                  <a:lnTo>
                    <a:pt x="819745" y="57401"/>
                  </a:lnTo>
                  <a:cubicBezTo>
                    <a:pt x="820272" y="63146"/>
                    <a:pt x="821432" y="68048"/>
                    <a:pt x="823224" y="72107"/>
                  </a:cubicBezTo>
                  <a:cubicBezTo>
                    <a:pt x="825016" y="76165"/>
                    <a:pt x="827559" y="79328"/>
                    <a:pt x="830854" y="81595"/>
                  </a:cubicBezTo>
                  <a:cubicBezTo>
                    <a:pt x="834148" y="83861"/>
                    <a:pt x="837930" y="84994"/>
                    <a:pt x="842200" y="84994"/>
                  </a:cubicBezTo>
                  <a:cubicBezTo>
                    <a:pt x="846416" y="84994"/>
                    <a:pt x="849935" y="83611"/>
                    <a:pt x="852755" y="80843"/>
                  </a:cubicBezTo>
                  <a:cubicBezTo>
                    <a:pt x="855575" y="78076"/>
                    <a:pt x="856985" y="74821"/>
                    <a:pt x="856985" y="71079"/>
                  </a:cubicBezTo>
                  <a:cubicBezTo>
                    <a:pt x="856985" y="67864"/>
                    <a:pt x="856181" y="64793"/>
                    <a:pt x="854573" y="61868"/>
                  </a:cubicBezTo>
                  <a:cubicBezTo>
                    <a:pt x="852966" y="58942"/>
                    <a:pt x="849329" y="54686"/>
                    <a:pt x="843662" y="49099"/>
                  </a:cubicBezTo>
                  <a:cubicBezTo>
                    <a:pt x="837996" y="43512"/>
                    <a:pt x="834082" y="38504"/>
                    <a:pt x="831921" y="34077"/>
                  </a:cubicBezTo>
                  <a:cubicBezTo>
                    <a:pt x="830393" y="30809"/>
                    <a:pt x="829628" y="27330"/>
                    <a:pt x="829628" y="23640"/>
                  </a:cubicBezTo>
                  <a:cubicBezTo>
                    <a:pt x="829628" y="17262"/>
                    <a:pt x="832145" y="11727"/>
                    <a:pt x="837179" y="7036"/>
                  </a:cubicBezTo>
                  <a:cubicBezTo>
                    <a:pt x="842213" y="2345"/>
                    <a:pt x="848815" y="0"/>
                    <a:pt x="856985" y="0"/>
                  </a:cubicBezTo>
                  <a:close/>
                  <a:moveTo>
                    <a:pt x="724072" y="0"/>
                  </a:moveTo>
                  <a:cubicBezTo>
                    <a:pt x="728131" y="0"/>
                    <a:pt x="731082" y="790"/>
                    <a:pt x="732927" y="2371"/>
                  </a:cubicBezTo>
                  <a:cubicBezTo>
                    <a:pt x="734772" y="3953"/>
                    <a:pt x="735694" y="6008"/>
                    <a:pt x="735694" y="8539"/>
                  </a:cubicBezTo>
                  <a:cubicBezTo>
                    <a:pt x="735694" y="10700"/>
                    <a:pt x="735088" y="12426"/>
                    <a:pt x="733876" y="13717"/>
                  </a:cubicBezTo>
                  <a:cubicBezTo>
                    <a:pt x="732664" y="15009"/>
                    <a:pt x="731135" y="15654"/>
                    <a:pt x="729290" y="15654"/>
                  </a:cubicBezTo>
                  <a:cubicBezTo>
                    <a:pt x="727604" y="15654"/>
                    <a:pt x="726207" y="15127"/>
                    <a:pt x="725100" y="14073"/>
                  </a:cubicBezTo>
                  <a:cubicBezTo>
                    <a:pt x="723993" y="13019"/>
                    <a:pt x="723439" y="11754"/>
                    <a:pt x="723439" y="10278"/>
                  </a:cubicBezTo>
                  <a:cubicBezTo>
                    <a:pt x="723439" y="9224"/>
                    <a:pt x="723795" y="8104"/>
                    <a:pt x="724507" y="6918"/>
                  </a:cubicBezTo>
                  <a:cubicBezTo>
                    <a:pt x="725218" y="5732"/>
                    <a:pt x="725574" y="4928"/>
                    <a:pt x="725574" y="4506"/>
                  </a:cubicBezTo>
                  <a:cubicBezTo>
                    <a:pt x="725574" y="4032"/>
                    <a:pt x="725416" y="3650"/>
                    <a:pt x="725100" y="3360"/>
                  </a:cubicBezTo>
                  <a:cubicBezTo>
                    <a:pt x="724784" y="3070"/>
                    <a:pt x="724362" y="2925"/>
                    <a:pt x="723835" y="2925"/>
                  </a:cubicBezTo>
                  <a:cubicBezTo>
                    <a:pt x="721305" y="2925"/>
                    <a:pt x="718722" y="4454"/>
                    <a:pt x="716086" y="7511"/>
                  </a:cubicBezTo>
                  <a:cubicBezTo>
                    <a:pt x="711764" y="12518"/>
                    <a:pt x="708285" y="20372"/>
                    <a:pt x="705650" y="31072"/>
                  </a:cubicBezTo>
                  <a:lnTo>
                    <a:pt x="714900" y="31072"/>
                  </a:lnTo>
                  <a:lnTo>
                    <a:pt x="712687" y="38504"/>
                  </a:lnTo>
                  <a:lnTo>
                    <a:pt x="703673" y="38504"/>
                  </a:lnTo>
                  <a:lnTo>
                    <a:pt x="696241" y="67916"/>
                  </a:lnTo>
                  <a:cubicBezTo>
                    <a:pt x="692762" y="81832"/>
                    <a:pt x="689376" y="91899"/>
                    <a:pt x="686081" y="98119"/>
                  </a:cubicBezTo>
                  <a:cubicBezTo>
                    <a:pt x="682787" y="104339"/>
                    <a:pt x="678913" y="108951"/>
                    <a:pt x="674459" y="111955"/>
                  </a:cubicBezTo>
                  <a:cubicBezTo>
                    <a:pt x="670005" y="114960"/>
                    <a:pt x="664931" y="116462"/>
                    <a:pt x="659239" y="116462"/>
                  </a:cubicBezTo>
                  <a:cubicBezTo>
                    <a:pt x="655602" y="116462"/>
                    <a:pt x="652940" y="115764"/>
                    <a:pt x="651253" y="114367"/>
                  </a:cubicBezTo>
                  <a:cubicBezTo>
                    <a:pt x="649566" y="112970"/>
                    <a:pt x="648723" y="111349"/>
                    <a:pt x="648723" y="109504"/>
                  </a:cubicBezTo>
                  <a:cubicBezTo>
                    <a:pt x="648723" y="107765"/>
                    <a:pt x="649421" y="106263"/>
                    <a:pt x="650818" y="104998"/>
                  </a:cubicBezTo>
                  <a:cubicBezTo>
                    <a:pt x="652215" y="103733"/>
                    <a:pt x="654073" y="103100"/>
                    <a:pt x="656392" y="103100"/>
                  </a:cubicBezTo>
                  <a:cubicBezTo>
                    <a:pt x="658290" y="103100"/>
                    <a:pt x="659740" y="103588"/>
                    <a:pt x="660741" y="104563"/>
                  </a:cubicBezTo>
                  <a:cubicBezTo>
                    <a:pt x="661742" y="105538"/>
                    <a:pt x="662243" y="106764"/>
                    <a:pt x="662243" y="108239"/>
                  </a:cubicBezTo>
                  <a:cubicBezTo>
                    <a:pt x="662243" y="109610"/>
                    <a:pt x="661927" y="110625"/>
                    <a:pt x="661294" y="111283"/>
                  </a:cubicBezTo>
                  <a:cubicBezTo>
                    <a:pt x="660662" y="111942"/>
                    <a:pt x="660346" y="112377"/>
                    <a:pt x="660346" y="112588"/>
                  </a:cubicBezTo>
                  <a:lnTo>
                    <a:pt x="660662" y="112983"/>
                  </a:lnTo>
                  <a:cubicBezTo>
                    <a:pt x="660925" y="113194"/>
                    <a:pt x="661242" y="113300"/>
                    <a:pt x="661611" y="113300"/>
                  </a:cubicBezTo>
                  <a:cubicBezTo>
                    <a:pt x="662876" y="113300"/>
                    <a:pt x="663956" y="112904"/>
                    <a:pt x="664852" y="112114"/>
                  </a:cubicBezTo>
                  <a:cubicBezTo>
                    <a:pt x="667066" y="110111"/>
                    <a:pt x="668727" y="107686"/>
                    <a:pt x="669833" y="104840"/>
                  </a:cubicBezTo>
                  <a:cubicBezTo>
                    <a:pt x="670624" y="102889"/>
                    <a:pt x="672100" y="97750"/>
                    <a:pt x="674261" y="89422"/>
                  </a:cubicBezTo>
                  <a:lnTo>
                    <a:pt x="687228" y="38504"/>
                  </a:lnTo>
                  <a:lnTo>
                    <a:pt x="678372" y="38504"/>
                  </a:lnTo>
                  <a:lnTo>
                    <a:pt x="680507" y="31072"/>
                  </a:lnTo>
                  <a:cubicBezTo>
                    <a:pt x="683670" y="31125"/>
                    <a:pt x="685976" y="30729"/>
                    <a:pt x="687425" y="29886"/>
                  </a:cubicBezTo>
                  <a:cubicBezTo>
                    <a:pt x="688875" y="29043"/>
                    <a:pt x="690390" y="27145"/>
                    <a:pt x="691972" y="24193"/>
                  </a:cubicBezTo>
                  <a:cubicBezTo>
                    <a:pt x="696663" y="15549"/>
                    <a:pt x="701591" y="9356"/>
                    <a:pt x="706757" y="5613"/>
                  </a:cubicBezTo>
                  <a:cubicBezTo>
                    <a:pt x="711922" y="1871"/>
                    <a:pt x="717694" y="0"/>
                    <a:pt x="724072" y="0"/>
                  </a:cubicBezTo>
                  <a:close/>
                  <a:moveTo>
                    <a:pt x="660750" y="0"/>
                  </a:moveTo>
                  <a:cubicBezTo>
                    <a:pt x="663386" y="0"/>
                    <a:pt x="665613" y="922"/>
                    <a:pt x="667431" y="2767"/>
                  </a:cubicBezTo>
                  <a:cubicBezTo>
                    <a:pt x="669250" y="4612"/>
                    <a:pt x="670159" y="6825"/>
                    <a:pt x="670159" y="9408"/>
                  </a:cubicBezTo>
                  <a:cubicBezTo>
                    <a:pt x="670159" y="11991"/>
                    <a:pt x="669237" y="14192"/>
                    <a:pt x="667392" y="16010"/>
                  </a:cubicBezTo>
                  <a:cubicBezTo>
                    <a:pt x="665547" y="17829"/>
                    <a:pt x="663333" y="18738"/>
                    <a:pt x="660750" y="18738"/>
                  </a:cubicBezTo>
                  <a:cubicBezTo>
                    <a:pt x="658220" y="18738"/>
                    <a:pt x="656046" y="17829"/>
                    <a:pt x="654227" y="16010"/>
                  </a:cubicBezTo>
                  <a:cubicBezTo>
                    <a:pt x="652409" y="14192"/>
                    <a:pt x="651500" y="11991"/>
                    <a:pt x="651500" y="9408"/>
                  </a:cubicBezTo>
                  <a:cubicBezTo>
                    <a:pt x="651500" y="6825"/>
                    <a:pt x="652396" y="4612"/>
                    <a:pt x="654188" y="2767"/>
                  </a:cubicBezTo>
                  <a:cubicBezTo>
                    <a:pt x="655980" y="922"/>
                    <a:pt x="658167" y="0"/>
                    <a:pt x="660750" y="0"/>
                  </a:cubicBezTo>
                  <a:close/>
                  <a:moveTo>
                    <a:pt x="533572" y="0"/>
                  </a:moveTo>
                  <a:cubicBezTo>
                    <a:pt x="537631" y="0"/>
                    <a:pt x="540582" y="790"/>
                    <a:pt x="542427" y="2371"/>
                  </a:cubicBezTo>
                  <a:cubicBezTo>
                    <a:pt x="544272" y="3953"/>
                    <a:pt x="545195" y="6008"/>
                    <a:pt x="545195" y="8539"/>
                  </a:cubicBezTo>
                  <a:cubicBezTo>
                    <a:pt x="545195" y="10700"/>
                    <a:pt x="544588" y="12426"/>
                    <a:pt x="543376" y="13717"/>
                  </a:cubicBezTo>
                  <a:cubicBezTo>
                    <a:pt x="542164" y="15009"/>
                    <a:pt x="540635" y="15654"/>
                    <a:pt x="538790" y="15654"/>
                  </a:cubicBezTo>
                  <a:cubicBezTo>
                    <a:pt x="537104" y="15654"/>
                    <a:pt x="535707" y="15127"/>
                    <a:pt x="534600" y="14073"/>
                  </a:cubicBezTo>
                  <a:cubicBezTo>
                    <a:pt x="533493" y="13019"/>
                    <a:pt x="532939" y="11754"/>
                    <a:pt x="532939" y="10278"/>
                  </a:cubicBezTo>
                  <a:cubicBezTo>
                    <a:pt x="532939" y="9224"/>
                    <a:pt x="533295" y="8104"/>
                    <a:pt x="534007" y="6918"/>
                  </a:cubicBezTo>
                  <a:cubicBezTo>
                    <a:pt x="534718" y="5732"/>
                    <a:pt x="535074" y="4928"/>
                    <a:pt x="535074" y="4506"/>
                  </a:cubicBezTo>
                  <a:cubicBezTo>
                    <a:pt x="535074" y="4032"/>
                    <a:pt x="534916" y="3650"/>
                    <a:pt x="534600" y="3360"/>
                  </a:cubicBezTo>
                  <a:cubicBezTo>
                    <a:pt x="534284" y="3070"/>
                    <a:pt x="533862" y="2925"/>
                    <a:pt x="533335" y="2925"/>
                  </a:cubicBezTo>
                  <a:cubicBezTo>
                    <a:pt x="530805" y="2925"/>
                    <a:pt x="528222" y="4454"/>
                    <a:pt x="525586" y="7511"/>
                  </a:cubicBezTo>
                  <a:cubicBezTo>
                    <a:pt x="521264" y="12518"/>
                    <a:pt x="517785" y="20372"/>
                    <a:pt x="515150" y="31072"/>
                  </a:cubicBezTo>
                  <a:lnTo>
                    <a:pt x="524400" y="31072"/>
                  </a:lnTo>
                  <a:lnTo>
                    <a:pt x="522187" y="38504"/>
                  </a:lnTo>
                  <a:lnTo>
                    <a:pt x="513173" y="38504"/>
                  </a:lnTo>
                  <a:lnTo>
                    <a:pt x="505741" y="67916"/>
                  </a:lnTo>
                  <a:cubicBezTo>
                    <a:pt x="502262" y="81832"/>
                    <a:pt x="498876" y="91899"/>
                    <a:pt x="495581" y="98119"/>
                  </a:cubicBezTo>
                  <a:cubicBezTo>
                    <a:pt x="492287" y="104339"/>
                    <a:pt x="488413" y="108951"/>
                    <a:pt x="483959" y="111955"/>
                  </a:cubicBezTo>
                  <a:cubicBezTo>
                    <a:pt x="479505" y="114960"/>
                    <a:pt x="474431" y="116462"/>
                    <a:pt x="468739" y="116462"/>
                  </a:cubicBezTo>
                  <a:cubicBezTo>
                    <a:pt x="465102" y="116462"/>
                    <a:pt x="462440" y="115764"/>
                    <a:pt x="460753" y="114367"/>
                  </a:cubicBezTo>
                  <a:cubicBezTo>
                    <a:pt x="459066" y="112970"/>
                    <a:pt x="458223" y="111349"/>
                    <a:pt x="458223" y="109504"/>
                  </a:cubicBezTo>
                  <a:cubicBezTo>
                    <a:pt x="458223" y="107765"/>
                    <a:pt x="458921" y="106263"/>
                    <a:pt x="460318" y="104998"/>
                  </a:cubicBezTo>
                  <a:cubicBezTo>
                    <a:pt x="461715" y="103733"/>
                    <a:pt x="463573" y="103100"/>
                    <a:pt x="465892" y="103100"/>
                  </a:cubicBezTo>
                  <a:cubicBezTo>
                    <a:pt x="467790" y="103100"/>
                    <a:pt x="469239" y="103588"/>
                    <a:pt x="470241" y="104563"/>
                  </a:cubicBezTo>
                  <a:cubicBezTo>
                    <a:pt x="471242" y="105538"/>
                    <a:pt x="471743" y="106764"/>
                    <a:pt x="471743" y="108239"/>
                  </a:cubicBezTo>
                  <a:cubicBezTo>
                    <a:pt x="471743" y="109610"/>
                    <a:pt x="471427" y="110625"/>
                    <a:pt x="470794" y="111283"/>
                  </a:cubicBezTo>
                  <a:cubicBezTo>
                    <a:pt x="470162" y="111942"/>
                    <a:pt x="469846" y="112377"/>
                    <a:pt x="469846" y="112588"/>
                  </a:cubicBezTo>
                  <a:lnTo>
                    <a:pt x="470162" y="112983"/>
                  </a:lnTo>
                  <a:cubicBezTo>
                    <a:pt x="470425" y="113194"/>
                    <a:pt x="470742" y="113300"/>
                    <a:pt x="471111" y="113300"/>
                  </a:cubicBezTo>
                  <a:cubicBezTo>
                    <a:pt x="472376" y="113300"/>
                    <a:pt x="473456" y="112904"/>
                    <a:pt x="474352" y="112114"/>
                  </a:cubicBezTo>
                  <a:cubicBezTo>
                    <a:pt x="476566" y="110111"/>
                    <a:pt x="478227" y="107686"/>
                    <a:pt x="479333" y="104840"/>
                  </a:cubicBezTo>
                  <a:cubicBezTo>
                    <a:pt x="480124" y="102889"/>
                    <a:pt x="481600" y="97750"/>
                    <a:pt x="483761" y="89422"/>
                  </a:cubicBezTo>
                  <a:lnTo>
                    <a:pt x="496728" y="38504"/>
                  </a:lnTo>
                  <a:lnTo>
                    <a:pt x="487872" y="38504"/>
                  </a:lnTo>
                  <a:lnTo>
                    <a:pt x="490007" y="31072"/>
                  </a:lnTo>
                  <a:cubicBezTo>
                    <a:pt x="493170" y="31125"/>
                    <a:pt x="495476" y="30729"/>
                    <a:pt x="496925" y="29886"/>
                  </a:cubicBezTo>
                  <a:cubicBezTo>
                    <a:pt x="498375" y="29043"/>
                    <a:pt x="499890" y="27145"/>
                    <a:pt x="501472" y="24193"/>
                  </a:cubicBezTo>
                  <a:cubicBezTo>
                    <a:pt x="506163" y="15549"/>
                    <a:pt x="511091" y="9356"/>
                    <a:pt x="516257" y="5613"/>
                  </a:cubicBezTo>
                  <a:cubicBezTo>
                    <a:pt x="521422" y="1871"/>
                    <a:pt x="527194" y="0"/>
                    <a:pt x="533572" y="0"/>
                  </a:cubicBezTo>
                  <a:close/>
                  <a:moveTo>
                    <a:pt x="383144" y="0"/>
                  </a:moveTo>
                  <a:lnTo>
                    <a:pt x="387018" y="0"/>
                  </a:lnTo>
                  <a:lnTo>
                    <a:pt x="365908" y="71711"/>
                  </a:lnTo>
                  <a:cubicBezTo>
                    <a:pt x="364695" y="75928"/>
                    <a:pt x="364089" y="78590"/>
                    <a:pt x="364089" y="79697"/>
                  </a:cubicBezTo>
                  <a:cubicBezTo>
                    <a:pt x="364089" y="80224"/>
                    <a:pt x="364274" y="80672"/>
                    <a:pt x="364643" y="81041"/>
                  </a:cubicBezTo>
                  <a:cubicBezTo>
                    <a:pt x="365012" y="81410"/>
                    <a:pt x="365407" y="81595"/>
                    <a:pt x="365829" y="81595"/>
                  </a:cubicBezTo>
                  <a:cubicBezTo>
                    <a:pt x="366567" y="81595"/>
                    <a:pt x="367278" y="81305"/>
                    <a:pt x="367964" y="80725"/>
                  </a:cubicBezTo>
                  <a:cubicBezTo>
                    <a:pt x="370019" y="79091"/>
                    <a:pt x="372286" y="76297"/>
                    <a:pt x="374763" y="72344"/>
                  </a:cubicBezTo>
                  <a:lnTo>
                    <a:pt x="377214" y="73451"/>
                  </a:lnTo>
                  <a:cubicBezTo>
                    <a:pt x="373208" y="79934"/>
                    <a:pt x="369255" y="84546"/>
                    <a:pt x="365354" y="87287"/>
                  </a:cubicBezTo>
                  <a:cubicBezTo>
                    <a:pt x="362666" y="89185"/>
                    <a:pt x="359820" y="90134"/>
                    <a:pt x="356815" y="90134"/>
                  </a:cubicBezTo>
                  <a:cubicBezTo>
                    <a:pt x="354022" y="90134"/>
                    <a:pt x="351795" y="89369"/>
                    <a:pt x="350134" y="87841"/>
                  </a:cubicBezTo>
                  <a:cubicBezTo>
                    <a:pt x="348474" y="86312"/>
                    <a:pt x="347644" y="84494"/>
                    <a:pt x="347644" y="82385"/>
                  </a:cubicBezTo>
                  <a:cubicBezTo>
                    <a:pt x="347644" y="80804"/>
                    <a:pt x="348145" y="78274"/>
                    <a:pt x="349146" y="74795"/>
                  </a:cubicBezTo>
                  <a:lnTo>
                    <a:pt x="366382" y="16129"/>
                  </a:lnTo>
                  <a:cubicBezTo>
                    <a:pt x="367331" y="12913"/>
                    <a:pt x="367805" y="10779"/>
                    <a:pt x="367805" y="9725"/>
                  </a:cubicBezTo>
                  <a:cubicBezTo>
                    <a:pt x="367805" y="8723"/>
                    <a:pt x="367357" y="7906"/>
                    <a:pt x="366461" y="7274"/>
                  </a:cubicBezTo>
                  <a:cubicBezTo>
                    <a:pt x="365249" y="6430"/>
                    <a:pt x="363430" y="6088"/>
                    <a:pt x="361006" y="6246"/>
                  </a:cubicBezTo>
                  <a:lnTo>
                    <a:pt x="361717" y="3795"/>
                  </a:lnTo>
                  <a:close/>
                  <a:moveTo>
                    <a:pt x="175175" y="0"/>
                  </a:moveTo>
                  <a:lnTo>
                    <a:pt x="179049" y="0"/>
                  </a:lnTo>
                  <a:lnTo>
                    <a:pt x="162446" y="57401"/>
                  </a:lnTo>
                  <a:cubicBezTo>
                    <a:pt x="168191" y="48967"/>
                    <a:pt x="172355" y="43248"/>
                    <a:pt x="174938" y="40244"/>
                  </a:cubicBezTo>
                  <a:cubicBezTo>
                    <a:pt x="178839" y="35974"/>
                    <a:pt x="182173" y="33088"/>
                    <a:pt x="184940" y="31586"/>
                  </a:cubicBezTo>
                  <a:cubicBezTo>
                    <a:pt x="187707" y="30084"/>
                    <a:pt x="190356" y="29333"/>
                    <a:pt x="192886" y="29333"/>
                  </a:cubicBezTo>
                  <a:cubicBezTo>
                    <a:pt x="195047" y="29333"/>
                    <a:pt x="196905" y="30150"/>
                    <a:pt x="198460" y="31784"/>
                  </a:cubicBezTo>
                  <a:cubicBezTo>
                    <a:pt x="200015" y="33418"/>
                    <a:pt x="200792" y="35579"/>
                    <a:pt x="200792" y="38267"/>
                  </a:cubicBezTo>
                  <a:cubicBezTo>
                    <a:pt x="200792" y="40586"/>
                    <a:pt x="200292" y="43459"/>
                    <a:pt x="199290" y="46885"/>
                  </a:cubicBezTo>
                  <a:lnTo>
                    <a:pt x="191225" y="74004"/>
                  </a:lnTo>
                  <a:cubicBezTo>
                    <a:pt x="190488" y="76376"/>
                    <a:pt x="190119" y="77958"/>
                    <a:pt x="190119" y="78748"/>
                  </a:cubicBezTo>
                  <a:cubicBezTo>
                    <a:pt x="190119" y="79117"/>
                    <a:pt x="190264" y="79473"/>
                    <a:pt x="190553" y="79816"/>
                  </a:cubicBezTo>
                  <a:cubicBezTo>
                    <a:pt x="190843" y="80158"/>
                    <a:pt x="191173" y="80330"/>
                    <a:pt x="191542" y="80330"/>
                  </a:cubicBezTo>
                  <a:cubicBezTo>
                    <a:pt x="192069" y="80330"/>
                    <a:pt x="192596" y="80119"/>
                    <a:pt x="193123" y="79697"/>
                  </a:cubicBezTo>
                  <a:cubicBezTo>
                    <a:pt x="194441" y="78590"/>
                    <a:pt x="195864" y="76877"/>
                    <a:pt x="197393" y="74558"/>
                  </a:cubicBezTo>
                  <a:cubicBezTo>
                    <a:pt x="197814" y="73978"/>
                    <a:pt x="198447" y="73082"/>
                    <a:pt x="199290" y="71870"/>
                  </a:cubicBezTo>
                  <a:lnTo>
                    <a:pt x="201741" y="73293"/>
                  </a:lnTo>
                  <a:cubicBezTo>
                    <a:pt x="198104" y="79302"/>
                    <a:pt x="194652" y="83439"/>
                    <a:pt x="191384" y="85706"/>
                  </a:cubicBezTo>
                  <a:cubicBezTo>
                    <a:pt x="188116" y="87972"/>
                    <a:pt x="185006" y="89106"/>
                    <a:pt x="182054" y="89106"/>
                  </a:cubicBezTo>
                  <a:cubicBezTo>
                    <a:pt x="179418" y="89106"/>
                    <a:pt x="177363" y="88420"/>
                    <a:pt x="175887" y="87050"/>
                  </a:cubicBezTo>
                  <a:cubicBezTo>
                    <a:pt x="174411" y="85680"/>
                    <a:pt x="173673" y="83966"/>
                    <a:pt x="173673" y="81911"/>
                  </a:cubicBezTo>
                  <a:cubicBezTo>
                    <a:pt x="173673" y="80066"/>
                    <a:pt x="174174" y="77430"/>
                    <a:pt x="175175" y="74004"/>
                  </a:cubicBezTo>
                  <a:lnTo>
                    <a:pt x="183082" y="46885"/>
                  </a:lnTo>
                  <a:cubicBezTo>
                    <a:pt x="183609" y="45040"/>
                    <a:pt x="183872" y="43670"/>
                    <a:pt x="183872" y="42774"/>
                  </a:cubicBezTo>
                  <a:cubicBezTo>
                    <a:pt x="183872" y="42352"/>
                    <a:pt x="183688" y="41957"/>
                    <a:pt x="183319" y="41588"/>
                  </a:cubicBezTo>
                  <a:cubicBezTo>
                    <a:pt x="182950" y="41219"/>
                    <a:pt x="182528" y="41034"/>
                    <a:pt x="182054" y="41034"/>
                  </a:cubicBezTo>
                  <a:cubicBezTo>
                    <a:pt x="180525" y="41034"/>
                    <a:pt x="178443" y="42299"/>
                    <a:pt x="175808" y="44829"/>
                  </a:cubicBezTo>
                  <a:cubicBezTo>
                    <a:pt x="170273" y="50048"/>
                    <a:pt x="164739" y="58244"/>
                    <a:pt x="159204" y="69419"/>
                  </a:cubicBezTo>
                  <a:lnTo>
                    <a:pt x="153591" y="88315"/>
                  </a:lnTo>
                  <a:lnTo>
                    <a:pt x="137778" y="88315"/>
                  </a:lnTo>
                  <a:lnTo>
                    <a:pt x="158651" y="16366"/>
                  </a:lnTo>
                  <a:cubicBezTo>
                    <a:pt x="159494" y="13309"/>
                    <a:pt x="159916" y="11121"/>
                    <a:pt x="159916" y="9804"/>
                  </a:cubicBezTo>
                  <a:cubicBezTo>
                    <a:pt x="159916" y="8749"/>
                    <a:pt x="159494" y="7932"/>
                    <a:pt x="158651" y="7353"/>
                  </a:cubicBezTo>
                  <a:cubicBezTo>
                    <a:pt x="157544" y="6562"/>
                    <a:pt x="155857" y="6219"/>
                    <a:pt x="153591" y="6325"/>
                  </a:cubicBezTo>
                  <a:lnTo>
                    <a:pt x="153986" y="3795"/>
                  </a:lnTo>
                  <a:close/>
                  <a:moveTo>
                    <a:pt x="47360" y="0"/>
                  </a:moveTo>
                  <a:cubicBezTo>
                    <a:pt x="51050" y="0"/>
                    <a:pt x="55899" y="843"/>
                    <a:pt x="61908" y="2530"/>
                  </a:cubicBezTo>
                  <a:cubicBezTo>
                    <a:pt x="65439" y="3478"/>
                    <a:pt x="67917" y="3953"/>
                    <a:pt x="69340" y="3953"/>
                  </a:cubicBezTo>
                  <a:cubicBezTo>
                    <a:pt x="70605" y="3953"/>
                    <a:pt x="71725" y="3689"/>
                    <a:pt x="72700" y="3162"/>
                  </a:cubicBezTo>
                  <a:cubicBezTo>
                    <a:pt x="73675" y="2635"/>
                    <a:pt x="74822" y="1581"/>
                    <a:pt x="76139" y="0"/>
                  </a:cubicBezTo>
                  <a:lnTo>
                    <a:pt x="78907" y="0"/>
                  </a:lnTo>
                  <a:lnTo>
                    <a:pt x="71712" y="29333"/>
                  </a:lnTo>
                  <a:lnTo>
                    <a:pt x="69577" y="29333"/>
                  </a:lnTo>
                  <a:cubicBezTo>
                    <a:pt x="69155" y="24747"/>
                    <a:pt x="68338" y="21057"/>
                    <a:pt x="67126" y="18264"/>
                  </a:cubicBezTo>
                  <a:cubicBezTo>
                    <a:pt x="65334" y="14310"/>
                    <a:pt x="62962" y="11253"/>
                    <a:pt x="60010" y="9092"/>
                  </a:cubicBezTo>
                  <a:cubicBezTo>
                    <a:pt x="57058" y="6931"/>
                    <a:pt x="53870" y="5850"/>
                    <a:pt x="50443" y="5850"/>
                  </a:cubicBezTo>
                  <a:cubicBezTo>
                    <a:pt x="47123" y="5850"/>
                    <a:pt x="44224" y="7115"/>
                    <a:pt x="41746" y="9645"/>
                  </a:cubicBezTo>
                  <a:cubicBezTo>
                    <a:pt x="39269" y="12176"/>
                    <a:pt x="38030" y="15022"/>
                    <a:pt x="38030" y="18184"/>
                  </a:cubicBezTo>
                  <a:cubicBezTo>
                    <a:pt x="38030" y="21294"/>
                    <a:pt x="38887" y="24378"/>
                    <a:pt x="40600" y="27435"/>
                  </a:cubicBezTo>
                  <a:cubicBezTo>
                    <a:pt x="42313" y="30492"/>
                    <a:pt x="46385" y="35052"/>
                    <a:pt x="52815" y="41113"/>
                  </a:cubicBezTo>
                  <a:cubicBezTo>
                    <a:pt x="57928" y="46015"/>
                    <a:pt x="61367" y="50232"/>
                    <a:pt x="63133" y="53764"/>
                  </a:cubicBezTo>
                  <a:cubicBezTo>
                    <a:pt x="64899" y="57295"/>
                    <a:pt x="65782" y="61117"/>
                    <a:pt x="65782" y="65228"/>
                  </a:cubicBezTo>
                  <a:cubicBezTo>
                    <a:pt x="65782" y="69867"/>
                    <a:pt x="64556" y="74136"/>
                    <a:pt x="62105" y="78037"/>
                  </a:cubicBezTo>
                  <a:cubicBezTo>
                    <a:pt x="59654" y="81937"/>
                    <a:pt x="56083" y="84955"/>
                    <a:pt x="51392" y="87090"/>
                  </a:cubicBezTo>
                  <a:cubicBezTo>
                    <a:pt x="46701" y="89224"/>
                    <a:pt x="41377" y="90292"/>
                    <a:pt x="35421" y="90292"/>
                  </a:cubicBezTo>
                  <a:cubicBezTo>
                    <a:pt x="31784" y="90292"/>
                    <a:pt x="27198" y="89751"/>
                    <a:pt x="21664" y="88671"/>
                  </a:cubicBezTo>
                  <a:cubicBezTo>
                    <a:pt x="16129" y="87590"/>
                    <a:pt x="12439" y="87050"/>
                    <a:pt x="10595" y="87050"/>
                  </a:cubicBezTo>
                  <a:cubicBezTo>
                    <a:pt x="9171" y="87050"/>
                    <a:pt x="7880" y="87274"/>
                    <a:pt x="6720" y="87722"/>
                  </a:cubicBezTo>
                  <a:cubicBezTo>
                    <a:pt x="5561" y="88170"/>
                    <a:pt x="4138" y="89027"/>
                    <a:pt x="2451" y="90292"/>
                  </a:cubicBezTo>
                  <a:lnTo>
                    <a:pt x="0" y="90292"/>
                  </a:lnTo>
                  <a:lnTo>
                    <a:pt x="7669" y="57401"/>
                  </a:lnTo>
                  <a:lnTo>
                    <a:pt x="10120" y="57401"/>
                  </a:lnTo>
                  <a:cubicBezTo>
                    <a:pt x="10647" y="63146"/>
                    <a:pt x="11807" y="68048"/>
                    <a:pt x="13599" y="72107"/>
                  </a:cubicBezTo>
                  <a:cubicBezTo>
                    <a:pt x="15391" y="76165"/>
                    <a:pt x="17934" y="79328"/>
                    <a:pt x="21229" y="81595"/>
                  </a:cubicBezTo>
                  <a:cubicBezTo>
                    <a:pt x="24523" y="83861"/>
                    <a:pt x="28305" y="84994"/>
                    <a:pt x="32575" y="84994"/>
                  </a:cubicBezTo>
                  <a:cubicBezTo>
                    <a:pt x="36792" y="84994"/>
                    <a:pt x="40310" y="83611"/>
                    <a:pt x="43130" y="80843"/>
                  </a:cubicBezTo>
                  <a:cubicBezTo>
                    <a:pt x="45950" y="78076"/>
                    <a:pt x="47360" y="74821"/>
                    <a:pt x="47360" y="71079"/>
                  </a:cubicBezTo>
                  <a:cubicBezTo>
                    <a:pt x="47360" y="67864"/>
                    <a:pt x="46556" y="64793"/>
                    <a:pt x="44948" y="61868"/>
                  </a:cubicBezTo>
                  <a:cubicBezTo>
                    <a:pt x="43341" y="58942"/>
                    <a:pt x="39704" y="54686"/>
                    <a:pt x="34037" y="49099"/>
                  </a:cubicBezTo>
                  <a:cubicBezTo>
                    <a:pt x="28371" y="43512"/>
                    <a:pt x="24457" y="38504"/>
                    <a:pt x="22296" y="34077"/>
                  </a:cubicBezTo>
                  <a:cubicBezTo>
                    <a:pt x="20768" y="30809"/>
                    <a:pt x="20003" y="27330"/>
                    <a:pt x="20003" y="23640"/>
                  </a:cubicBezTo>
                  <a:cubicBezTo>
                    <a:pt x="20003" y="17262"/>
                    <a:pt x="22520" y="11727"/>
                    <a:pt x="27554" y="7036"/>
                  </a:cubicBezTo>
                  <a:cubicBezTo>
                    <a:pt x="32588" y="2345"/>
                    <a:pt x="39190" y="0"/>
                    <a:pt x="473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CAC3CC6-D5FB-4E65-9644-D20AFE2B8A49}"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6D7EE2-4376-4A91-88B4-65B92082138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C3CC6-D5FB-4E65-9644-D20AFE2B8A49}" type="datetimeFigureOut">
              <a:rPr lang="zh-CN" altLang="en-US" smtClean="0"/>
              <a:t>2022/5/26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6D7EE2-4376-4A91-88B4-65B92082138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tiff"/><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6615" b="4676"/>
          <a:stretch>
            <a:fillRect/>
          </a:stretch>
        </p:blipFill>
        <p:spPr>
          <a:xfrm>
            <a:off x="0" y="729675"/>
            <a:ext cx="8054803" cy="2724727"/>
          </a:xfrm>
          <a:prstGeom prst="rect">
            <a:avLst/>
          </a:prstGeom>
        </p:spPr>
      </p:pic>
      <p:sp>
        <p:nvSpPr>
          <p:cNvPr id="15" name="矩形 14"/>
          <p:cNvSpPr/>
          <p:nvPr/>
        </p:nvSpPr>
        <p:spPr>
          <a:xfrm>
            <a:off x="8054803" y="729675"/>
            <a:ext cx="4137197" cy="2724728"/>
          </a:xfrm>
          <a:prstGeom prst="rect">
            <a:avLst/>
          </a:prstGeom>
          <a:solidFill>
            <a:srgbClr val="0B5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054804" y="729675"/>
            <a:ext cx="119083" cy="2724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247487" y="3646200"/>
            <a:ext cx="11697025" cy="1051570"/>
            <a:chOff x="143858" y="4102367"/>
            <a:chExt cx="8942808" cy="637480"/>
          </a:xfrm>
        </p:grpSpPr>
        <p:sp>
          <p:nvSpPr>
            <p:cNvPr id="25" name="矩形 24"/>
            <p:cNvSpPr/>
            <p:nvPr/>
          </p:nvSpPr>
          <p:spPr>
            <a:xfrm>
              <a:off x="143858" y="4102367"/>
              <a:ext cx="105525" cy="637480"/>
            </a:xfrm>
            <a:prstGeom prst="rect">
              <a:avLst/>
            </a:prstGeom>
            <a:solidFill>
              <a:srgbClr val="BBB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981141" y="4102367"/>
              <a:ext cx="105525" cy="637480"/>
            </a:xfrm>
            <a:prstGeom prst="rect">
              <a:avLst/>
            </a:prstGeom>
            <a:solidFill>
              <a:srgbClr val="BBB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8633635" y="1774785"/>
            <a:ext cx="3095736" cy="645189"/>
            <a:chOff x="8633635" y="1774785"/>
            <a:chExt cx="3095736" cy="645189"/>
          </a:xfrm>
        </p:grpSpPr>
        <p:pic>
          <p:nvPicPr>
            <p:cNvPr id="17" name="图片 16"/>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72727"/>
            <a:stretch>
              <a:fillRect/>
            </a:stretch>
          </p:blipFill>
          <p:spPr>
            <a:xfrm>
              <a:off x="8633635" y="1774785"/>
              <a:ext cx="630168" cy="645189"/>
            </a:xfrm>
            <a:prstGeom prst="rect">
              <a:avLst/>
            </a:prstGeom>
          </p:spPr>
        </p:pic>
        <p:sp>
          <p:nvSpPr>
            <p:cNvPr id="28" name="任意多边形 27"/>
            <p:cNvSpPr/>
            <p:nvPr/>
          </p:nvSpPr>
          <p:spPr>
            <a:xfrm>
              <a:off x="9454380" y="1864629"/>
              <a:ext cx="2166554" cy="267994"/>
            </a:xfrm>
            <a:custGeom>
              <a:avLst/>
              <a:gdLst/>
              <a:ahLst/>
              <a:cxnLst/>
              <a:rect l="l" t="t" r="r" b="b"/>
              <a:pathLst>
                <a:path w="2166554" h="267994">
                  <a:moveTo>
                    <a:pt x="53435" y="198842"/>
                  </a:moveTo>
                  <a:cubicBezTo>
                    <a:pt x="52807" y="199052"/>
                    <a:pt x="51916" y="199628"/>
                    <a:pt x="50764" y="200571"/>
                  </a:cubicBezTo>
                  <a:cubicBezTo>
                    <a:pt x="49611" y="201514"/>
                    <a:pt x="48930" y="202405"/>
                    <a:pt x="48720" y="203243"/>
                  </a:cubicBezTo>
                  <a:cubicBezTo>
                    <a:pt x="50606" y="202405"/>
                    <a:pt x="53226" y="201671"/>
                    <a:pt x="56579" y="201043"/>
                  </a:cubicBezTo>
                  <a:cubicBezTo>
                    <a:pt x="55950" y="200204"/>
                    <a:pt x="55321" y="199576"/>
                    <a:pt x="54693" y="199157"/>
                  </a:cubicBezTo>
                  <a:cubicBezTo>
                    <a:pt x="54693" y="198947"/>
                    <a:pt x="54274" y="198842"/>
                    <a:pt x="53435" y="198842"/>
                  </a:cubicBezTo>
                  <a:close/>
                  <a:moveTo>
                    <a:pt x="76067" y="180611"/>
                  </a:moveTo>
                  <a:cubicBezTo>
                    <a:pt x="74600" y="181031"/>
                    <a:pt x="73762" y="181450"/>
                    <a:pt x="73552" y="181869"/>
                  </a:cubicBezTo>
                  <a:cubicBezTo>
                    <a:pt x="71037" y="183336"/>
                    <a:pt x="69466" y="184488"/>
                    <a:pt x="68837" y="185326"/>
                  </a:cubicBezTo>
                  <a:lnTo>
                    <a:pt x="67894" y="186269"/>
                  </a:lnTo>
                  <a:lnTo>
                    <a:pt x="61293" y="190984"/>
                  </a:lnTo>
                  <a:cubicBezTo>
                    <a:pt x="60665" y="191194"/>
                    <a:pt x="60350" y="191613"/>
                    <a:pt x="60350" y="192241"/>
                  </a:cubicBezTo>
                  <a:cubicBezTo>
                    <a:pt x="59931" y="192661"/>
                    <a:pt x="59931" y="193080"/>
                    <a:pt x="60350" y="193499"/>
                  </a:cubicBezTo>
                  <a:cubicBezTo>
                    <a:pt x="60979" y="194337"/>
                    <a:pt x="61660" y="195018"/>
                    <a:pt x="62394" y="195542"/>
                  </a:cubicBezTo>
                  <a:cubicBezTo>
                    <a:pt x="63127" y="196066"/>
                    <a:pt x="63703" y="196537"/>
                    <a:pt x="64122" y="196956"/>
                  </a:cubicBezTo>
                  <a:cubicBezTo>
                    <a:pt x="64961" y="197795"/>
                    <a:pt x="65799" y="198004"/>
                    <a:pt x="66637" y="197585"/>
                  </a:cubicBezTo>
                  <a:lnTo>
                    <a:pt x="74809" y="195070"/>
                  </a:lnTo>
                  <a:cubicBezTo>
                    <a:pt x="75019" y="195070"/>
                    <a:pt x="75438" y="194756"/>
                    <a:pt x="76067" y="194127"/>
                  </a:cubicBezTo>
                  <a:lnTo>
                    <a:pt x="76067" y="187841"/>
                  </a:lnTo>
                  <a:close/>
                  <a:moveTo>
                    <a:pt x="1764002" y="180297"/>
                  </a:moveTo>
                  <a:cubicBezTo>
                    <a:pt x="1762116" y="180088"/>
                    <a:pt x="1755358" y="181450"/>
                    <a:pt x="1743728" y="184383"/>
                  </a:cubicBezTo>
                  <a:cubicBezTo>
                    <a:pt x="1732098" y="187317"/>
                    <a:pt x="1725340" y="189413"/>
                    <a:pt x="1723454" y="190670"/>
                  </a:cubicBezTo>
                  <a:cubicBezTo>
                    <a:pt x="1724292" y="191089"/>
                    <a:pt x="1724711" y="191403"/>
                    <a:pt x="1724711" y="191613"/>
                  </a:cubicBezTo>
                  <a:cubicBezTo>
                    <a:pt x="1727854" y="193708"/>
                    <a:pt x="1730369" y="195489"/>
                    <a:pt x="1732255" y="196956"/>
                  </a:cubicBezTo>
                  <a:cubicBezTo>
                    <a:pt x="1733721" y="197795"/>
                    <a:pt x="1735922" y="199261"/>
                    <a:pt x="1738856" y="201357"/>
                  </a:cubicBezTo>
                  <a:cubicBezTo>
                    <a:pt x="1739065" y="201566"/>
                    <a:pt x="1739746" y="201986"/>
                    <a:pt x="1740899" y="202614"/>
                  </a:cubicBezTo>
                  <a:cubicBezTo>
                    <a:pt x="1742051" y="203243"/>
                    <a:pt x="1742837" y="204081"/>
                    <a:pt x="1743256" y="205129"/>
                  </a:cubicBezTo>
                  <a:lnTo>
                    <a:pt x="1743570" y="205129"/>
                  </a:lnTo>
                  <a:cubicBezTo>
                    <a:pt x="1747133" y="207224"/>
                    <a:pt x="1750171" y="208796"/>
                    <a:pt x="1752686" y="209844"/>
                  </a:cubicBezTo>
                  <a:cubicBezTo>
                    <a:pt x="1752686" y="210053"/>
                    <a:pt x="1752895" y="210106"/>
                    <a:pt x="1753314" y="210001"/>
                  </a:cubicBezTo>
                  <a:cubicBezTo>
                    <a:pt x="1753734" y="209896"/>
                    <a:pt x="1754048" y="209844"/>
                    <a:pt x="1754257" y="209844"/>
                  </a:cubicBezTo>
                  <a:cubicBezTo>
                    <a:pt x="1755724" y="207958"/>
                    <a:pt x="1756562" y="206386"/>
                    <a:pt x="1756772" y="205129"/>
                  </a:cubicBezTo>
                  <a:cubicBezTo>
                    <a:pt x="1757820" y="203662"/>
                    <a:pt x="1758658" y="201671"/>
                    <a:pt x="1759287" y="199157"/>
                  </a:cubicBezTo>
                  <a:cubicBezTo>
                    <a:pt x="1760544" y="196852"/>
                    <a:pt x="1761277" y="194651"/>
                    <a:pt x="1761487" y="192556"/>
                  </a:cubicBezTo>
                  <a:cubicBezTo>
                    <a:pt x="1761906" y="191299"/>
                    <a:pt x="1762220" y="190251"/>
                    <a:pt x="1762430" y="189413"/>
                  </a:cubicBezTo>
                  <a:cubicBezTo>
                    <a:pt x="1762639" y="188574"/>
                    <a:pt x="1762849" y="187736"/>
                    <a:pt x="1763059" y="186898"/>
                  </a:cubicBezTo>
                  <a:cubicBezTo>
                    <a:pt x="1763059" y="186269"/>
                    <a:pt x="1763111" y="185379"/>
                    <a:pt x="1763216" y="184226"/>
                  </a:cubicBezTo>
                  <a:cubicBezTo>
                    <a:pt x="1763320" y="183074"/>
                    <a:pt x="1763582" y="181764"/>
                    <a:pt x="1764002" y="180297"/>
                  </a:cubicBezTo>
                  <a:close/>
                  <a:moveTo>
                    <a:pt x="925801" y="180297"/>
                  </a:moveTo>
                  <a:cubicBezTo>
                    <a:pt x="923915" y="180088"/>
                    <a:pt x="917157" y="181450"/>
                    <a:pt x="905527" y="184383"/>
                  </a:cubicBezTo>
                  <a:cubicBezTo>
                    <a:pt x="893897" y="187317"/>
                    <a:pt x="887140" y="189413"/>
                    <a:pt x="885253" y="190670"/>
                  </a:cubicBezTo>
                  <a:cubicBezTo>
                    <a:pt x="886092" y="191089"/>
                    <a:pt x="886511" y="191403"/>
                    <a:pt x="886511" y="191613"/>
                  </a:cubicBezTo>
                  <a:cubicBezTo>
                    <a:pt x="889654" y="193708"/>
                    <a:pt x="892169" y="195489"/>
                    <a:pt x="894055" y="196956"/>
                  </a:cubicBezTo>
                  <a:cubicBezTo>
                    <a:pt x="895522" y="197795"/>
                    <a:pt x="897722" y="199261"/>
                    <a:pt x="900656" y="201357"/>
                  </a:cubicBezTo>
                  <a:cubicBezTo>
                    <a:pt x="900865" y="201566"/>
                    <a:pt x="901546" y="201986"/>
                    <a:pt x="902698" y="202614"/>
                  </a:cubicBezTo>
                  <a:cubicBezTo>
                    <a:pt x="903851" y="203243"/>
                    <a:pt x="904637" y="204081"/>
                    <a:pt x="905056" y="205129"/>
                  </a:cubicBezTo>
                  <a:lnTo>
                    <a:pt x="905370" y="205129"/>
                  </a:lnTo>
                  <a:cubicBezTo>
                    <a:pt x="908933" y="207224"/>
                    <a:pt x="911971" y="208796"/>
                    <a:pt x="914486" y="209844"/>
                  </a:cubicBezTo>
                  <a:cubicBezTo>
                    <a:pt x="914486" y="210053"/>
                    <a:pt x="914695" y="210106"/>
                    <a:pt x="915114" y="210001"/>
                  </a:cubicBezTo>
                  <a:cubicBezTo>
                    <a:pt x="915534" y="209896"/>
                    <a:pt x="915848" y="209844"/>
                    <a:pt x="916057" y="209844"/>
                  </a:cubicBezTo>
                  <a:cubicBezTo>
                    <a:pt x="917524" y="207958"/>
                    <a:pt x="918362" y="206386"/>
                    <a:pt x="918572" y="205129"/>
                  </a:cubicBezTo>
                  <a:cubicBezTo>
                    <a:pt x="919620" y="203662"/>
                    <a:pt x="920458" y="201671"/>
                    <a:pt x="921086" y="199157"/>
                  </a:cubicBezTo>
                  <a:cubicBezTo>
                    <a:pt x="922344" y="196852"/>
                    <a:pt x="923077" y="194651"/>
                    <a:pt x="923287" y="192556"/>
                  </a:cubicBezTo>
                  <a:cubicBezTo>
                    <a:pt x="923706" y="191299"/>
                    <a:pt x="924020" y="190251"/>
                    <a:pt x="924230" y="189413"/>
                  </a:cubicBezTo>
                  <a:cubicBezTo>
                    <a:pt x="924439" y="188574"/>
                    <a:pt x="924649" y="187736"/>
                    <a:pt x="924858" y="186898"/>
                  </a:cubicBezTo>
                  <a:cubicBezTo>
                    <a:pt x="924858" y="186269"/>
                    <a:pt x="924911" y="185379"/>
                    <a:pt x="925016" y="184226"/>
                  </a:cubicBezTo>
                  <a:cubicBezTo>
                    <a:pt x="925120" y="183074"/>
                    <a:pt x="925382" y="181764"/>
                    <a:pt x="925801" y="180297"/>
                  </a:cubicBezTo>
                  <a:close/>
                  <a:moveTo>
                    <a:pt x="76067" y="167095"/>
                  </a:moveTo>
                  <a:lnTo>
                    <a:pt x="66008" y="170867"/>
                  </a:lnTo>
                  <a:cubicBezTo>
                    <a:pt x="65170" y="171077"/>
                    <a:pt x="63651" y="171548"/>
                    <a:pt x="61451" y="172282"/>
                  </a:cubicBezTo>
                  <a:cubicBezTo>
                    <a:pt x="59250" y="173015"/>
                    <a:pt x="57207" y="173277"/>
                    <a:pt x="55321" y="173068"/>
                  </a:cubicBezTo>
                  <a:lnTo>
                    <a:pt x="53750" y="173068"/>
                  </a:lnTo>
                  <a:cubicBezTo>
                    <a:pt x="52492" y="173696"/>
                    <a:pt x="51445" y="173382"/>
                    <a:pt x="50606" y="172125"/>
                  </a:cubicBezTo>
                  <a:cubicBezTo>
                    <a:pt x="49978" y="171286"/>
                    <a:pt x="48930" y="170972"/>
                    <a:pt x="47463" y="171182"/>
                  </a:cubicBezTo>
                  <a:cubicBezTo>
                    <a:pt x="49140" y="177678"/>
                    <a:pt x="51759" y="183440"/>
                    <a:pt x="55321" y="188470"/>
                  </a:cubicBezTo>
                  <a:lnTo>
                    <a:pt x="58779" y="185641"/>
                  </a:lnTo>
                  <a:lnTo>
                    <a:pt x="66951" y="177783"/>
                  </a:lnTo>
                  <a:lnTo>
                    <a:pt x="75124" y="170867"/>
                  </a:lnTo>
                  <a:cubicBezTo>
                    <a:pt x="75962" y="170029"/>
                    <a:pt x="76381" y="169191"/>
                    <a:pt x="76381" y="168353"/>
                  </a:cubicBezTo>
                  <a:close/>
                  <a:moveTo>
                    <a:pt x="576967" y="159552"/>
                  </a:moveTo>
                  <a:cubicBezTo>
                    <a:pt x="575501" y="159552"/>
                    <a:pt x="574558" y="159761"/>
                    <a:pt x="574138" y="160180"/>
                  </a:cubicBezTo>
                  <a:cubicBezTo>
                    <a:pt x="573300" y="160599"/>
                    <a:pt x="571729" y="161961"/>
                    <a:pt x="569424" y="164267"/>
                  </a:cubicBezTo>
                  <a:cubicBezTo>
                    <a:pt x="567957" y="165524"/>
                    <a:pt x="566699" y="166781"/>
                    <a:pt x="565652" y="168038"/>
                  </a:cubicBezTo>
                  <a:cubicBezTo>
                    <a:pt x="564604" y="169296"/>
                    <a:pt x="563661" y="170343"/>
                    <a:pt x="562823" y="171182"/>
                  </a:cubicBezTo>
                  <a:cubicBezTo>
                    <a:pt x="562404" y="171601"/>
                    <a:pt x="562404" y="172229"/>
                    <a:pt x="562823" y="173068"/>
                  </a:cubicBezTo>
                  <a:lnTo>
                    <a:pt x="565337" y="177154"/>
                  </a:lnTo>
                  <a:cubicBezTo>
                    <a:pt x="566595" y="179249"/>
                    <a:pt x="568061" y="181345"/>
                    <a:pt x="569738" y="183440"/>
                  </a:cubicBezTo>
                  <a:lnTo>
                    <a:pt x="573824" y="187841"/>
                  </a:lnTo>
                  <a:cubicBezTo>
                    <a:pt x="574662" y="188679"/>
                    <a:pt x="575081" y="189098"/>
                    <a:pt x="575081" y="189098"/>
                  </a:cubicBezTo>
                  <a:cubicBezTo>
                    <a:pt x="580320" y="193289"/>
                    <a:pt x="585245" y="195594"/>
                    <a:pt x="589855" y="196013"/>
                  </a:cubicBezTo>
                  <a:cubicBezTo>
                    <a:pt x="590902" y="196223"/>
                    <a:pt x="591584" y="196171"/>
                    <a:pt x="591898" y="195856"/>
                  </a:cubicBezTo>
                  <a:cubicBezTo>
                    <a:pt x="592212" y="195542"/>
                    <a:pt x="592369" y="194966"/>
                    <a:pt x="592369" y="194127"/>
                  </a:cubicBezTo>
                  <a:lnTo>
                    <a:pt x="592684" y="184069"/>
                  </a:lnTo>
                  <a:cubicBezTo>
                    <a:pt x="593103" y="181554"/>
                    <a:pt x="593312" y="177573"/>
                    <a:pt x="593312" y="172125"/>
                  </a:cubicBezTo>
                  <a:cubicBezTo>
                    <a:pt x="593312" y="167724"/>
                    <a:pt x="593417" y="164371"/>
                    <a:pt x="593627" y="162066"/>
                  </a:cubicBezTo>
                  <a:cubicBezTo>
                    <a:pt x="593627" y="161438"/>
                    <a:pt x="593522" y="160966"/>
                    <a:pt x="593312" y="160652"/>
                  </a:cubicBezTo>
                  <a:cubicBezTo>
                    <a:pt x="593103" y="160337"/>
                    <a:pt x="592684" y="160180"/>
                    <a:pt x="592055" y="160180"/>
                  </a:cubicBezTo>
                  <a:cubicBezTo>
                    <a:pt x="589959" y="160390"/>
                    <a:pt x="588074" y="160390"/>
                    <a:pt x="586397" y="160180"/>
                  </a:cubicBezTo>
                  <a:cubicBezTo>
                    <a:pt x="585140" y="159971"/>
                    <a:pt x="583568" y="159866"/>
                    <a:pt x="581682" y="159866"/>
                  </a:cubicBezTo>
                  <a:cubicBezTo>
                    <a:pt x="579796" y="159866"/>
                    <a:pt x="578225" y="159761"/>
                    <a:pt x="576967" y="159552"/>
                  </a:cubicBezTo>
                  <a:close/>
                  <a:moveTo>
                    <a:pt x="1142619" y="155151"/>
                  </a:moveTo>
                  <a:lnTo>
                    <a:pt x="1141990" y="156094"/>
                  </a:lnTo>
                  <a:cubicBezTo>
                    <a:pt x="1141152" y="157142"/>
                    <a:pt x="1140262" y="158190"/>
                    <a:pt x="1139319" y="159237"/>
                  </a:cubicBezTo>
                  <a:cubicBezTo>
                    <a:pt x="1138376" y="160285"/>
                    <a:pt x="1137485" y="161333"/>
                    <a:pt x="1136647" y="162381"/>
                  </a:cubicBezTo>
                  <a:cubicBezTo>
                    <a:pt x="1135180" y="163428"/>
                    <a:pt x="1134447" y="164267"/>
                    <a:pt x="1134447" y="164895"/>
                  </a:cubicBezTo>
                  <a:cubicBezTo>
                    <a:pt x="1134237" y="165733"/>
                    <a:pt x="1133870" y="166362"/>
                    <a:pt x="1133346" y="166781"/>
                  </a:cubicBezTo>
                  <a:cubicBezTo>
                    <a:pt x="1132823" y="167200"/>
                    <a:pt x="1132456" y="167515"/>
                    <a:pt x="1132246" y="167724"/>
                  </a:cubicBezTo>
                  <a:cubicBezTo>
                    <a:pt x="1130570" y="170029"/>
                    <a:pt x="1127636" y="173487"/>
                    <a:pt x="1123445" y="178097"/>
                  </a:cubicBezTo>
                  <a:cubicBezTo>
                    <a:pt x="1122607" y="178935"/>
                    <a:pt x="1122502" y="179668"/>
                    <a:pt x="1123131" y="180297"/>
                  </a:cubicBezTo>
                  <a:lnTo>
                    <a:pt x="1127846" y="184069"/>
                  </a:lnTo>
                  <a:cubicBezTo>
                    <a:pt x="1129941" y="185117"/>
                    <a:pt x="1131722" y="186374"/>
                    <a:pt x="1133189" y="187841"/>
                  </a:cubicBezTo>
                  <a:cubicBezTo>
                    <a:pt x="1135913" y="189098"/>
                    <a:pt x="1137485" y="189936"/>
                    <a:pt x="1137904" y="190356"/>
                  </a:cubicBezTo>
                  <a:cubicBezTo>
                    <a:pt x="1140000" y="191194"/>
                    <a:pt x="1141571" y="191613"/>
                    <a:pt x="1142619" y="191613"/>
                  </a:cubicBezTo>
                  <a:close/>
                  <a:moveTo>
                    <a:pt x="1497425" y="145093"/>
                  </a:moveTo>
                  <a:lnTo>
                    <a:pt x="1499940" y="145093"/>
                  </a:lnTo>
                  <a:cubicBezTo>
                    <a:pt x="1503502" y="145093"/>
                    <a:pt x="1506122" y="145302"/>
                    <a:pt x="1507798" y="145721"/>
                  </a:cubicBezTo>
                  <a:cubicBezTo>
                    <a:pt x="1517437" y="148236"/>
                    <a:pt x="1525715" y="151484"/>
                    <a:pt x="1532630" y="155465"/>
                  </a:cubicBezTo>
                  <a:cubicBezTo>
                    <a:pt x="1539545" y="159447"/>
                    <a:pt x="1543946" y="162485"/>
                    <a:pt x="1545831" y="164581"/>
                  </a:cubicBezTo>
                  <a:lnTo>
                    <a:pt x="1553690" y="172125"/>
                  </a:lnTo>
                  <a:cubicBezTo>
                    <a:pt x="1554318" y="172753"/>
                    <a:pt x="1555052" y="173906"/>
                    <a:pt x="1555890" y="175582"/>
                  </a:cubicBezTo>
                  <a:cubicBezTo>
                    <a:pt x="1556518" y="176211"/>
                    <a:pt x="1557252" y="177363"/>
                    <a:pt x="1558090" y="179040"/>
                  </a:cubicBezTo>
                  <a:lnTo>
                    <a:pt x="1558719" y="181554"/>
                  </a:lnTo>
                  <a:cubicBezTo>
                    <a:pt x="1558719" y="182602"/>
                    <a:pt x="1558824" y="183440"/>
                    <a:pt x="1559033" y="184069"/>
                  </a:cubicBezTo>
                  <a:cubicBezTo>
                    <a:pt x="1559033" y="184698"/>
                    <a:pt x="1559190" y="185274"/>
                    <a:pt x="1559505" y="185798"/>
                  </a:cubicBezTo>
                  <a:cubicBezTo>
                    <a:pt x="1559819" y="186322"/>
                    <a:pt x="1560081" y="187003"/>
                    <a:pt x="1560290" y="187841"/>
                  </a:cubicBezTo>
                  <a:cubicBezTo>
                    <a:pt x="1560500" y="188050"/>
                    <a:pt x="1560605" y="188470"/>
                    <a:pt x="1560605" y="189098"/>
                  </a:cubicBezTo>
                  <a:cubicBezTo>
                    <a:pt x="1560186" y="189727"/>
                    <a:pt x="1559819" y="190565"/>
                    <a:pt x="1559505" y="191613"/>
                  </a:cubicBezTo>
                  <a:cubicBezTo>
                    <a:pt x="1559190" y="192661"/>
                    <a:pt x="1558928" y="193499"/>
                    <a:pt x="1558719" y="194127"/>
                  </a:cubicBezTo>
                  <a:cubicBezTo>
                    <a:pt x="1558719" y="194337"/>
                    <a:pt x="1558771" y="194861"/>
                    <a:pt x="1558876" y="195699"/>
                  </a:cubicBezTo>
                  <a:cubicBezTo>
                    <a:pt x="1558981" y="196537"/>
                    <a:pt x="1558928" y="197271"/>
                    <a:pt x="1558719" y="197899"/>
                  </a:cubicBezTo>
                  <a:cubicBezTo>
                    <a:pt x="1558509" y="198318"/>
                    <a:pt x="1558404" y="198947"/>
                    <a:pt x="1558404" y="199785"/>
                  </a:cubicBezTo>
                  <a:cubicBezTo>
                    <a:pt x="1558404" y="200623"/>
                    <a:pt x="1558300" y="201252"/>
                    <a:pt x="1558090" y="201671"/>
                  </a:cubicBezTo>
                  <a:cubicBezTo>
                    <a:pt x="1557671" y="203348"/>
                    <a:pt x="1557042" y="204814"/>
                    <a:pt x="1556204" y="206072"/>
                  </a:cubicBezTo>
                  <a:cubicBezTo>
                    <a:pt x="1555995" y="206491"/>
                    <a:pt x="1555523" y="206858"/>
                    <a:pt x="1554790" y="207172"/>
                  </a:cubicBezTo>
                  <a:cubicBezTo>
                    <a:pt x="1554056" y="207486"/>
                    <a:pt x="1553375" y="207958"/>
                    <a:pt x="1552746" y="208586"/>
                  </a:cubicBezTo>
                  <a:lnTo>
                    <a:pt x="1552118" y="208586"/>
                  </a:lnTo>
                  <a:cubicBezTo>
                    <a:pt x="1551070" y="207539"/>
                    <a:pt x="1549498" y="206386"/>
                    <a:pt x="1547403" y="205129"/>
                  </a:cubicBezTo>
                  <a:lnTo>
                    <a:pt x="1543946" y="201671"/>
                  </a:lnTo>
                  <a:lnTo>
                    <a:pt x="1542688" y="200728"/>
                  </a:lnTo>
                  <a:cubicBezTo>
                    <a:pt x="1541850" y="199471"/>
                    <a:pt x="1540593" y="198738"/>
                    <a:pt x="1538916" y="198528"/>
                  </a:cubicBezTo>
                  <a:cubicBezTo>
                    <a:pt x="1538916" y="196852"/>
                    <a:pt x="1538288" y="195909"/>
                    <a:pt x="1537030" y="195699"/>
                  </a:cubicBezTo>
                  <a:lnTo>
                    <a:pt x="1536402" y="195385"/>
                  </a:lnTo>
                  <a:cubicBezTo>
                    <a:pt x="1535773" y="193499"/>
                    <a:pt x="1533887" y="190565"/>
                    <a:pt x="1530744" y="186584"/>
                  </a:cubicBezTo>
                  <a:cubicBezTo>
                    <a:pt x="1526553" y="181554"/>
                    <a:pt x="1523305" y="177887"/>
                    <a:pt x="1521000" y="175582"/>
                  </a:cubicBezTo>
                  <a:cubicBezTo>
                    <a:pt x="1513875" y="168458"/>
                    <a:pt x="1509579" y="164267"/>
                    <a:pt x="1508112" y="163009"/>
                  </a:cubicBezTo>
                  <a:cubicBezTo>
                    <a:pt x="1506436" y="161123"/>
                    <a:pt x="1504236" y="159080"/>
                    <a:pt x="1501512" y="156880"/>
                  </a:cubicBezTo>
                  <a:cubicBezTo>
                    <a:pt x="1498788" y="154680"/>
                    <a:pt x="1496797" y="153056"/>
                    <a:pt x="1495539" y="152008"/>
                  </a:cubicBezTo>
                  <a:cubicBezTo>
                    <a:pt x="1493444" y="150122"/>
                    <a:pt x="1490824" y="149179"/>
                    <a:pt x="1487681" y="149179"/>
                  </a:cubicBezTo>
                  <a:lnTo>
                    <a:pt x="1486738" y="148865"/>
                  </a:lnTo>
                  <a:cubicBezTo>
                    <a:pt x="1487157" y="148655"/>
                    <a:pt x="1487524" y="148393"/>
                    <a:pt x="1487838" y="148079"/>
                  </a:cubicBezTo>
                  <a:cubicBezTo>
                    <a:pt x="1488153" y="147764"/>
                    <a:pt x="1488519" y="147503"/>
                    <a:pt x="1488938" y="147293"/>
                  </a:cubicBezTo>
                  <a:cubicBezTo>
                    <a:pt x="1489358" y="146874"/>
                    <a:pt x="1490039" y="146560"/>
                    <a:pt x="1490982" y="146350"/>
                  </a:cubicBezTo>
                  <a:cubicBezTo>
                    <a:pt x="1491925" y="146140"/>
                    <a:pt x="1492710" y="145931"/>
                    <a:pt x="1493339" y="145721"/>
                  </a:cubicBezTo>
                  <a:cubicBezTo>
                    <a:pt x="1494177" y="145302"/>
                    <a:pt x="1495539" y="145093"/>
                    <a:pt x="1497425" y="145093"/>
                  </a:cubicBezTo>
                  <a:close/>
                  <a:moveTo>
                    <a:pt x="594570" y="136292"/>
                  </a:moveTo>
                  <a:cubicBezTo>
                    <a:pt x="594150" y="136501"/>
                    <a:pt x="593836" y="136658"/>
                    <a:pt x="593627" y="136763"/>
                  </a:cubicBezTo>
                  <a:cubicBezTo>
                    <a:pt x="593417" y="136868"/>
                    <a:pt x="593208" y="137025"/>
                    <a:pt x="592998" y="137235"/>
                  </a:cubicBezTo>
                  <a:cubicBezTo>
                    <a:pt x="592579" y="137444"/>
                    <a:pt x="592107" y="137863"/>
                    <a:pt x="591584" y="138492"/>
                  </a:cubicBezTo>
                  <a:cubicBezTo>
                    <a:pt x="591060" y="139121"/>
                    <a:pt x="590588" y="139540"/>
                    <a:pt x="590169" y="139749"/>
                  </a:cubicBezTo>
                  <a:cubicBezTo>
                    <a:pt x="589331" y="141216"/>
                    <a:pt x="587864" y="143207"/>
                    <a:pt x="585768" y="145721"/>
                  </a:cubicBezTo>
                  <a:lnTo>
                    <a:pt x="582625" y="150122"/>
                  </a:lnTo>
                  <a:lnTo>
                    <a:pt x="583254" y="150122"/>
                  </a:lnTo>
                  <a:lnTo>
                    <a:pt x="593627" y="149179"/>
                  </a:lnTo>
                  <a:cubicBezTo>
                    <a:pt x="594046" y="149179"/>
                    <a:pt x="594255" y="148865"/>
                    <a:pt x="594255" y="148236"/>
                  </a:cubicBezTo>
                  <a:cubicBezTo>
                    <a:pt x="594465" y="146769"/>
                    <a:pt x="594517" y="145407"/>
                    <a:pt x="594412" y="144150"/>
                  </a:cubicBezTo>
                  <a:cubicBezTo>
                    <a:pt x="594308" y="142892"/>
                    <a:pt x="594360" y="141530"/>
                    <a:pt x="594570" y="140064"/>
                  </a:cubicBezTo>
                  <a:cubicBezTo>
                    <a:pt x="594989" y="139016"/>
                    <a:pt x="594989" y="137758"/>
                    <a:pt x="594570" y="136292"/>
                  </a:cubicBezTo>
                  <a:close/>
                  <a:moveTo>
                    <a:pt x="314573" y="132520"/>
                  </a:moveTo>
                  <a:lnTo>
                    <a:pt x="315201" y="132834"/>
                  </a:lnTo>
                  <a:lnTo>
                    <a:pt x="313315" y="135663"/>
                  </a:lnTo>
                  <a:cubicBezTo>
                    <a:pt x="312268" y="136292"/>
                    <a:pt x="312163" y="137235"/>
                    <a:pt x="313001" y="138492"/>
                  </a:cubicBezTo>
                  <a:lnTo>
                    <a:pt x="316144" y="142578"/>
                  </a:lnTo>
                  <a:lnTo>
                    <a:pt x="323059" y="135349"/>
                  </a:lnTo>
                  <a:cubicBezTo>
                    <a:pt x="324317" y="134091"/>
                    <a:pt x="325155" y="134406"/>
                    <a:pt x="325574" y="136292"/>
                  </a:cubicBezTo>
                  <a:lnTo>
                    <a:pt x="325574" y="137549"/>
                  </a:lnTo>
                  <a:lnTo>
                    <a:pt x="325260" y="143521"/>
                  </a:lnTo>
                  <a:cubicBezTo>
                    <a:pt x="325050" y="144150"/>
                    <a:pt x="324788" y="144936"/>
                    <a:pt x="324474" y="145879"/>
                  </a:cubicBezTo>
                  <a:cubicBezTo>
                    <a:pt x="324160" y="146822"/>
                    <a:pt x="324107" y="147607"/>
                    <a:pt x="324317" y="148236"/>
                  </a:cubicBezTo>
                  <a:cubicBezTo>
                    <a:pt x="324317" y="151589"/>
                    <a:pt x="324631" y="154837"/>
                    <a:pt x="325260" y="157980"/>
                  </a:cubicBezTo>
                  <a:cubicBezTo>
                    <a:pt x="325260" y="158399"/>
                    <a:pt x="325574" y="159028"/>
                    <a:pt x="326203" y="159866"/>
                  </a:cubicBezTo>
                  <a:cubicBezTo>
                    <a:pt x="326831" y="160704"/>
                    <a:pt x="327250" y="161333"/>
                    <a:pt x="327460" y="161752"/>
                  </a:cubicBezTo>
                  <a:cubicBezTo>
                    <a:pt x="328298" y="162590"/>
                    <a:pt x="328717" y="163638"/>
                    <a:pt x="328717" y="164895"/>
                  </a:cubicBezTo>
                  <a:cubicBezTo>
                    <a:pt x="328717" y="165943"/>
                    <a:pt x="328403" y="167095"/>
                    <a:pt x="327774" y="168353"/>
                  </a:cubicBezTo>
                  <a:cubicBezTo>
                    <a:pt x="327355" y="169191"/>
                    <a:pt x="326831" y="169610"/>
                    <a:pt x="326203" y="169610"/>
                  </a:cubicBezTo>
                  <a:cubicBezTo>
                    <a:pt x="324526" y="170029"/>
                    <a:pt x="323479" y="170239"/>
                    <a:pt x="323059" y="170239"/>
                  </a:cubicBezTo>
                  <a:cubicBezTo>
                    <a:pt x="320754" y="170239"/>
                    <a:pt x="318554" y="169191"/>
                    <a:pt x="316459" y="167095"/>
                  </a:cubicBezTo>
                  <a:lnTo>
                    <a:pt x="312372" y="163638"/>
                  </a:lnTo>
                  <a:cubicBezTo>
                    <a:pt x="311953" y="163219"/>
                    <a:pt x="311115" y="162485"/>
                    <a:pt x="309858" y="161438"/>
                  </a:cubicBezTo>
                  <a:cubicBezTo>
                    <a:pt x="308600" y="160390"/>
                    <a:pt x="307972" y="158923"/>
                    <a:pt x="307972" y="157037"/>
                  </a:cubicBezTo>
                  <a:lnTo>
                    <a:pt x="307972" y="156094"/>
                  </a:lnTo>
                  <a:cubicBezTo>
                    <a:pt x="307972" y="155465"/>
                    <a:pt x="307815" y="154680"/>
                    <a:pt x="307500" y="153737"/>
                  </a:cubicBezTo>
                  <a:cubicBezTo>
                    <a:pt x="307186" y="152794"/>
                    <a:pt x="306924" y="152008"/>
                    <a:pt x="306715" y="151379"/>
                  </a:cubicBezTo>
                  <a:cubicBezTo>
                    <a:pt x="305457" y="148446"/>
                    <a:pt x="305038" y="145198"/>
                    <a:pt x="305457" y="141635"/>
                  </a:cubicBezTo>
                  <a:cubicBezTo>
                    <a:pt x="305457" y="141426"/>
                    <a:pt x="305510" y="141164"/>
                    <a:pt x="305614" y="140849"/>
                  </a:cubicBezTo>
                  <a:cubicBezTo>
                    <a:pt x="305719" y="140535"/>
                    <a:pt x="305981" y="140168"/>
                    <a:pt x="306400" y="139749"/>
                  </a:cubicBezTo>
                  <a:cubicBezTo>
                    <a:pt x="306610" y="138701"/>
                    <a:pt x="306924" y="137863"/>
                    <a:pt x="307343" y="137235"/>
                  </a:cubicBezTo>
                  <a:cubicBezTo>
                    <a:pt x="307762" y="136606"/>
                    <a:pt x="308496" y="136396"/>
                    <a:pt x="309543" y="136606"/>
                  </a:cubicBezTo>
                  <a:lnTo>
                    <a:pt x="310172" y="137863"/>
                  </a:lnTo>
                  <a:cubicBezTo>
                    <a:pt x="312896" y="134510"/>
                    <a:pt x="314363" y="132729"/>
                    <a:pt x="314573" y="132520"/>
                  </a:cubicBezTo>
                  <a:close/>
                  <a:moveTo>
                    <a:pt x="395983" y="111774"/>
                  </a:moveTo>
                  <a:cubicBezTo>
                    <a:pt x="398078" y="111774"/>
                    <a:pt x="400069" y="112089"/>
                    <a:pt x="401955" y="112717"/>
                  </a:cubicBezTo>
                  <a:cubicBezTo>
                    <a:pt x="402165" y="112927"/>
                    <a:pt x="402426" y="113189"/>
                    <a:pt x="402741" y="113503"/>
                  </a:cubicBezTo>
                  <a:cubicBezTo>
                    <a:pt x="403055" y="113817"/>
                    <a:pt x="403422" y="114184"/>
                    <a:pt x="403841" y="114603"/>
                  </a:cubicBezTo>
                  <a:lnTo>
                    <a:pt x="406041" y="116175"/>
                  </a:lnTo>
                  <a:lnTo>
                    <a:pt x="410127" y="118375"/>
                  </a:lnTo>
                  <a:lnTo>
                    <a:pt x="418929" y="125919"/>
                  </a:lnTo>
                  <a:cubicBezTo>
                    <a:pt x="419767" y="126967"/>
                    <a:pt x="420605" y="128119"/>
                    <a:pt x="421443" y="129376"/>
                  </a:cubicBezTo>
                  <a:cubicBezTo>
                    <a:pt x="422281" y="130634"/>
                    <a:pt x="423120" y="131786"/>
                    <a:pt x="423958" y="132834"/>
                  </a:cubicBezTo>
                  <a:cubicBezTo>
                    <a:pt x="425425" y="134720"/>
                    <a:pt x="426158" y="136501"/>
                    <a:pt x="426158" y="138178"/>
                  </a:cubicBezTo>
                  <a:cubicBezTo>
                    <a:pt x="426158" y="139435"/>
                    <a:pt x="425948" y="140902"/>
                    <a:pt x="425529" y="142578"/>
                  </a:cubicBezTo>
                  <a:cubicBezTo>
                    <a:pt x="425110" y="144255"/>
                    <a:pt x="424796" y="145512"/>
                    <a:pt x="424586" y="146350"/>
                  </a:cubicBezTo>
                  <a:cubicBezTo>
                    <a:pt x="423539" y="150751"/>
                    <a:pt x="422805" y="153684"/>
                    <a:pt x="422386" y="155151"/>
                  </a:cubicBezTo>
                  <a:cubicBezTo>
                    <a:pt x="422177" y="155570"/>
                    <a:pt x="421810" y="156199"/>
                    <a:pt x="421286" y="157037"/>
                  </a:cubicBezTo>
                  <a:cubicBezTo>
                    <a:pt x="420762" y="157875"/>
                    <a:pt x="420395" y="158504"/>
                    <a:pt x="420186" y="158923"/>
                  </a:cubicBezTo>
                  <a:cubicBezTo>
                    <a:pt x="419138" y="160809"/>
                    <a:pt x="418300" y="162590"/>
                    <a:pt x="417671" y="164267"/>
                  </a:cubicBezTo>
                  <a:cubicBezTo>
                    <a:pt x="417252" y="165524"/>
                    <a:pt x="416519" y="166624"/>
                    <a:pt x="415471" y="167567"/>
                  </a:cubicBezTo>
                  <a:cubicBezTo>
                    <a:pt x="414423" y="168510"/>
                    <a:pt x="413271" y="169296"/>
                    <a:pt x="412013" y="169924"/>
                  </a:cubicBezTo>
                  <a:cubicBezTo>
                    <a:pt x="411175" y="170553"/>
                    <a:pt x="410127" y="171339"/>
                    <a:pt x="408870" y="172282"/>
                  </a:cubicBezTo>
                  <a:cubicBezTo>
                    <a:pt x="407613" y="173225"/>
                    <a:pt x="406356" y="174325"/>
                    <a:pt x="405098" y="175582"/>
                  </a:cubicBezTo>
                  <a:cubicBezTo>
                    <a:pt x="401117" y="178726"/>
                    <a:pt x="397135" y="182078"/>
                    <a:pt x="393154" y="185641"/>
                  </a:cubicBezTo>
                  <a:lnTo>
                    <a:pt x="390954" y="187212"/>
                  </a:lnTo>
                  <a:cubicBezTo>
                    <a:pt x="388649" y="184907"/>
                    <a:pt x="384981" y="180821"/>
                    <a:pt x="379952" y="174954"/>
                  </a:cubicBezTo>
                  <a:cubicBezTo>
                    <a:pt x="379952" y="176001"/>
                    <a:pt x="379848" y="177049"/>
                    <a:pt x="379638" y="178097"/>
                  </a:cubicBezTo>
                  <a:cubicBezTo>
                    <a:pt x="379428" y="179145"/>
                    <a:pt x="379324" y="180088"/>
                    <a:pt x="379324" y="180926"/>
                  </a:cubicBezTo>
                  <a:cubicBezTo>
                    <a:pt x="379114" y="183231"/>
                    <a:pt x="379062" y="185274"/>
                    <a:pt x="379166" y="187055"/>
                  </a:cubicBezTo>
                  <a:cubicBezTo>
                    <a:pt x="379271" y="188836"/>
                    <a:pt x="379219" y="190879"/>
                    <a:pt x="379009" y="193184"/>
                  </a:cubicBezTo>
                  <a:lnTo>
                    <a:pt x="379324" y="201043"/>
                  </a:lnTo>
                  <a:cubicBezTo>
                    <a:pt x="379324" y="202509"/>
                    <a:pt x="379271" y="204133"/>
                    <a:pt x="379166" y="205915"/>
                  </a:cubicBezTo>
                  <a:cubicBezTo>
                    <a:pt x="379062" y="207696"/>
                    <a:pt x="379114" y="209844"/>
                    <a:pt x="379324" y="212358"/>
                  </a:cubicBezTo>
                  <a:lnTo>
                    <a:pt x="379009" y="222102"/>
                  </a:lnTo>
                  <a:cubicBezTo>
                    <a:pt x="379009" y="223569"/>
                    <a:pt x="378905" y="226136"/>
                    <a:pt x="378695" y="229803"/>
                  </a:cubicBezTo>
                  <a:cubicBezTo>
                    <a:pt x="378485" y="233470"/>
                    <a:pt x="378171" y="236771"/>
                    <a:pt x="377752" y="239705"/>
                  </a:cubicBezTo>
                  <a:cubicBezTo>
                    <a:pt x="377333" y="242848"/>
                    <a:pt x="376600" y="245572"/>
                    <a:pt x="375552" y="247877"/>
                  </a:cubicBezTo>
                  <a:cubicBezTo>
                    <a:pt x="373875" y="251020"/>
                    <a:pt x="372618" y="256050"/>
                    <a:pt x="371780" y="262965"/>
                  </a:cubicBezTo>
                  <a:cubicBezTo>
                    <a:pt x="371570" y="264641"/>
                    <a:pt x="371256" y="265794"/>
                    <a:pt x="370837" y="266422"/>
                  </a:cubicBezTo>
                  <a:cubicBezTo>
                    <a:pt x="370418" y="267051"/>
                    <a:pt x="369475" y="267575"/>
                    <a:pt x="368008" y="267994"/>
                  </a:cubicBezTo>
                  <a:lnTo>
                    <a:pt x="367694" y="266737"/>
                  </a:lnTo>
                  <a:cubicBezTo>
                    <a:pt x="364760" y="257097"/>
                    <a:pt x="363084" y="246620"/>
                    <a:pt x="362664" y="235304"/>
                  </a:cubicBezTo>
                  <a:cubicBezTo>
                    <a:pt x="362664" y="232370"/>
                    <a:pt x="362769" y="230170"/>
                    <a:pt x="362979" y="228703"/>
                  </a:cubicBezTo>
                  <a:cubicBezTo>
                    <a:pt x="362979" y="227446"/>
                    <a:pt x="363031" y="225979"/>
                    <a:pt x="363136" y="224303"/>
                  </a:cubicBezTo>
                  <a:cubicBezTo>
                    <a:pt x="363241" y="222626"/>
                    <a:pt x="363188" y="220635"/>
                    <a:pt x="362979" y="218330"/>
                  </a:cubicBezTo>
                  <a:lnTo>
                    <a:pt x="363293" y="196013"/>
                  </a:lnTo>
                  <a:cubicBezTo>
                    <a:pt x="363503" y="188260"/>
                    <a:pt x="363607" y="178306"/>
                    <a:pt x="363607" y="166153"/>
                  </a:cubicBezTo>
                  <a:lnTo>
                    <a:pt x="364550" y="153580"/>
                  </a:lnTo>
                  <a:cubicBezTo>
                    <a:pt x="362455" y="157351"/>
                    <a:pt x="360778" y="159971"/>
                    <a:pt x="359521" y="161438"/>
                  </a:cubicBezTo>
                  <a:cubicBezTo>
                    <a:pt x="358264" y="163743"/>
                    <a:pt x="355854" y="166886"/>
                    <a:pt x="352292" y="170867"/>
                  </a:cubicBezTo>
                  <a:cubicBezTo>
                    <a:pt x="350825" y="172334"/>
                    <a:pt x="349306" y="173644"/>
                    <a:pt x="347734" y="174796"/>
                  </a:cubicBezTo>
                  <a:cubicBezTo>
                    <a:pt x="346162" y="175949"/>
                    <a:pt x="344748" y="177154"/>
                    <a:pt x="343491" y="178411"/>
                  </a:cubicBezTo>
                  <a:cubicBezTo>
                    <a:pt x="342862" y="179040"/>
                    <a:pt x="341919" y="179354"/>
                    <a:pt x="340662" y="179354"/>
                  </a:cubicBezTo>
                  <a:cubicBezTo>
                    <a:pt x="339614" y="179354"/>
                    <a:pt x="338566" y="179040"/>
                    <a:pt x="337518" y="178411"/>
                  </a:cubicBezTo>
                  <a:lnTo>
                    <a:pt x="332489" y="173068"/>
                  </a:lnTo>
                  <a:cubicBezTo>
                    <a:pt x="332070" y="172649"/>
                    <a:pt x="331494" y="172177"/>
                    <a:pt x="330760" y="171653"/>
                  </a:cubicBezTo>
                  <a:cubicBezTo>
                    <a:pt x="330027" y="171129"/>
                    <a:pt x="329556" y="170448"/>
                    <a:pt x="329346" y="169610"/>
                  </a:cubicBezTo>
                  <a:cubicBezTo>
                    <a:pt x="328717" y="169191"/>
                    <a:pt x="328455" y="168667"/>
                    <a:pt x="328560" y="168038"/>
                  </a:cubicBezTo>
                  <a:cubicBezTo>
                    <a:pt x="328665" y="167410"/>
                    <a:pt x="329032" y="166886"/>
                    <a:pt x="329660" y="166467"/>
                  </a:cubicBezTo>
                  <a:cubicBezTo>
                    <a:pt x="331127" y="165419"/>
                    <a:pt x="332070" y="163638"/>
                    <a:pt x="332489" y="161123"/>
                  </a:cubicBezTo>
                  <a:cubicBezTo>
                    <a:pt x="334375" y="156094"/>
                    <a:pt x="336261" y="150122"/>
                    <a:pt x="338147" y="143207"/>
                  </a:cubicBezTo>
                  <a:lnTo>
                    <a:pt x="339719" y="136606"/>
                  </a:lnTo>
                  <a:cubicBezTo>
                    <a:pt x="339719" y="135139"/>
                    <a:pt x="338985" y="133987"/>
                    <a:pt x="337518" y="133148"/>
                  </a:cubicBezTo>
                  <a:cubicBezTo>
                    <a:pt x="336471" y="132729"/>
                    <a:pt x="335580" y="132310"/>
                    <a:pt x="334847" y="131891"/>
                  </a:cubicBezTo>
                  <a:cubicBezTo>
                    <a:pt x="334113" y="131472"/>
                    <a:pt x="333432" y="131053"/>
                    <a:pt x="332804" y="130634"/>
                  </a:cubicBezTo>
                  <a:cubicBezTo>
                    <a:pt x="334689" y="129586"/>
                    <a:pt x="336680" y="129062"/>
                    <a:pt x="338776" y="129062"/>
                  </a:cubicBezTo>
                  <a:cubicBezTo>
                    <a:pt x="341081" y="129062"/>
                    <a:pt x="343910" y="129796"/>
                    <a:pt x="347262" y="131262"/>
                  </a:cubicBezTo>
                  <a:cubicBezTo>
                    <a:pt x="350406" y="133148"/>
                    <a:pt x="353863" y="135768"/>
                    <a:pt x="357635" y="139121"/>
                  </a:cubicBezTo>
                  <a:cubicBezTo>
                    <a:pt x="358892" y="140587"/>
                    <a:pt x="359521" y="142054"/>
                    <a:pt x="359521" y="143521"/>
                  </a:cubicBezTo>
                  <a:cubicBezTo>
                    <a:pt x="359521" y="144569"/>
                    <a:pt x="359207" y="145721"/>
                    <a:pt x="358578" y="146979"/>
                  </a:cubicBezTo>
                  <a:lnTo>
                    <a:pt x="355435" y="152951"/>
                  </a:lnTo>
                  <a:lnTo>
                    <a:pt x="355435" y="153580"/>
                  </a:lnTo>
                  <a:lnTo>
                    <a:pt x="360778" y="149808"/>
                  </a:lnTo>
                  <a:lnTo>
                    <a:pt x="365179" y="145407"/>
                  </a:lnTo>
                  <a:cubicBezTo>
                    <a:pt x="364969" y="144359"/>
                    <a:pt x="364131" y="143102"/>
                    <a:pt x="362664" y="141635"/>
                  </a:cubicBezTo>
                  <a:lnTo>
                    <a:pt x="361093" y="139749"/>
                  </a:lnTo>
                  <a:cubicBezTo>
                    <a:pt x="361093" y="139540"/>
                    <a:pt x="361407" y="138492"/>
                    <a:pt x="362036" y="136606"/>
                  </a:cubicBezTo>
                  <a:cubicBezTo>
                    <a:pt x="362455" y="135768"/>
                    <a:pt x="362822" y="135244"/>
                    <a:pt x="363136" y="135034"/>
                  </a:cubicBezTo>
                  <a:cubicBezTo>
                    <a:pt x="363450" y="134825"/>
                    <a:pt x="364131" y="134825"/>
                    <a:pt x="365179" y="135034"/>
                  </a:cubicBezTo>
                  <a:cubicBezTo>
                    <a:pt x="366227" y="135244"/>
                    <a:pt x="367327" y="135453"/>
                    <a:pt x="368479" y="135663"/>
                  </a:cubicBezTo>
                  <a:cubicBezTo>
                    <a:pt x="369632" y="135873"/>
                    <a:pt x="370732" y="136082"/>
                    <a:pt x="371780" y="136292"/>
                  </a:cubicBezTo>
                  <a:cubicBezTo>
                    <a:pt x="372199" y="136292"/>
                    <a:pt x="372828" y="136711"/>
                    <a:pt x="373666" y="137549"/>
                  </a:cubicBezTo>
                  <a:cubicBezTo>
                    <a:pt x="374504" y="138387"/>
                    <a:pt x="375447" y="139382"/>
                    <a:pt x="376495" y="140535"/>
                  </a:cubicBezTo>
                  <a:cubicBezTo>
                    <a:pt x="377542" y="141688"/>
                    <a:pt x="378695" y="142892"/>
                    <a:pt x="379952" y="144150"/>
                  </a:cubicBezTo>
                  <a:cubicBezTo>
                    <a:pt x="380371" y="144988"/>
                    <a:pt x="380633" y="145931"/>
                    <a:pt x="380738" y="146979"/>
                  </a:cubicBezTo>
                  <a:cubicBezTo>
                    <a:pt x="380843" y="148026"/>
                    <a:pt x="380686" y="148969"/>
                    <a:pt x="380267" y="149808"/>
                  </a:cubicBezTo>
                  <a:cubicBezTo>
                    <a:pt x="379428" y="151903"/>
                    <a:pt x="379009" y="153475"/>
                    <a:pt x="379009" y="154522"/>
                  </a:cubicBezTo>
                  <a:lnTo>
                    <a:pt x="379009" y="156408"/>
                  </a:lnTo>
                  <a:cubicBezTo>
                    <a:pt x="379009" y="157456"/>
                    <a:pt x="379219" y="159447"/>
                    <a:pt x="379638" y="162381"/>
                  </a:cubicBezTo>
                  <a:cubicBezTo>
                    <a:pt x="379638" y="162590"/>
                    <a:pt x="379690" y="162852"/>
                    <a:pt x="379795" y="163166"/>
                  </a:cubicBezTo>
                  <a:cubicBezTo>
                    <a:pt x="379900" y="163481"/>
                    <a:pt x="380057" y="163638"/>
                    <a:pt x="380267" y="163638"/>
                  </a:cubicBezTo>
                  <a:cubicBezTo>
                    <a:pt x="383410" y="165943"/>
                    <a:pt x="386867" y="167619"/>
                    <a:pt x="390639" y="168667"/>
                  </a:cubicBezTo>
                  <a:lnTo>
                    <a:pt x="391582" y="168667"/>
                  </a:lnTo>
                  <a:cubicBezTo>
                    <a:pt x="392420" y="168667"/>
                    <a:pt x="393049" y="168143"/>
                    <a:pt x="393468" y="167095"/>
                  </a:cubicBezTo>
                  <a:cubicBezTo>
                    <a:pt x="394306" y="165419"/>
                    <a:pt x="395669" y="162695"/>
                    <a:pt x="397554" y="158923"/>
                  </a:cubicBezTo>
                  <a:cubicBezTo>
                    <a:pt x="399440" y="155151"/>
                    <a:pt x="400907" y="151694"/>
                    <a:pt x="401955" y="148550"/>
                  </a:cubicBezTo>
                  <a:cubicBezTo>
                    <a:pt x="403631" y="144359"/>
                    <a:pt x="404994" y="139435"/>
                    <a:pt x="406041" y="133777"/>
                  </a:cubicBezTo>
                  <a:lnTo>
                    <a:pt x="406356" y="132205"/>
                  </a:lnTo>
                  <a:cubicBezTo>
                    <a:pt x="406356" y="129691"/>
                    <a:pt x="404784" y="127071"/>
                    <a:pt x="401641" y="124347"/>
                  </a:cubicBezTo>
                  <a:cubicBezTo>
                    <a:pt x="401431" y="124138"/>
                    <a:pt x="401169" y="124085"/>
                    <a:pt x="400855" y="124190"/>
                  </a:cubicBezTo>
                  <a:cubicBezTo>
                    <a:pt x="400541" y="124295"/>
                    <a:pt x="400279" y="124347"/>
                    <a:pt x="400069" y="124347"/>
                  </a:cubicBezTo>
                  <a:cubicBezTo>
                    <a:pt x="395669" y="125185"/>
                    <a:pt x="390220" y="127176"/>
                    <a:pt x="383724" y="130319"/>
                  </a:cubicBezTo>
                  <a:lnTo>
                    <a:pt x="379638" y="132205"/>
                  </a:lnTo>
                  <a:cubicBezTo>
                    <a:pt x="379219" y="132205"/>
                    <a:pt x="379009" y="132310"/>
                    <a:pt x="379009" y="132520"/>
                  </a:cubicBezTo>
                  <a:cubicBezTo>
                    <a:pt x="378381" y="133567"/>
                    <a:pt x="377595" y="134144"/>
                    <a:pt x="376652" y="134249"/>
                  </a:cubicBezTo>
                  <a:cubicBezTo>
                    <a:pt x="375709" y="134353"/>
                    <a:pt x="374399" y="134301"/>
                    <a:pt x="372723" y="134091"/>
                  </a:cubicBezTo>
                  <a:cubicBezTo>
                    <a:pt x="369370" y="134091"/>
                    <a:pt x="366855" y="133882"/>
                    <a:pt x="365179" y="133463"/>
                  </a:cubicBezTo>
                  <a:cubicBezTo>
                    <a:pt x="363922" y="132834"/>
                    <a:pt x="362717" y="132415"/>
                    <a:pt x="361564" y="132205"/>
                  </a:cubicBezTo>
                  <a:cubicBezTo>
                    <a:pt x="360412" y="131996"/>
                    <a:pt x="359626" y="131891"/>
                    <a:pt x="359207" y="131891"/>
                  </a:cubicBezTo>
                  <a:cubicBezTo>
                    <a:pt x="358369" y="131682"/>
                    <a:pt x="357426" y="131053"/>
                    <a:pt x="356378" y="130005"/>
                  </a:cubicBezTo>
                  <a:cubicBezTo>
                    <a:pt x="358473" y="128329"/>
                    <a:pt x="358578" y="126757"/>
                    <a:pt x="356692" y="125290"/>
                  </a:cubicBezTo>
                  <a:cubicBezTo>
                    <a:pt x="357111" y="125500"/>
                    <a:pt x="357740" y="125605"/>
                    <a:pt x="358578" y="125605"/>
                  </a:cubicBezTo>
                  <a:cubicBezTo>
                    <a:pt x="359835" y="125605"/>
                    <a:pt x="361302" y="125185"/>
                    <a:pt x="362979" y="124347"/>
                  </a:cubicBezTo>
                  <a:cubicBezTo>
                    <a:pt x="369265" y="120994"/>
                    <a:pt x="378171" y="117118"/>
                    <a:pt x="389696" y="112717"/>
                  </a:cubicBezTo>
                  <a:cubicBezTo>
                    <a:pt x="392001" y="112089"/>
                    <a:pt x="394097" y="111774"/>
                    <a:pt x="395983" y="111774"/>
                  </a:cubicBezTo>
                  <a:close/>
                  <a:moveTo>
                    <a:pt x="2043151" y="108317"/>
                  </a:moveTo>
                  <a:cubicBezTo>
                    <a:pt x="2042312" y="109155"/>
                    <a:pt x="2041579" y="109574"/>
                    <a:pt x="2040950" y="109574"/>
                  </a:cubicBezTo>
                  <a:lnTo>
                    <a:pt x="2041265" y="109888"/>
                  </a:lnTo>
                  <a:cubicBezTo>
                    <a:pt x="2042522" y="109260"/>
                    <a:pt x="2043256" y="108841"/>
                    <a:pt x="2043465" y="108631"/>
                  </a:cubicBezTo>
                  <a:cubicBezTo>
                    <a:pt x="2043465" y="108631"/>
                    <a:pt x="2043413" y="108579"/>
                    <a:pt x="2043308" y="108474"/>
                  </a:cubicBezTo>
                  <a:cubicBezTo>
                    <a:pt x="2043203" y="108369"/>
                    <a:pt x="2043151" y="108317"/>
                    <a:pt x="2043151" y="108317"/>
                  </a:cubicBezTo>
                  <a:close/>
                  <a:moveTo>
                    <a:pt x="1961740" y="103916"/>
                  </a:moveTo>
                  <a:cubicBezTo>
                    <a:pt x="1960902" y="103916"/>
                    <a:pt x="1960169" y="104230"/>
                    <a:pt x="1959540" y="104859"/>
                  </a:cubicBezTo>
                  <a:lnTo>
                    <a:pt x="1958912" y="105173"/>
                  </a:lnTo>
                  <a:lnTo>
                    <a:pt x="1958283" y="105488"/>
                  </a:lnTo>
                  <a:lnTo>
                    <a:pt x="1957340" y="109574"/>
                  </a:lnTo>
                  <a:cubicBezTo>
                    <a:pt x="1957340" y="112089"/>
                    <a:pt x="1957130" y="114079"/>
                    <a:pt x="1956711" y="115546"/>
                  </a:cubicBezTo>
                  <a:lnTo>
                    <a:pt x="1956082" y="124976"/>
                  </a:lnTo>
                  <a:lnTo>
                    <a:pt x="1956397" y="125605"/>
                  </a:lnTo>
                  <a:lnTo>
                    <a:pt x="1963941" y="129691"/>
                  </a:lnTo>
                  <a:cubicBezTo>
                    <a:pt x="1966246" y="130739"/>
                    <a:pt x="1968237" y="131786"/>
                    <a:pt x="1969913" y="132834"/>
                  </a:cubicBezTo>
                  <a:cubicBezTo>
                    <a:pt x="1971589" y="133044"/>
                    <a:pt x="1973161" y="133672"/>
                    <a:pt x="1974628" y="134720"/>
                  </a:cubicBezTo>
                  <a:cubicBezTo>
                    <a:pt x="1976304" y="135139"/>
                    <a:pt x="1977247" y="134720"/>
                    <a:pt x="1977457" y="133463"/>
                  </a:cubicBezTo>
                  <a:cubicBezTo>
                    <a:pt x="1977457" y="132205"/>
                    <a:pt x="1978085" y="128434"/>
                    <a:pt x="1979343" y="122147"/>
                  </a:cubicBezTo>
                  <a:lnTo>
                    <a:pt x="1979028" y="122147"/>
                  </a:lnTo>
                  <a:cubicBezTo>
                    <a:pt x="1979238" y="118794"/>
                    <a:pt x="1978295" y="115861"/>
                    <a:pt x="1976199" y="113346"/>
                  </a:cubicBezTo>
                  <a:cubicBezTo>
                    <a:pt x="1973475" y="110622"/>
                    <a:pt x="1970122" y="108002"/>
                    <a:pt x="1966141" y="105488"/>
                  </a:cubicBezTo>
                  <a:cubicBezTo>
                    <a:pt x="1964674" y="104440"/>
                    <a:pt x="1963207" y="103916"/>
                    <a:pt x="1961740" y="103916"/>
                  </a:cubicBezTo>
                  <a:close/>
                  <a:moveTo>
                    <a:pt x="1771860" y="103759"/>
                  </a:moveTo>
                  <a:cubicBezTo>
                    <a:pt x="1772698" y="103864"/>
                    <a:pt x="1773326" y="103916"/>
                    <a:pt x="1773746" y="103916"/>
                  </a:cubicBezTo>
                  <a:cubicBezTo>
                    <a:pt x="1775422" y="104126"/>
                    <a:pt x="1777937" y="104650"/>
                    <a:pt x="1781289" y="105488"/>
                  </a:cubicBezTo>
                  <a:cubicBezTo>
                    <a:pt x="1782547" y="105907"/>
                    <a:pt x="1783699" y="106536"/>
                    <a:pt x="1784747" y="107374"/>
                  </a:cubicBezTo>
                  <a:cubicBezTo>
                    <a:pt x="1785795" y="108212"/>
                    <a:pt x="1786528" y="108841"/>
                    <a:pt x="1786947" y="109260"/>
                  </a:cubicBezTo>
                  <a:lnTo>
                    <a:pt x="1791662" y="114289"/>
                  </a:lnTo>
                  <a:cubicBezTo>
                    <a:pt x="1793129" y="116803"/>
                    <a:pt x="1793862" y="118585"/>
                    <a:pt x="1793862" y="119632"/>
                  </a:cubicBezTo>
                  <a:cubicBezTo>
                    <a:pt x="1793653" y="120052"/>
                    <a:pt x="1793338" y="120366"/>
                    <a:pt x="1792919" y="120575"/>
                  </a:cubicBezTo>
                  <a:cubicBezTo>
                    <a:pt x="1792500" y="120785"/>
                    <a:pt x="1792186" y="120890"/>
                    <a:pt x="1791976" y="120890"/>
                  </a:cubicBezTo>
                  <a:cubicBezTo>
                    <a:pt x="1788205" y="124662"/>
                    <a:pt x="1785899" y="126862"/>
                    <a:pt x="1785061" y="127491"/>
                  </a:cubicBezTo>
                  <a:cubicBezTo>
                    <a:pt x="1779403" y="133777"/>
                    <a:pt x="1776784" y="136711"/>
                    <a:pt x="1777203" y="136292"/>
                  </a:cubicBezTo>
                  <a:cubicBezTo>
                    <a:pt x="1777203" y="136501"/>
                    <a:pt x="1777151" y="136658"/>
                    <a:pt x="1777046" y="136763"/>
                  </a:cubicBezTo>
                  <a:cubicBezTo>
                    <a:pt x="1776941" y="136868"/>
                    <a:pt x="1776784" y="136920"/>
                    <a:pt x="1776574" y="136920"/>
                  </a:cubicBezTo>
                  <a:cubicBezTo>
                    <a:pt x="1775736" y="136501"/>
                    <a:pt x="1775160" y="136554"/>
                    <a:pt x="1774846" y="137077"/>
                  </a:cubicBezTo>
                  <a:cubicBezTo>
                    <a:pt x="1774531" y="137601"/>
                    <a:pt x="1774374" y="137863"/>
                    <a:pt x="1774374" y="137863"/>
                  </a:cubicBezTo>
                  <a:lnTo>
                    <a:pt x="1770917" y="141635"/>
                  </a:lnTo>
                  <a:cubicBezTo>
                    <a:pt x="1770288" y="142892"/>
                    <a:pt x="1769764" y="143521"/>
                    <a:pt x="1769345" y="143521"/>
                  </a:cubicBezTo>
                  <a:cubicBezTo>
                    <a:pt x="1769136" y="143731"/>
                    <a:pt x="1768192" y="144150"/>
                    <a:pt x="1766516" y="144778"/>
                  </a:cubicBezTo>
                  <a:lnTo>
                    <a:pt x="1764630" y="145721"/>
                  </a:lnTo>
                  <a:cubicBezTo>
                    <a:pt x="1764211" y="146560"/>
                    <a:pt x="1763268" y="147398"/>
                    <a:pt x="1761801" y="148236"/>
                  </a:cubicBezTo>
                  <a:cubicBezTo>
                    <a:pt x="1760963" y="149074"/>
                    <a:pt x="1760963" y="149598"/>
                    <a:pt x="1761801" y="149808"/>
                  </a:cubicBezTo>
                  <a:lnTo>
                    <a:pt x="1764002" y="151694"/>
                  </a:lnTo>
                  <a:cubicBezTo>
                    <a:pt x="1769240" y="156932"/>
                    <a:pt x="1771860" y="159552"/>
                    <a:pt x="1771860" y="159552"/>
                  </a:cubicBezTo>
                  <a:cubicBezTo>
                    <a:pt x="1772069" y="160180"/>
                    <a:pt x="1772698" y="160495"/>
                    <a:pt x="1773746" y="160495"/>
                  </a:cubicBezTo>
                  <a:cubicBezTo>
                    <a:pt x="1775003" y="160285"/>
                    <a:pt x="1776522" y="160076"/>
                    <a:pt x="1778303" y="159866"/>
                  </a:cubicBezTo>
                  <a:cubicBezTo>
                    <a:pt x="1780084" y="159656"/>
                    <a:pt x="1782128" y="159237"/>
                    <a:pt x="1784432" y="158609"/>
                  </a:cubicBezTo>
                  <a:cubicBezTo>
                    <a:pt x="1785690" y="158399"/>
                    <a:pt x="1788309" y="157875"/>
                    <a:pt x="1792291" y="157037"/>
                  </a:cubicBezTo>
                  <a:lnTo>
                    <a:pt x="1801406" y="155151"/>
                  </a:lnTo>
                  <a:cubicBezTo>
                    <a:pt x="1802244" y="154732"/>
                    <a:pt x="1805807" y="153789"/>
                    <a:pt x="1812093" y="152322"/>
                  </a:cubicBezTo>
                  <a:cubicBezTo>
                    <a:pt x="1814398" y="151694"/>
                    <a:pt x="1815865" y="151274"/>
                    <a:pt x="1816494" y="151065"/>
                  </a:cubicBezTo>
                  <a:lnTo>
                    <a:pt x="1818694" y="151065"/>
                  </a:lnTo>
                  <a:lnTo>
                    <a:pt x="1823723" y="150122"/>
                  </a:lnTo>
                  <a:cubicBezTo>
                    <a:pt x="1824352" y="149912"/>
                    <a:pt x="1824980" y="149703"/>
                    <a:pt x="1825609" y="149493"/>
                  </a:cubicBezTo>
                  <a:cubicBezTo>
                    <a:pt x="1826238" y="149284"/>
                    <a:pt x="1826971" y="149179"/>
                    <a:pt x="1827809" y="149179"/>
                  </a:cubicBezTo>
                  <a:cubicBezTo>
                    <a:pt x="1829695" y="148969"/>
                    <a:pt x="1832420" y="149074"/>
                    <a:pt x="1835982" y="149493"/>
                  </a:cubicBezTo>
                  <a:lnTo>
                    <a:pt x="1836925" y="149493"/>
                  </a:lnTo>
                  <a:cubicBezTo>
                    <a:pt x="1837973" y="149493"/>
                    <a:pt x="1839020" y="149912"/>
                    <a:pt x="1840068" y="150751"/>
                  </a:cubicBezTo>
                  <a:cubicBezTo>
                    <a:pt x="1840906" y="152008"/>
                    <a:pt x="1842164" y="152951"/>
                    <a:pt x="1843840" y="153580"/>
                  </a:cubicBezTo>
                  <a:cubicBezTo>
                    <a:pt x="1844259" y="153789"/>
                    <a:pt x="1845097" y="154313"/>
                    <a:pt x="1846355" y="155151"/>
                  </a:cubicBezTo>
                  <a:cubicBezTo>
                    <a:pt x="1847612" y="155989"/>
                    <a:pt x="1848555" y="157037"/>
                    <a:pt x="1849184" y="158294"/>
                  </a:cubicBezTo>
                  <a:cubicBezTo>
                    <a:pt x="1849393" y="158713"/>
                    <a:pt x="1849707" y="159185"/>
                    <a:pt x="1850126" y="159709"/>
                  </a:cubicBezTo>
                  <a:cubicBezTo>
                    <a:pt x="1850546" y="160233"/>
                    <a:pt x="1850755" y="160809"/>
                    <a:pt x="1850755" y="161438"/>
                  </a:cubicBezTo>
                  <a:lnTo>
                    <a:pt x="1850755" y="161752"/>
                  </a:lnTo>
                  <a:cubicBezTo>
                    <a:pt x="1850755" y="163428"/>
                    <a:pt x="1850126" y="164267"/>
                    <a:pt x="1848869" y="164267"/>
                  </a:cubicBezTo>
                  <a:cubicBezTo>
                    <a:pt x="1848241" y="164686"/>
                    <a:pt x="1847717" y="165210"/>
                    <a:pt x="1847298" y="165838"/>
                  </a:cubicBezTo>
                  <a:cubicBezTo>
                    <a:pt x="1846878" y="166886"/>
                    <a:pt x="1846040" y="167410"/>
                    <a:pt x="1844783" y="167410"/>
                  </a:cubicBezTo>
                  <a:lnTo>
                    <a:pt x="1843211" y="167410"/>
                  </a:lnTo>
                  <a:lnTo>
                    <a:pt x="1838811" y="166781"/>
                  </a:lnTo>
                  <a:cubicBezTo>
                    <a:pt x="1838601" y="166572"/>
                    <a:pt x="1838077" y="166467"/>
                    <a:pt x="1837239" y="166467"/>
                  </a:cubicBezTo>
                  <a:cubicBezTo>
                    <a:pt x="1835982" y="166467"/>
                    <a:pt x="1835039" y="166572"/>
                    <a:pt x="1834410" y="166781"/>
                  </a:cubicBezTo>
                  <a:cubicBezTo>
                    <a:pt x="1833572" y="167410"/>
                    <a:pt x="1832105" y="167724"/>
                    <a:pt x="1830010" y="167724"/>
                  </a:cubicBezTo>
                  <a:lnTo>
                    <a:pt x="1814922" y="169924"/>
                  </a:lnTo>
                  <a:cubicBezTo>
                    <a:pt x="1811988" y="170343"/>
                    <a:pt x="1809998" y="170763"/>
                    <a:pt x="1808950" y="171182"/>
                  </a:cubicBezTo>
                  <a:cubicBezTo>
                    <a:pt x="1808740" y="171182"/>
                    <a:pt x="1808007" y="171391"/>
                    <a:pt x="1806750" y="171810"/>
                  </a:cubicBezTo>
                  <a:cubicBezTo>
                    <a:pt x="1805073" y="172020"/>
                    <a:pt x="1800358" y="172963"/>
                    <a:pt x="1792605" y="174639"/>
                  </a:cubicBezTo>
                  <a:cubicBezTo>
                    <a:pt x="1791976" y="174849"/>
                    <a:pt x="1788728" y="175477"/>
                    <a:pt x="1782861" y="176525"/>
                  </a:cubicBezTo>
                  <a:lnTo>
                    <a:pt x="1782232" y="176840"/>
                  </a:lnTo>
                  <a:cubicBezTo>
                    <a:pt x="1783909" y="181240"/>
                    <a:pt x="1785271" y="186060"/>
                    <a:pt x="1786318" y="191299"/>
                  </a:cubicBezTo>
                  <a:lnTo>
                    <a:pt x="1786004" y="192870"/>
                  </a:lnTo>
                  <a:cubicBezTo>
                    <a:pt x="1785795" y="193289"/>
                    <a:pt x="1785795" y="193761"/>
                    <a:pt x="1786004" y="194285"/>
                  </a:cubicBezTo>
                  <a:cubicBezTo>
                    <a:pt x="1786214" y="194808"/>
                    <a:pt x="1786214" y="195280"/>
                    <a:pt x="1786004" y="195699"/>
                  </a:cubicBezTo>
                  <a:cubicBezTo>
                    <a:pt x="1785795" y="196747"/>
                    <a:pt x="1785585" y="198423"/>
                    <a:pt x="1785376" y="200728"/>
                  </a:cubicBezTo>
                  <a:cubicBezTo>
                    <a:pt x="1785166" y="203033"/>
                    <a:pt x="1784642" y="204919"/>
                    <a:pt x="1783804" y="206386"/>
                  </a:cubicBezTo>
                  <a:cubicBezTo>
                    <a:pt x="1783594" y="206805"/>
                    <a:pt x="1783280" y="207329"/>
                    <a:pt x="1782861" y="207958"/>
                  </a:cubicBezTo>
                  <a:cubicBezTo>
                    <a:pt x="1782442" y="208586"/>
                    <a:pt x="1782023" y="209005"/>
                    <a:pt x="1781604" y="209215"/>
                  </a:cubicBezTo>
                  <a:cubicBezTo>
                    <a:pt x="1781394" y="209425"/>
                    <a:pt x="1781289" y="209844"/>
                    <a:pt x="1781289" y="210472"/>
                  </a:cubicBezTo>
                  <a:cubicBezTo>
                    <a:pt x="1781289" y="212568"/>
                    <a:pt x="1780975" y="214139"/>
                    <a:pt x="1780346" y="215187"/>
                  </a:cubicBezTo>
                  <a:cubicBezTo>
                    <a:pt x="1779927" y="215606"/>
                    <a:pt x="1779718" y="216340"/>
                    <a:pt x="1779718" y="217387"/>
                  </a:cubicBezTo>
                  <a:cubicBezTo>
                    <a:pt x="1779718" y="218226"/>
                    <a:pt x="1778984" y="218854"/>
                    <a:pt x="1777517" y="219273"/>
                  </a:cubicBezTo>
                  <a:cubicBezTo>
                    <a:pt x="1777517" y="219273"/>
                    <a:pt x="1777465" y="219326"/>
                    <a:pt x="1777360" y="219431"/>
                  </a:cubicBezTo>
                  <a:cubicBezTo>
                    <a:pt x="1777256" y="219535"/>
                    <a:pt x="1777203" y="219588"/>
                    <a:pt x="1777203" y="219588"/>
                  </a:cubicBezTo>
                  <a:cubicBezTo>
                    <a:pt x="1776994" y="220426"/>
                    <a:pt x="1776470" y="221264"/>
                    <a:pt x="1775632" y="222102"/>
                  </a:cubicBezTo>
                  <a:cubicBezTo>
                    <a:pt x="1774793" y="222941"/>
                    <a:pt x="1774269" y="223569"/>
                    <a:pt x="1774060" y="223988"/>
                  </a:cubicBezTo>
                  <a:cubicBezTo>
                    <a:pt x="1773850" y="224407"/>
                    <a:pt x="1773536" y="224879"/>
                    <a:pt x="1773117" y="225403"/>
                  </a:cubicBezTo>
                  <a:cubicBezTo>
                    <a:pt x="1772698" y="225927"/>
                    <a:pt x="1772488" y="226398"/>
                    <a:pt x="1772488" y="226817"/>
                  </a:cubicBezTo>
                  <a:cubicBezTo>
                    <a:pt x="1772698" y="227236"/>
                    <a:pt x="1772488" y="227551"/>
                    <a:pt x="1771860" y="227760"/>
                  </a:cubicBezTo>
                  <a:cubicBezTo>
                    <a:pt x="1771231" y="227970"/>
                    <a:pt x="1770812" y="228179"/>
                    <a:pt x="1770602" y="228389"/>
                  </a:cubicBezTo>
                  <a:lnTo>
                    <a:pt x="1767459" y="229960"/>
                  </a:lnTo>
                  <a:cubicBezTo>
                    <a:pt x="1767459" y="230170"/>
                    <a:pt x="1767354" y="230275"/>
                    <a:pt x="1767145" y="230275"/>
                  </a:cubicBezTo>
                  <a:cubicBezTo>
                    <a:pt x="1766097" y="230065"/>
                    <a:pt x="1764944" y="230170"/>
                    <a:pt x="1763687" y="230589"/>
                  </a:cubicBezTo>
                  <a:cubicBezTo>
                    <a:pt x="1762430" y="231008"/>
                    <a:pt x="1761277" y="231218"/>
                    <a:pt x="1760230" y="231218"/>
                  </a:cubicBezTo>
                  <a:cubicBezTo>
                    <a:pt x="1760020" y="231218"/>
                    <a:pt x="1759496" y="231218"/>
                    <a:pt x="1758658" y="231218"/>
                  </a:cubicBezTo>
                  <a:cubicBezTo>
                    <a:pt x="1757820" y="231218"/>
                    <a:pt x="1757191" y="231532"/>
                    <a:pt x="1756772" y="232161"/>
                  </a:cubicBezTo>
                  <a:cubicBezTo>
                    <a:pt x="1756772" y="232370"/>
                    <a:pt x="1756458" y="232475"/>
                    <a:pt x="1755829" y="232475"/>
                  </a:cubicBezTo>
                  <a:cubicBezTo>
                    <a:pt x="1755200" y="232266"/>
                    <a:pt x="1753943" y="232004"/>
                    <a:pt x="1752057" y="231689"/>
                  </a:cubicBezTo>
                  <a:cubicBezTo>
                    <a:pt x="1750171" y="231375"/>
                    <a:pt x="1748704" y="230589"/>
                    <a:pt x="1747657" y="229332"/>
                  </a:cubicBezTo>
                  <a:cubicBezTo>
                    <a:pt x="1747238" y="228913"/>
                    <a:pt x="1746714" y="228441"/>
                    <a:pt x="1746085" y="227917"/>
                  </a:cubicBezTo>
                  <a:cubicBezTo>
                    <a:pt x="1745456" y="227394"/>
                    <a:pt x="1744932" y="226922"/>
                    <a:pt x="1744513" y="226503"/>
                  </a:cubicBezTo>
                  <a:lnTo>
                    <a:pt x="1741999" y="223045"/>
                  </a:lnTo>
                  <a:lnTo>
                    <a:pt x="1737284" y="216130"/>
                  </a:lnTo>
                  <a:cubicBezTo>
                    <a:pt x="1733093" y="211101"/>
                    <a:pt x="1728902" y="205653"/>
                    <a:pt x="1724711" y="199785"/>
                  </a:cubicBezTo>
                  <a:cubicBezTo>
                    <a:pt x="1722825" y="197480"/>
                    <a:pt x="1721463" y="195280"/>
                    <a:pt x="1720625" y="193184"/>
                  </a:cubicBezTo>
                  <a:cubicBezTo>
                    <a:pt x="1720206" y="192346"/>
                    <a:pt x="1719786" y="191927"/>
                    <a:pt x="1719367" y="191927"/>
                  </a:cubicBezTo>
                  <a:cubicBezTo>
                    <a:pt x="1718948" y="191927"/>
                    <a:pt x="1718320" y="192032"/>
                    <a:pt x="1717481" y="192241"/>
                  </a:cubicBezTo>
                  <a:cubicBezTo>
                    <a:pt x="1715596" y="193080"/>
                    <a:pt x="1712976" y="193813"/>
                    <a:pt x="1709623" y="194442"/>
                  </a:cubicBezTo>
                  <a:cubicBezTo>
                    <a:pt x="1705223" y="195489"/>
                    <a:pt x="1701136" y="196328"/>
                    <a:pt x="1697365" y="196956"/>
                  </a:cubicBezTo>
                  <a:cubicBezTo>
                    <a:pt x="1695688" y="196956"/>
                    <a:pt x="1694221" y="196328"/>
                    <a:pt x="1692964" y="195070"/>
                  </a:cubicBezTo>
                  <a:cubicBezTo>
                    <a:pt x="1690869" y="193394"/>
                    <a:pt x="1689087" y="192137"/>
                    <a:pt x="1687620" y="191299"/>
                  </a:cubicBezTo>
                  <a:cubicBezTo>
                    <a:pt x="1685106" y="190041"/>
                    <a:pt x="1683849" y="187946"/>
                    <a:pt x="1683849" y="185012"/>
                  </a:cubicBezTo>
                  <a:cubicBezTo>
                    <a:pt x="1683849" y="183545"/>
                    <a:pt x="1684058" y="182288"/>
                    <a:pt x="1684477" y="181240"/>
                  </a:cubicBezTo>
                  <a:cubicBezTo>
                    <a:pt x="1684896" y="180611"/>
                    <a:pt x="1685525" y="180192"/>
                    <a:pt x="1686363" y="179983"/>
                  </a:cubicBezTo>
                  <a:cubicBezTo>
                    <a:pt x="1687201" y="179773"/>
                    <a:pt x="1687725" y="179668"/>
                    <a:pt x="1687935" y="179668"/>
                  </a:cubicBezTo>
                  <a:cubicBezTo>
                    <a:pt x="1688983" y="179459"/>
                    <a:pt x="1689978" y="179407"/>
                    <a:pt x="1690921" y="179511"/>
                  </a:cubicBezTo>
                  <a:cubicBezTo>
                    <a:pt x="1691864" y="179616"/>
                    <a:pt x="1692650" y="179668"/>
                    <a:pt x="1693278" y="179668"/>
                  </a:cubicBezTo>
                  <a:cubicBezTo>
                    <a:pt x="1693278" y="180716"/>
                    <a:pt x="1693383" y="181502"/>
                    <a:pt x="1693593" y="182026"/>
                  </a:cubicBezTo>
                  <a:cubicBezTo>
                    <a:pt x="1693802" y="182550"/>
                    <a:pt x="1694116" y="182812"/>
                    <a:pt x="1694536" y="182812"/>
                  </a:cubicBezTo>
                  <a:cubicBezTo>
                    <a:pt x="1695374" y="182812"/>
                    <a:pt x="1696107" y="182707"/>
                    <a:pt x="1696736" y="182497"/>
                  </a:cubicBezTo>
                  <a:lnTo>
                    <a:pt x="1711824" y="177783"/>
                  </a:lnTo>
                  <a:lnTo>
                    <a:pt x="1723139" y="174325"/>
                  </a:lnTo>
                  <a:lnTo>
                    <a:pt x="1734769" y="170867"/>
                  </a:lnTo>
                  <a:cubicBezTo>
                    <a:pt x="1736236" y="170239"/>
                    <a:pt x="1737650" y="169767"/>
                    <a:pt x="1739013" y="169453"/>
                  </a:cubicBezTo>
                  <a:cubicBezTo>
                    <a:pt x="1740375" y="169139"/>
                    <a:pt x="1741684" y="168772"/>
                    <a:pt x="1742942" y="168353"/>
                  </a:cubicBezTo>
                  <a:cubicBezTo>
                    <a:pt x="1745456" y="167934"/>
                    <a:pt x="1750800" y="166572"/>
                    <a:pt x="1758972" y="164267"/>
                  </a:cubicBezTo>
                  <a:cubicBezTo>
                    <a:pt x="1759601" y="164267"/>
                    <a:pt x="1760020" y="164109"/>
                    <a:pt x="1760230" y="163795"/>
                  </a:cubicBezTo>
                  <a:cubicBezTo>
                    <a:pt x="1760439" y="163481"/>
                    <a:pt x="1760334" y="163009"/>
                    <a:pt x="1759915" y="162381"/>
                  </a:cubicBezTo>
                  <a:lnTo>
                    <a:pt x="1756143" y="155465"/>
                  </a:lnTo>
                  <a:cubicBezTo>
                    <a:pt x="1755724" y="154418"/>
                    <a:pt x="1754991" y="154103"/>
                    <a:pt x="1753943" y="154522"/>
                  </a:cubicBezTo>
                  <a:cubicBezTo>
                    <a:pt x="1751638" y="155570"/>
                    <a:pt x="1750171" y="154627"/>
                    <a:pt x="1749542" y="151694"/>
                  </a:cubicBezTo>
                  <a:cubicBezTo>
                    <a:pt x="1749542" y="150646"/>
                    <a:pt x="1749438" y="149912"/>
                    <a:pt x="1749228" y="149493"/>
                  </a:cubicBezTo>
                  <a:lnTo>
                    <a:pt x="1748600" y="146979"/>
                  </a:lnTo>
                  <a:cubicBezTo>
                    <a:pt x="1748600" y="145931"/>
                    <a:pt x="1749019" y="144569"/>
                    <a:pt x="1749857" y="142892"/>
                  </a:cubicBezTo>
                  <a:cubicBezTo>
                    <a:pt x="1750066" y="142473"/>
                    <a:pt x="1752371" y="138701"/>
                    <a:pt x="1756772" y="131577"/>
                  </a:cubicBezTo>
                  <a:cubicBezTo>
                    <a:pt x="1757191" y="130948"/>
                    <a:pt x="1757715" y="130267"/>
                    <a:pt x="1758344" y="129534"/>
                  </a:cubicBezTo>
                  <a:cubicBezTo>
                    <a:pt x="1758972" y="128800"/>
                    <a:pt x="1759496" y="128014"/>
                    <a:pt x="1759915" y="127176"/>
                  </a:cubicBezTo>
                  <a:cubicBezTo>
                    <a:pt x="1760544" y="126548"/>
                    <a:pt x="1761068" y="125867"/>
                    <a:pt x="1761487" y="125133"/>
                  </a:cubicBezTo>
                  <a:cubicBezTo>
                    <a:pt x="1761906" y="124400"/>
                    <a:pt x="1762430" y="123719"/>
                    <a:pt x="1763059" y="123090"/>
                  </a:cubicBezTo>
                  <a:lnTo>
                    <a:pt x="1762430" y="122461"/>
                  </a:lnTo>
                  <a:lnTo>
                    <a:pt x="1756772" y="125290"/>
                  </a:lnTo>
                  <a:cubicBezTo>
                    <a:pt x="1755515" y="125709"/>
                    <a:pt x="1754572" y="126128"/>
                    <a:pt x="1753943" y="126548"/>
                  </a:cubicBezTo>
                  <a:lnTo>
                    <a:pt x="1751743" y="127491"/>
                  </a:lnTo>
                  <a:lnTo>
                    <a:pt x="1749228" y="129062"/>
                  </a:lnTo>
                  <a:lnTo>
                    <a:pt x="1744199" y="130948"/>
                  </a:lnTo>
                  <a:cubicBezTo>
                    <a:pt x="1742732" y="131367"/>
                    <a:pt x="1740532" y="132205"/>
                    <a:pt x="1737598" y="133463"/>
                  </a:cubicBezTo>
                  <a:lnTo>
                    <a:pt x="1735398" y="134091"/>
                  </a:lnTo>
                  <a:cubicBezTo>
                    <a:pt x="1735188" y="134301"/>
                    <a:pt x="1734926" y="134406"/>
                    <a:pt x="1734612" y="134406"/>
                  </a:cubicBezTo>
                  <a:cubicBezTo>
                    <a:pt x="1734298" y="134406"/>
                    <a:pt x="1734036" y="134510"/>
                    <a:pt x="1733826" y="134720"/>
                  </a:cubicBezTo>
                  <a:cubicBezTo>
                    <a:pt x="1733407" y="134930"/>
                    <a:pt x="1733093" y="135139"/>
                    <a:pt x="1732883" y="135349"/>
                  </a:cubicBezTo>
                  <a:cubicBezTo>
                    <a:pt x="1732674" y="135558"/>
                    <a:pt x="1732464" y="135663"/>
                    <a:pt x="1732255" y="135663"/>
                  </a:cubicBezTo>
                  <a:cubicBezTo>
                    <a:pt x="1731207" y="135453"/>
                    <a:pt x="1729845" y="134930"/>
                    <a:pt x="1728168" y="134091"/>
                  </a:cubicBezTo>
                  <a:lnTo>
                    <a:pt x="1726282" y="133148"/>
                  </a:lnTo>
                  <a:cubicBezTo>
                    <a:pt x="1726073" y="133148"/>
                    <a:pt x="1725759" y="133044"/>
                    <a:pt x="1725340" y="132834"/>
                  </a:cubicBezTo>
                  <a:cubicBezTo>
                    <a:pt x="1724920" y="132625"/>
                    <a:pt x="1724711" y="132205"/>
                    <a:pt x="1724711" y="131577"/>
                  </a:cubicBezTo>
                  <a:cubicBezTo>
                    <a:pt x="1724501" y="131367"/>
                    <a:pt x="1724030" y="131053"/>
                    <a:pt x="1723296" y="130634"/>
                  </a:cubicBezTo>
                  <a:cubicBezTo>
                    <a:pt x="1722563" y="130215"/>
                    <a:pt x="1721987" y="129900"/>
                    <a:pt x="1721568" y="129691"/>
                  </a:cubicBezTo>
                  <a:cubicBezTo>
                    <a:pt x="1719891" y="129272"/>
                    <a:pt x="1718424" y="128591"/>
                    <a:pt x="1717167" y="127648"/>
                  </a:cubicBezTo>
                  <a:cubicBezTo>
                    <a:pt x="1715910" y="126705"/>
                    <a:pt x="1715281" y="125605"/>
                    <a:pt x="1715281" y="124347"/>
                  </a:cubicBezTo>
                  <a:cubicBezTo>
                    <a:pt x="1715281" y="123719"/>
                    <a:pt x="1715490" y="122776"/>
                    <a:pt x="1715910" y="121518"/>
                  </a:cubicBezTo>
                  <a:cubicBezTo>
                    <a:pt x="1715910" y="121099"/>
                    <a:pt x="1716119" y="120471"/>
                    <a:pt x="1716538" y="119632"/>
                  </a:cubicBezTo>
                  <a:cubicBezTo>
                    <a:pt x="1716958" y="119842"/>
                    <a:pt x="1717481" y="120104"/>
                    <a:pt x="1718110" y="120418"/>
                  </a:cubicBezTo>
                  <a:cubicBezTo>
                    <a:pt x="1718739" y="120733"/>
                    <a:pt x="1719367" y="121099"/>
                    <a:pt x="1719996" y="121518"/>
                  </a:cubicBezTo>
                  <a:cubicBezTo>
                    <a:pt x="1720625" y="122147"/>
                    <a:pt x="1721568" y="122252"/>
                    <a:pt x="1722825" y="121833"/>
                  </a:cubicBezTo>
                  <a:cubicBezTo>
                    <a:pt x="1727016" y="120994"/>
                    <a:pt x="1731416" y="119318"/>
                    <a:pt x="1736026" y="116803"/>
                  </a:cubicBezTo>
                  <a:lnTo>
                    <a:pt x="1748914" y="111460"/>
                  </a:lnTo>
                  <a:cubicBezTo>
                    <a:pt x="1751848" y="110203"/>
                    <a:pt x="1754048" y="109364"/>
                    <a:pt x="1755515" y="108945"/>
                  </a:cubicBezTo>
                  <a:cubicBezTo>
                    <a:pt x="1756562" y="108736"/>
                    <a:pt x="1757610" y="108421"/>
                    <a:pt x="1758658" y="108002"/>
                  </a:cubicBezTo>
                  <a:cubicBezTo>
                    <a:pt x="1759706" y="107583"/>
                    <a:pt x="1760963" y="107164"/>
                    <a:pt x="1762430" y="106745"/>
                  </a:cubicBezTo>
                  <a:cubicBezTo>
                    <a:pt x="1765154" y="105697"/>
                    <a:pt x="1766411" y="105173"/>
                    <a:pt x="1766202" y="105173"/>
                  </a:cubicBezTo>
                  <a:cubicBezTo>
                    <a:pt x="1766621" y="105173"/>
                    <a:pt x="1767250" y="105069"/>
                    <a:pt x="1768088" y="104859"/>
                  </a:cubicBezTo>
                  <a:cubicBezTo>
                    <a:pt x="1768926" y="104650"/>
                    <a:pt x="1769554" y="104440"/>
                    <a:pt x="1769974" y="104230"/>
                  </a:cubicBezTo>
                  <a:cubicBezTo>
                    <a:pt x="1770393" y="103811"/>
                    <a:pt x="1771022" y="103654"/>
                    <a:pt x="1771860" y="103759"/>
                  </a:cubicBezTo>
                  <a:close/>
                  <a:moveTo>
                    <a:pt x="933660" y="103759"/>
                  </a:moveTo>
                  <a:cubicBezTo>
                    <a:pt x="934498" y="103864"/>
                    <a:pt x="935126" y="103916"/>
                    <a:pt x="935545" y="103916"/>
                  </a:cubicBezTo>
                  <a:cubicBezTo>
                    <a:pt x="937222" y="104126"/>
                    <a:pt x="939736" y="104650"/>
                    <a:pt x="943089" y="105488"/>
                  </a:cubicBezTo>
                  <a:cubicBezTo>
                    <a:pt x="944346" y="105907"/>
                    <a:pt x="945499" y="106536"/>
                    <a:pt x="946547" y="107374"/>
                  </a:cubicBezTo>
                  <a:cubicBezTo>
                    <a:pt x="947595" y="108212"/>
                    <a:pt x="948328" y="108841"/>
                    <a:pt x="948747" y="109260"/>
                  </a:cubicBezTo>
                  <a:lnTo>
                    <a:pt x="953462" y="114289"/>
                  </a:lnTo>
                  <a:cubicBezTo>
                    <a:pt x="954929" y="116803"/>
                    <a:pt x="955662" y="118585"/>
                    <a:pt x="955662" y="119632"/>
                  </a:cubicBezTo>
                  <a:cubicBezTo>
                    <a:pt x="955453" y="120052"/>
                    <a:pt x="955138" y="120366"/>
                    <a:pt x="954719" y="120575"/>
                  </a:cubicBezTo>
                  <a:cubicBezTo>
                    <a:pt x="954300" y="120785"/>
                    <a:pt x="953986" y="120890"/>
                    <a:pt x="953776" y="120890"/>
                  </a:cubicBezTo>
                  <a:cubicBezTo>
                    <a:pt x="950004" y="124662"/>
                    <a:pt x="947699" y="126862"/>
                    <a:pt x="946861" y="127491"/>
                  </a:cubicBezTo>
                  <a:cubicBezTo>
                    <a:pt x="941203" y="133777"/>
                    <a:pt x="938584" y="136711"/>
                    <a:pt x="939003" y="136292"/>
                  </a:cubicBezTo>
                  <a:cubicBezTo>
                    <a:pt x="939003" y="136501"/>
                    <a:pt x="938951" y="136658"/>
                    <a:pt x="938846" y="136763"/>
                  </a:cubicBezTo>
                  <a:cubicBezTo>
                    <a:pt x="938741" y="136868"/>
                    <a:pt x="938584" y="136920"/>
                    <a:pt x="938374" y="136920"/>
                  </a:cubicBezTo>
                  <a:cubicBezTo>
                    <a:pt x="937536" y="136501"/>
                    <a:pt x="936960" y="136554"/>
                    <a:pt x="936646" y="137077"/>
                  </a:cubicBezTo>
                  <a:cubicBezTo>
                    <a:pt x="936331" y="137601"/>
                    <a:pt x="936174" y="137863"/>
                    <a:pt x="936174" y="137863"/>
                  </a:cubicBezTo>
                  <a:lnTo>
                    <a:pt x="932717" y="141635"/>
                  </a:lnTo>
                  <a:cubicBezTo>
                    <a:pt x="932088" y="142892"/>
                    <a:pt x="931564" y="143521"/>
                    <a:pt x="931145" y="143521"/>
                  </a:cubicBezTo>
                  <a:cubicBezTo>
                    <a:pt x="930935" y="143731"/>
                    <a:pt x="929992" y="144150"/>
                    <a:pt x="928316" y="144778"/>
                  </a:cubicBezTo>
                  <a:lnTo>
                    <a:pt x="926430" y="145721"/>
                  </a:lnTo>
                  <a:cubicBezTo>
                    <a:pt x="926011" y="146560"/>
                    <a:pt x="925068" y="147398"/>
                    <a:pt x="923601" y="148236"/>
                  </a:cubicBezTo>
                  <a:cubicBezTo>
                    <a:pt x="922763" y="149074"/>
                    <a:pt x="922763" y="149598"/>
                    <a:pt x="923601" y="149808"/>
                  </a:cubicBezTo>
                  <a:lnTo>
                    <a:pt x="925801" y="151694"/>
                  </a:lnTo>
                  <a:cubicBezTo>
                    <a:pt x="931040" y="156932"/>
                    <a:pt x="933660" y="159552"/>
                    <a:pt x="933660" y="159552"/>
                  </a:cubicBezTo>
                  <a:cubicBezTo>
                    <a:pt x="933869" y="160180"/>
                    <a:pt x="934498" y="160495"/>
                    <a:pt x="935545" y="160495"/>
                  </a:cubicBezTo>
                  <a:cubicBezTo>
                    <a:pt x="936803" y="160285"/>
                    <a:pt x="938322" y="160076"/>
                    <a:pt x="940103" y="159866"/>
                  </a:cubicBezTo>
                  <a:cubicBezTo>
                    <a:pt x="941884" y="159656"/>
                    <a:pt x="943928" y="159237"/>
                    <a:pt x="946232" y="158609"/>
                  </a:cubicBezTo>
                  <a:cubicBezTo>
                    <a:pt x="947490" y="158399"/>
                    <a:pt x="950109" y="157875"/>
                    <a:pt x="954091" y="157037"/>
                  </a:cubicBezTo>
                  <a:lnTo>
                    <a:pt x="963206" y="155151"/>
                  </a:lnTo>
                  <a:cubicBezTo>
                    <a:pt x="964044" y="154732"/>
                    <a:pt x="967607" y="153789"/>
                    <a:pt x="973893" y="152322"/>
                  </a:cubicBezTo>
                  <a:cubicBezTo>
                    <a:pt x="976198" y="151694"/>
                    <a:pt x="977665" y="151274"/>
                    <a:pt x="978294" y="151065"/>
                  </a:cubicBezTo>
                  <a:lnTo>
                    <a:pt x="980494" y="151065"/>
                  </a:lnTo>
                  <a:lnTo>
                    <a:pt x="985523" y="150122"/>
                  </a:lnTo>
                  <a:cubicBezTo>
                    <a:pt x="986152" y="149912"/>
                    <a:pt x="986780" y="149703"/>
                    <a:pt x="987409" y="149493"/>
                  </a:cubicBezTo>
                  <a:cubicBezTo>
                    <a:pt x="988038" y="149284"/>
                    <a:pt x="988771" y="149179"/>
                    <a:pt x="989609" y="149179"/>
                  </a:cubicBezTo>
                  <a:cubicBezTo>
                    <a:pt x="991495" y="148969"/>
                    <a:pt x="994220" y="149074"/>
                    <a:pt x="997782" y="149493"/>
                  </a:cubicBezTo>
                  <a:lnTo>
                    <a:pt x="998725" y="149493"/>
                  </a:lnTo>
                  <a:cubicBezTo>
                    <a:pt x="999773" y="149493"/>
                    <a:pt x="1000820" y="149912"/>
                    <a:pt x="1001868" y="150751"/>
                  </a:cubicBezTo>
                  <a:cubicBezTo>
                    <a:pt x="1002706" y="152008"/>
                    <a:pt x="1003964" y="152951"/>
                    <a:pt x="1005640" y="153580"/>
                  </a:cubicBezTo>
                  <a:cubicBezTo>
                    <a:pt x="1006059" y="153789"/>
                    <a:pt x="1006897" y="154313"/>
                    <a:pt x="1008154" y="155151"/>
                  </a:cubicBezTo>
                  <a:cubicBezTo>
                    <a:pt x="1009412" y="155989"/>
                    <a:pt x="1010355" y="157037"/>
                    <a:pt x="1010984" y="158294"/>
                  </a:cubicBezTo>
                  <a:cubicBezTo>
                    <a:pt x="1011193" y="158713"/>
                    <a:pt x="1011507" y="159185"/>
                    <a:pt x="1011926" y="159709"/>
                  </a:cubicBezTo>
                  <a:cubicBezTo>
                    <a:pt x="1012346" y="160233"/>
                    <a:pt x="1012555" y="160809"/>
                    <a:pt x="1012555" y="161438"/>
                  </a:cubicBezTo>
                  <a:lnTo>
                    <a:pt x="1012555" y="161752"/>
                  </a:lnTo>
                  <a:cubicBezTo>
                    <a:pt x="1012555" y="163428"/>
                    <a:pt x="1011926" y="164267"/>
                    <a:pt x="1010669" y="164267"/>
                  </a:cubicBezTo>
                  <a:cubicBezTo>
                    <a:pt x="1010040" y="164686"/>
                    <a:pt x="1009517" y="165210"/>
                    <a:pt x="1009098" y="165838"/>
                  </a:cubicBezTo>
                  <a:cubicBezTo>
                    <a:pt x="1008678" y="166886"/>
                    <a:pt x="1007840" y="167410"/>
                    <a:pt x="1006583" y="167410"/>
                  </a:cubicBezTo>
                  <a:lnTo>
                    <a:pt x="1005011" y="167410"/>
                  </a:lnTo>
                  <a:lnTo>
                    <a:pt x="1000611" y="166781"/>
                  </a:lnTo>
                  <a:cubicBezTo>
                    <a:pt x="1000401" y="166572"/>
                    <a:pt x="999877" y="166467"/>
                    <a:pt x="999039" y="166467"/>
                  </a:cubicBezTo>
                  <a:cubicBezTo>
                    <a:pt x="997782" y="166467"/>
                    <a:pt x="996839" y="166572"/>
                    <a:pt x="996210" y="166781"/>
                  </a:cubicBezTo>
                  <a:cubicBezTo>
                    <a:pt x="995372" y="167410"/>
                    <a:pt x="993905" y="167724"/>
                    <a:pt x="991810" y="167724"/>
                  </a:cubicBezTo>
                  <a:lnTo>
                    <a:pt x="976722" y="169924"/>
                  </a:lnTo>
                  <a:cubicBezTo>
                    <a:pt x="973788" y="170343"/>
                    <a:pt x="971798" y="170763"/>
                    <a:pt x="970750" y="171182"/>
                  </a:cubicBezTo>
                  <a:cubicBezTo>
                    <a:pt x="970540" y="171182"/>
                    <a:pt x="969807" y="171391"/>
                    <a:pt x="968550" y="171810"/>
                  </a:cubicBezTo>
                  <a:cubicBezTo>
                    <a:pt x="966873" y="172020"/>
                    <a:pt x="962158" y="172963"/>
                    <a:pt x="954405" y="174639"/>
                  </a:cubicBezTo>
                  <a:cubicBezTo>
                    <a:pt x="953776" y="174849"/>
                    <a:pt x="950528" y="175477"/>
                    <a:pt x="944661" y="176525"/>
                  </a:cubicBezTo>
                  <a:lnTo>
                    <a:pt x="944032" y="176840"/>
                  </a:lnTo>
                  <a:cubicBezTo>
                    <a:pt x="945709" y="181240"/>
                    <a:pt x="947071" y="186060"/>
                    <a:pt x="948118" y="191299"/>
                  </a:cubicBezTo>
                  <a:lnTo>
                    <a:pt x="947804" y="192870"/>
                  </a:lnTo>
                  <a:cubicBezTo>
                    <a:pt x="947595" y="193289"/>
                    <a:pt x="947595" y="193761"/>
                    <a:pt x="947804" y="194285"/>
                  </a:cubicBezTo>
                  <a:cubicBezTo>
                    <a:pt x="948014" y="194808"/>
                    <a:pt x="948014" y="195280"/>
                    <a:pt x="947804" y="195699"/>
                  </a:cubicBezTo>
                  <a:cubicBezTo>
                    <a:pt x="947595" y="196747"/>
                    <a:pt x="947385" y="198423"/>
                    <a:pt x="947176" y="200728"/>
                  </a:cubicBezTo>
                  <a:cubicBezTo>
                    <a:pt x="946966" y="203033"/>
                    <a:pt x="946442" y="204919"/>
                    <a:pt x="945604" y="206386"/>
                  </a:cubicBezTo>
                  <a:cubicBezTo>
                    <a:pt x="945394" y="206805"/>
                    <a:pt x="945080" y="207329"/>
                    <a:pt x="944661" y="207958"/>
                  </a:cubicBezTo>
                  <a:cubicBezTo>
                    <a:pt x="944242" y="208586"/>
                    <a:pt x="943823" y="209005"/>
                    <a:pt x="943404" y="209215"/>
                  </a:cubicBezTo>
                  <a:cubicBezTo>
                    <a:pt x="943194" y="209425"/>
                    <a:pt x="943089" y="209844"/>
                    <a:pt x="943089" y="210472"/>
                  </a:cubicBezTo>
                  <a:cubicBezTo>
                    <a:pt x="943089" y="212568"/>
                    <a:pt x="942775" y="214139"/>
                    <a:pt x="942146" y="215187"/>
                  </a:cubicBezTo>
                  <a:cubicBezTo>
                    <a:pt x="941727" y="215606"/>
                    <a:pt x="941518" y="216340"/>
                    <a:pt x="941518" y="217387"/>
                  </a:cubicBezTo>
                  <a:cubicBezTo>
                    <a:pt x="941518" y="218226"/>
                    <a:pt x="940784" y="218854"/>
                    <a:pt x="939317" y="219273"/>
                  </a:cubicBezTo>
                  <a:cubicBezTo>
                    <a:pt x="939317" y="219273"/>
                    <a:pt x="939265" y="219326"/>
                    <a:pt x="939160" y="219431"/>
                  </a:cubicBezTo>
                  <a:cubicBezTo>
                    <a:pt x="939056" y="219535"/>
                    <a:pt x="939003" y="219588"/>
                    <a:pt x="939003" y="219588"/>
                  </a:cubicBezTo>
                  <a:cubicBezTo>
                    <a:pt x="938794" y="220426"/>
                    <a:pt x="938270" y="221264"/>
                    <a:pt x="937431" y="222102"/>
                  </a:cubicBezTo>
                  <a:cubicBezTo>
                    <a:pt x="936593" y="222941"/>
                    <a:pt x="936070" y="223569"/>
                    <a:pt x="935860" y="223988"/>
                  </a:cubicBezTo>
                  <a:cubicBezTo>
                    <a:pt x="935650" y="224407"/>
                    <a:pt x="935336" y="224879"/>
                    <a:pt x="934917" y="225403"/>
                  </a:cubicBezTo>
                  <a:cubicBezTo>
                    <a:pt x="934498" y="225927"/>
                    <a:pt x="934288" y="226398"/>
                    <a:pt x="934288" y="226817"/>
                  </a:cubicBezTo>
                  <a:cubicBezTo>
                    <a:pt x="934498" y="227236"/>
                    <a:pt x="934288" y="227551"/>
                    <a:pt x="933660" y="227760"/>
                  </a:cubicBezTo>
                  <a:cubicBezTo>
                    <a:pt x="933031" y="227970"/>
                    <a:pt x="932612" y="228179"/>
                    <a:pt x="932402" y="228389"/>
                  </a:cubicBezTo>
                  <a:lnTo>
                    <a:pt x="929259" y="229960"/>
                  </a:lnTo>
                  <a:cubicBezTo>
                    <a:pt x="929259" y="230170"/>
                    <a:pt x="929154" y="230275"/>
                    <a:pt x="928945" y="230275"/>
                  </a:cubicBezTo>
                  <a:cubicBezTo>
                    <a:pt x="927897" y="230065"/>
                    <a:pt x="926744" y="230170"/>
                    <a:pt x="925487" y="230589"/>
                  </a:cubicBezTo>
                  <a:cubicBezTo>
                    <a:pt x="924230" y="231008"/>
                    <a:pt x="923077" y="231218"/>
                    <a:pt x="922030" y="231218"/>
                  </a:cubicBezTo>
                  <a:cubicBezTo>
                    <a:pt x="921820" y="231218"/>
                    <a:pt x="921296" y="231218"/>
                    <a:pt x="920458" y="231218"/>
                  </a:cubicBezTo>
                  <a:cubicBezTo>
                    <a:pt x="919620" y="231218"/>
                    <a:pt x="918991" y="231532"/>
                    <a:pt x="918572" y="232161"/>
                  </a:cubicBezTo>
                  <a:cubicBezTo>
                    <a:pt x="918572" y="232370"/>
                    <a:pt x="918258" y="232475"/>
                    <a:pt x="917629" y="232475"/>
                  </a:cubicBezTo>
                  <a:cubicBezTo>
                    <a:pt x="917000" y="232266"/>
                    <a:pt x="915743" y="232004"/>
                    <a:pt x="913857" y="231689"/>
                  </a:cubicBezTo>
                  <a:cubicBezTo>
                    <a:pt x="911971" y="231375"/>
                    <a:pt x="910504" y="230589"/>
                    <a:pt x="909456" y="229332"/>
                  </a:cubicBezTo>
                  <a:cubicBezTo>
                    <a:pt x="909037" y="228913"/>
                    <a:pt x="908514" y="228441"/>
                    <a:pt x="907885" y="227917"/>
                  </a:cubicBezTo>
                  <a:cubicBezTo>
                    <a:pt x="907256" y="227394"/>
                    <a:pt x="906732" y="226922"/>
                    <a:pt x="906313" y="226503"/>
                  </a:cubicBezTo>
                  <a:lnTo>
                    <a:pt x="903799" y="223045"/>
                  </a:lnTo>
                  <a:lnTo>
                    <a:pt x="899084" y="216130"/>
                  </a:lnTo>
                  <a:cubicBezTo>
                    <a:pt x="894893" y="211101"/>
                    <a:pt x="890702" y="205653"/>
                    <a:pt x="886511" y="199785"/>
                  </a:cubicBezTo>
                  <a:cubicBezTo>
                    <a:pt x="884625" y="197480"/>
                    <a:pt x="883263" y="195280"/>
                    <a:pt x="882425" y="193184"/>
                  </a:cubicBezTo>
                  <a:cubicBezTo>
                    <a:pt x="882006" y="192346"/>
                    <a:pt x="881586" y="191927"/>
                    <a:pt x="881167" y="191927"/>
                  </a:cubicBezTo>
                  <a:cubicBezTo>
                    <a:pt x="880748" y="191927"/>
                    <a:pt x="880120" y="192032"/>
                    <a:pt x="879281" y="192241"/>
                  </a:cubicBezTo>
                  <a:cubicBezTo>
                    <a:pt x="877395" y="193080"/>
                    <a:pt x="874776" y="193813"/>
                    <a:pt x="871423" y="194442"/>
                  </a:cubicBezTo>
                  <a:cubicBezTo>
                    <a:pt x="867023" y="195489"/>
                    <a:pt x="862936" y="196328"/>
                    <a:pt x="859164" y="196956"/>
                  </a:cubicBezTo>
                  <a:cubicBezTo>
                    <a:pt x="857488" y="196956"/>
                    <a:pt x="856021" y="196328"/>
                    <a:pt x="854764" y="195070"/>
                  </a:cubicBezTo>
                  <a:cubicBezTo>
                    <a:pt x="852668" y="193394"/>
                    <a:pt x="850887" y="192137"/>
                    <a:pt x="849420" y="191299"/>
                  </a:cubicBezTo>
                  <a:cubicBezTo>
                    <a:pt x="846906" y="190041"/>
                    <a:pt x="845648" y="187946"/>
                    <a:pt x="845648" y="185012"/>
                  </a:cubicBezTo>
                  <a:cubicBezTo>
                    <a:pt x="845648" y="183545"/>
                    <a:pt x="845858" y="182288"/>
                    <a:pt x="846277" y="181240"/>
                  </a:cubicBezTo>
                  <a:cubicBezTo>
                    <a:pt x="846696" y="180611"/>
                    <a:pt x="847325" y="180192"/>
                    <a:pt x="848163" y="179983"/>
                  </a:cubicBezTo>
                  <a:cubicBezTo>
                    <a:pt x="849001" y="179773"/>
                    <a:pt x="849525" y="179668"/>
                    <a:pt x="849735" y="179668"/>
                  </a:cubicBezTo>
                  <a:cubicBezTo>
                    <a:pt x="850782" y="179459"/>
                    <a:pt x="851778" y="179407"/>
                    <a:pt x="852721" y="179511"/>
                  </a:cubicBezTo>
                  <a:cubicBezTo>
                    <a:pt x="853664" y="179616"/>
                    <a:pt x="854450" y="179668"/>
                    <a:pt x="855078" y="179668"/>
                  </a:cubicBezTo>
                  <a:cubicBezTo>
                    <a:pt x="855078" y="180716"/>
                    <a:pt x="855183" y="181502"/>
                    <a:pt x="855393" y="182026"/>
                  </a:cubicBezTo>
                  <a:cubicBezTo>
                    <a:pt x="855602" y="182550"/>
                    <a:pt x="855916" y="182812"/>
                    <a:pt x="856336" y="182812"/>
                  </a:cubicBezTo>
                  <a:cubicBezTo>
                    <a:pt x="857174" y="182812"/>
                    <a:pt x="857907" y="182707"/>
                    <a:pt x="858536" y="182497"/>
                  </a:cubicBezTo>
                  <a:lnTo>
                    <a:pt x="873624" y="177783"/>
                  </a:lnTo>
                  <a:lnTo>
                    <a:pt x="884939" y="174325"/>
                  </a:lnTo>
                  <a:lnTo>
                    <a:pt x="896569" y="170867"/>
                  </a:lnTo>
                  <a:cubicBezTo>
                    <a:pt x="898036" y="170239"/>
                    <a:pt x="899450" y="169767"/>
                    <a:pt x="900812" y="169453"/>
                  </a:cubicBezTo>
                  <a:cubicBezTo>
                    <a:pt x="902175" y="169139"/>
                    <a:pt x="903484" y="168772"/>
                    <a:pt x="904742" y="168353"/>
                  </a:cubicBezTo>
                  <a:cubicBezTo>
                    <a:pt x="907256" y="167934"/>
                    <a:pt x="912600" y="166572"/>
                    <a:pt x="920772" y="164267"/>
                  </a:cubicBezTo>
                  <a:cubicBezTo>
                    <a:pt x="921401" y="164267"/>
                    <a:pt x="921820" y="164109"/>
                    <a:pt x="922030" y="163795"/>
                  </a:cubicBezTo>
                  <a:cubicBezTo>
                    <a:pt x="922239" y="163481"/>
                    <a:pt x="922134" y="163009"/>
                    <a:pt x="921715" y="162381"/>
                  </a:cubicBezTo>
                  <a:lnTo>
                    <a:pt x="917943" y="155465"/>
                  </a:lnTo>
                  <a:cubicBezTo>
                    <a:pt x="917524" y="154418"/>
                    <a:pt x="916791" y="154103"/>
                    <a:pt x="915743" y="154522"/>
                  </a:cubicBezTo>
                  <a:cubicBezTo>
                    <a:pt x="913438" y="155570"/>
                    <a:pt x="911971" y="154627"/>
                    <a:pt x="911342" y="151694"/>
                  </a:cubicBezTo>
                  <a:cubicBezTo>
                    <a:pt x="911342" y="150646"/>
                    <a:pt x="911238" y="149912"/>
                    <a:pt x="911028" y="149493"/>
                  </a:cubicBezTo>
                  <a:lnTo>
                    <a:pt x="910399" y="146979"/>
                  </a:lnTo>
                  <a:cubicBezTo>
                    <a:pt x="910399" y="145931"/>
                    <a:pt x="910819" y="144569"/>
                    <a:pt x="911657" y="142892"/>
                  </a:cubicBezTo>
                  <a:cubicBezTo>
                    <a:pt x="911866" y="142473"/>
                    <a:pt x="914171" y="138701"/>
                    <a:pt x="918572" y="131577"/>
                  </a:cubicBezTo>
                  <a:cubicBezTo>
                    <a:pt x="918991" y="130948"/>
                    <a:pt x="919515" y="130267"/>
                    <a:pt x="920144" y="129534"/>
                  </a:cubicBezTo>
                  <a:cubicBezTo>
                    <a:pt x="920772" y="128800"/>
                    <a:pt x="921296" y="128014"/>
                    <a:pt x="921715" y="127176"/>
                  </a:cubicBezTo>
                  <a:cubicBezTo>
                    <a:pt x="922344" y="126548"/>
                    <a:pt x="922868" y="125867"/>
                    <a:pt x="923287" y="125133"/>
                  </a:cubicBezTo>
                  <a:cubicBezTo>
                    <a:pt x="923706" y="124400"/>
                    <a:pt x="924230" y="123719"/>
                    <a:pt x="924858" y="123090"/>
                  </a:cubicBezTo>
                  <a:lnTo>
                    <a:pt x="924230" y="122461"/>
                  </a:lnTo>
                  <a:lnTo>
                    <a:pt x="918572" y="125290"/>
                  </a:lnTo>
                  <a:cubicBezTo>
                    <a:pt x="917315" y="125709"/>
                    <a:pt x="916372" y="126128"/>
                    <a:pt x="915743" y="126548"/>
                  </a:cubicBezTo>
                  <a:lnTo>
                    <a:pt x="913543" y="127491"/>
                  </a:lnTo>
                  <a:lnTo>
                    <a:pt x="911028" y="129062"/>
                  </a:lnTo>
                  <a:lnTo>
                    <a:pt x="905999" y="130948"/>
                  </a:lnTo>
                  <a:cubicBezTo>
                    <a:pt x="904532" y="131367"/>
                    <a:pt x="902332" y="132205"/>
                    <a:pt x="899398" y="133463"/>
                  </a:cubicBezTo>
                  <a:lnTo>
                    <a:pt x="897198" y="134091"/>
                  </a:lnTo>
                  <a:cubicBezTo>
                    <a:pt x="896988" y="134301"/>
                    <a:pt x="896726" y="134406"/>
                    <a:pt x="896412" y="134406"/>
                  </a:cubicBezTo>
                  <a:cubicBezTo>
                    <a:pt x="896098" y="134406"/>
                    <a:pt x="895836" y="134510"/>
                    <a:pt x="895626" y="134720"/>
                  </a:cubicBezTo>
                  <a:cubicBezTo>
                    <a:pt x="895207" y="134930"/>
                    <a:pt x="894893" y="135139"/>
                    <a:pt x="894683" y="135349"/>
                  </a:cubicBezTo>
                  <a:cubicBezTo>
                    <a:pt x="894474" y="135558"/>
                    <a:pt x="894264" y="135663"/>
                    <a:pt x="894055" y="135663"/>
                  </a:cubicBezTo>
                  <a:cubicBezTo>
                    <a:pt x="893007" y="135453"/>
                    <a:pt x="891645" y="134930"/>
                    <a:pt x="889968" y="134091"/>
                  </a:cubicBezTo>
                  <a:lnTo>
                    <a:pt x="888082" y="133148"/>
                  </a:lnTo>
                  <a:cubicBezTo>
                    <a:pt x="887873" y="133148"/>
                    <a:pt x="887558" y="133044"/>
                    <a:pt x="887140" y="132834"/>
                  </a:cubicBezTo>
                  <a:cubicBezTo>
                    <a:pt x="886720" y="132625"/>
                    <a:pt x="886511" y="132205"/>
                    <a:pt x="886511" y="131577"/>
                  </a:cubicBezTo>
                  <a:cubicBezTo>
                    <a:pt x="886301" y="131367"/>
                    <a:pt x="885830" y="131053"/>
                    <a:pt x="885096" y="130634"/>
                  </a:cubicBezTo>
                  <a:cubicBezTo>
                    <a:pt x="884363" y="130215"/>
                    <a:pt x="883787" y="129900"/>
                    <a:pt x="883368" y="129691"/>
                  </a:cubicBezTo>
                  <a:cubicBezTo>
                    <a:pt x="881691" y="129272"/>
                    <a:pt x="880224" y="128591"/>
                    <a:pt x="878967" y="127648"/>
                  </a:cubicBezTo>
                  <a:cubicBezTo>
                    <a:pt x="877710" y="126705"/>
                    <a:pt x="877081" y="125605"/>
                    <a:pt x="877081" y="124347"/>
                  </a:cubicBezTo>
                  <a:cubicBezTo>
                    <a:pt x="877081" y="123719"/>
                    <a:pt x="877291" y="122776"/>
                    <a:pt x="877710" y="121518"/>
                  </a:cubicBezTo>
                  <a:cubicBezTo>
                    <a:pt x="877710" y="121099"/>
                    <a:pt x="877919" y="120471"/>
                    <a:pt x="878338" y="119632"/>
                  </a:cubicBezTo>
                  <a:cubicBezTo>
                    <a:pt x="878758" y="119842"/>
                    <a:pt x="879281" y="120104"/>
                    <a:pt x="879910" y="120418"/>
                  </a:cubicBezTo>
                  <a:cubicBezTo>
                    <a:pt x="880539" y="120733"/>
                    <a:pt x="881167" y="121099"/>
                    <a:pt x="881796" y="121518"/>
                  </a:cubicBezTo>
                  <a:cubicBezTo>
                    <a:pt x="882425" y="122147"/>
                    <a:pt x="883368" y="122252"/>
                    <a:pt x="884625" y="121833"/>
                  </a:cubicBezTo>
                  <a:cubicBezTo>
                    <a:pt x="888816" y="120994"/>
                    <a:pt x="893216" y="119318"/>
                    <a:pt x="897826" y="116803"/>
                  </a:cubicBezTo>
                  <a:lnTo>
                    <a:pt x="910714" y="111460"/>
                  </a:lnTo>
                  <a:cubicBezTo>
                    <a:pt x="913648" y="110203"/>
                    <a:pt x="915848" y="109364"/>
                    <a:pt x="917315" y="108945"/>
                  </a:cubicBezTo>
                  <a:cubicBezTo>
                    <a:pt x="918362" y="108736"/>
                    <a:pt x="919410" y="108421"/>
                    <a:pt x="920458" y="108002"/>
                  </a:cubicBezTo>
                  <a:cubicBezTo>
                    <a:pt x="921506" y="107583"/>
                    <a:pt x="922763" y="107164"/>
                    <a:pt x="924230" y="106745"/>
                  </a:cubicBezTo>
                  <a:cubicBezTo>
                    <a:pt x="926954" y="105697"/>
                    <a:pt x="928211" y="105173"/>
                    <a:pt x="928002" y="105173"/>
                  </a:cubicBezTo>
                  <a:cubicBezTo>
                    <a:pt x="928421" y="105173"/>
                    <a:pt x="929049" y="105069"/>
                    <a:pt x="929888" y="104859"/>
                  </a:cubicBezTo>
                  <a:cubicBezTo>
                    <a:pt x="930726" y="104650"/>
                    <a:pt x="931354" y="104440"/>
                    <a:pt x="931774" y="104230"/>
                  </a:cubicBezTo>
                  <a:cubicBezTo>
                    <a:pt x="932193" y="103811"/>
                    <a:pt x="932822" y="103654"/>
                    <a:pt x="933660" y="103759"/>
                  </a:cubicBezTo>
                  <a:close/>
                  <a:moveTo>
                    <a:pt x="673779" y="103602"/>
                  </a:moveTo>
                  <a:cubicBezTo>
                    <a:pt x="673989" y="103602"/>
                    <a:pt x="674408" y="103916"/>
                    <a:pt x="675037" y="104545"/>
                  </a:cubicBezTo>
                  <a:cubicBezTo>
                    <a:pt x="675037" y="104754"/>
                    <a:pt x="675246" y="104859"/>
                    <a:pt x="675665" y="104859"/>
                  </a:cubicBezTo>
                  <a:lnTo>
                    <a:pt x="675351" y="105488"/>
                  </a:lnTo>
                  <a:cubicBezTo>
                    <a:pt x="675980" y="105907"/>
                    <a:pt x="676713" y="106745"/>
                    <a:pt x="677551" y="108002"/>
                  </a:cubicBezTo>
                  <a:cubicBezTo>
                    <a:pt x="678390" y="109260"/>
                    <a:pt x="678599" y="110203"/>
                    <a:pt x="678180" y="110831"/>
                  </a:cubicBezTo>
                  <a:cubicBezTo>
                    <a:pt x="677970" y="111250"/>
                    <a:pt x="677708" y="111827"/>
                    <a:pt x="677394" y="112560"/>
                  </a:cubicBezTo>
                  <a:cubicBezTo>
                    <a:pt x="677080" y="113294"/>
                    <a:pt x="676608" y="113870"/>
                    <a:pt x="675980" y="114289"/>
                  </a:cubicBezTo>
                  <a:cubicBezTo>
                    <a:pt x="675561" y="114708"/>
                    <a:pt x="675194" y="115179"/>
                    <a:pt x="674880" y="115703"/>
                  </a:cubicBezTo>
                  <a:cubicBezTo>
                    <a:pt x="674565" y="116227"/>
                    <a:pt x="674199" y="116699"/>
                    <a:pt x="673779" y="117118"/>
                  </a:cubicBezTo>
                  <a:cubicBezTo>
                    <a:pt x="672103" y="119004"/>
                    <a:pt x="670846" y="120366"/>
                    <a:pt x="670008" y="121204"/>
                  </a:cubicBezTo>
                  <a:cubicBezTo>
                    <a:pt x="668750" y="122042"/>
                    <a:pt x="667336" y="123090"/>
                    <a:pt x="665764" y="124347"/>
                  </a:cubicBezTo>
                  <a:cubicBezTo>
                    <a:pt x="664192" y="125605"/>
                    <a:pt x="662359" y="126967"/>
                    <a:pt x="660264" y="128434"/>
                  </a:cubicBezTo>
                  <a:cubicBezTo>
                    <a:pt x="658587" y="130110"/>
                    <a:pt x="656282" y="131682"/>
                    <a:pt x="653348" y="133148"/>
                  </a:cubicBezTo>
                  <a:cubicBezTo>
                    <a:pt x="651882" y="134615"/>
                    <a:pt x="650415" y="135663"/>
                    <a:pt x="648948" y="136292"/>
                  </a:cubicBezTo>
                  <a:lnTo>
                    <a:pt x="643918" y="139121"/>
                  </a:lnTo>
                  <a:cubicBezTo>
                    <a:pt x="642242" y="139959"/>
                    <a:pt x="640147" y="140797"/>
                    <a:pt x="637632" y="141635"/>
                  </a:cubicBezTo>
                  <a:lnTo>
                    <a:pt x="647376" y="132205"/>
                  </a:lnTo>
                  <a:lnTo>
                    <a:pt x="644233" y="129062"/>
                  </a:lnTo>
                  <a:cubicBezTo>
                    <a:pt x="643814" y="128853"/>
                    <a:pt x="643185" y="128643"/>
                    <a:pt x="642347" y="128434"/>
                  </a:cubicBezTo>
                  <a:cubicBezTo>
                    <a:pt x="641509" y="128224"/>
                    <a:pt x="640985" y="127910"/>
                    <a:pt x="640775" y="127491"/>
                  </a:cubicBezTo>
                  <a:cubicBezTo>
                    <a:pt x="639308" y="126652"/>
                    <a:pt x="638051" y="125867"/>
                    <a:pt x="637003" y="125133"/>
                  </a:cubicBezTo>
                  <a:cubicBezTo>
                    <a:pt x="635956" y="124400"/>
                    <a:pt x="634908" y="123719"/>
                    <a:pt x="633860" y="123090"/>
                  </a:cubicBezTo>
                  <a:cubicBezTo>
                    <a:pt x="633651" y="123090"/>
                    <a:pt x="633546" y="122985"/>
                    <a:pt x="633546" y="122776"/>
                  </a:cubicBezTo>
                  <a:cubicBezTo>
                    <a:pt x="633546" y="122566"/>
                    <a:pt x="633441" y="122357"/>
                    <a:pt x="633231" y="122147"/>
                  </a:cubicBezTo>
                  <a:lnTo>
                    <a:pt x="633231" y="120261"/>
                  </a:lnTo>
                  <a:cubicBezTo>
                    <a:pt x="633231" y="120261"/>
                    <a:pt x="633546" y="119947"/>
                    <a:pt x="634174" y="119318"/>
                  </a:cubicBezTo>
                  <a:lnTo>
                    <a:pt x="633860" y="119004"/>
                  </a:lnTo>
                  <a:lnTo>
                    <a:pt x="632917" y="115546"/>
                  </a:lnTo>
                  <a:cubicBezTo>
                    <a:pt x="633336" y="115546"/>
                    <a:pt x="633860" y="115861"/>
                    <a:pt x="634489" y="116489"/>
                  </a:cubicBezTo>
                  <a:cubicBezTo>
                    <a:pt x="635746" y="117746"/>
                    <a:pt x="637003" y="118375"/>
                    <a:pt x="638261" y="118375"/>
                  </a:cubicBezTo>
                  <a:cubicBezTo>
                    <a:pt x="639308" y="118375"/>
                    <a:pt x="640671" y="117956"/>
                    <a:pt x="642347" y="117118"/>
                  </a:cubicBezTo>
                  <a:lnTo>
                    <a:pt x="656177" y="110517"/>
                  </a:lnTo>
                  <a:cubicBezTo>
                    <a:pt x="659111" y="108841"/>
                    <a:pt x="660787" y="107898"/>
                    <a:pt x="661206" y="107688"/>
                  </a:cubicBezTo>
                  <a:cubicBezTo>
                    <a:pt x="662464" y="107059"/>
                    <a:pt x="664350" y="106326"/>
                    <a:pt x="666864" y="105488"/>
                  </a:cubicBezTo>
                  <a:cubicBezTo>
                    <a:pt x="667493" y="105069"/>
                    <a:pt x="667807" y="104859"/>
                    <a:pt x="667807" y="104859"/>
                  </a:cubicBezTo>
                  <a:cubicBezTo>
                    <a:pt x="669065" y="104021"/>
                    <a:pt x="671055" y="103602"/>
                    <a:pt x="673779" y="103602"/>
                  </a:cubicBezTo>
                  <a:close/>
                  <a:moveTo>
                    <a:pt x="102156" y="82542"/>
                  </a:moveTo>
                  <a:cubicBezTo>
                    <a:pt x="102156" y="82542"/>
                    <a:pt x="102103" y="82594"/>
                    <a:pt x="101998" y="82699"/>
                  </a:cubicBezTo>
                  <a:cubicBezTo>
                    <a:pt x="101894" y="82804"/>
                    <a:pt x="101841" y="82856"/>
                    <a:pt x="101841" y="82856"/>
                  </a:cubicBezTo>
                  <a:cubicBezTo>
                    <a:pt x="101422" y="89143"/>
                    <a:pt x="101213" y="93858"/>
                    <a:pt x="101213" y="97001"/>
                  </a:cubicBezTo>
                  <a:cubicBezTo>
                    <a:pt x="101213" y="97001"/>
                    <a:pt x="101265" y="97053"/>
                    <a:pt x="101370" y="97158"/>
                  </a:cubicBezTo>
                  <a:cubicBezTo>
                    <a:pt x="101475" y="97263"/>
                    <a:pt x="101527" y="97315"/>
                    <a:pt x="101527" y="97315"/>
                  </a:cubicBezTo>
                  <a:cubicBezTo>
                    <a:pt x="108233" y="93963"/>
                    <a:pt x="112633" y="91867"/>
                    <a:pt x="114729" y="91029"/>
                  </a:cubicBezTo>
                  <a:close/>
                  <a:moveTo>
                    <a:pt x="366751" y="80970"/>
                  </a:moveTo>
                  <a:cubicBezTo>
                    <a:pt x="367379" y="80970"/>
                    <a:pt x="367798" y="81180"/>
                    <a:pt x="368008" y="81599"/>
                  </a:cubicBezTo>
                  <a:cubicBezTo>
                    <a:pt x="368427" y="82018"/>
                    <a:pt x="369003" y="82228"/>
                    <a:pt x="369737" y="82228"/>
                  </a:cubicBezTo>
                  <a:cubicBezTo>
                    <a:pt x="370470" y="82228"/>
                    <a:pt x="371151" y="82228"/>
                    <a:pt x="371780" y="82228"/>
                  </a:cubicBezTo>
                  <a:cubicBezTo>
                    <a:pt x="371989" y="82228"/>
                    <a:pt x="372199" y="82123"/>
                    <a:pt x="372408" y="81913"/>
                  </a:cubicBezTo>
                  <a:cubicBezTo>
                    <a:pt x="372618" y="81704"/>
                    <a:pt x="372723" y="81704"/>
                    <a:pt x="372723" y="81913"/>
                  </a:cubicBezTo>
                  <a:lnTo>
                    <a:pt x="379952" y="84742"/>
                  </a:lnTo>
                  <a:lnTo>
                    <a:pt x="380267" y="85685"/>
                  </a:lnTo>
                  <a:cubicBezTo>
                    <a:pt x="380476" y="87152"/>
                    <a:pt x="381524" y="88095"/>
                    <a:pt x="383410" y="88514"/>
                  </a:cubicBezTo>
                  <a:lnTo>
                    <a:pt x="382467" y="92286"/>
                  </a:lnTo>
                  <a:cubicBezTo>
                    <a:pt x="382048" y="93543"/>
                    <a:pt x="380895" y="94696"/>
                    <a:pt x="379009" y="95744"/>
                  </a:cubicBezTo>
                  <a:cubicBezTo>
                    <a:pt x="376704" y="97001"/>
                    <a:pt x="373247" y="98677"/>
                    <a:pt x="368637" y="100773"/>
                  </a:cubicBezTo>
                  <a:cubicBezTo>
                    <a:pt x="366541" y="102030"/>
                    <a:pt x="364550" y="103130"/>
                    <a:pt x="362664" y="104073"/>
                  </a:cubicBezTo>
                  <a:cubicBezTo>
                    <a:pt x="360778" y="105016"/>
                    <a:pt x="359207" y="105802"/>
                    <a:pt x="357950" y="106431"/>
                  </a:cubicBezTo>
                  <a:cubicBezTo>
                    <a:pt x="356692" y="107269"/>
                    <a:pt x="355644" y="108055"/>
                    <a:pt x="354806" y="108788"/>
                  </a:cubicBezTo>
                  <a:cubicBezTo>
                    <a:pt x="353968" y="109522"/>
                    <a:pt x="353130" y="110203"/>
                    <a:pt x="352292" y="110831"/>
                  </a:cubicBezTo>
                  <a:lnTo>
                    <a:pt x="349777" y="110831"/>
                  </a:lnTo>
                  <a:cubicBezTo>
                    <a:pt x="347682" y="109993"/>
                    <a:pt x="346005" y="109574"/>
                    <a:pt x="344748" y="109574"/>
                  </a:cubicBezTo>
                  <a:lnTo>
                    <a:pt x="343176" y="109574"/>
                  </a:lnTo>
                  <a:cubicBezTo>
                    <a:pt x="341290" y="109574"/>
                    <a:pt x="339928" y="109679"/>
                    <a:pt x="339090" y="109888"/>
                  </a:cubicBezTo>
                  <a:cubicBezTo>
                    <a:pt x="339090" y="108421"/>
                    <a:pt x="338409" y="107426"/>
                    <a:pt x="337047" y="106902"/>
                  </a:cubicBezTo>
                  <a:cubicBezTo>
                    <a:pt x="335685" y="106378"/>
                    <a:pt x="334794" y="105907"/>
                    <a:pt x="334375" y="105488"/>
                  </a:cubicBezTo>
                  <a:cubicBezTo>
                    <a:pt x="332280" y="104859"/>
                    <a:pt x="330603" y="104126"/>
                    <a:pt x="329346" y="103288"/>
                  </a:cubicBezTo>
                  <a:cubicBezTo>
                    <a:pt x="329346" y="103078"/>
                    <a:pt x="329189" y="102921"/>
                    <a:pt x="328874" y="102816"/>
                  </a:cubicBezTo>
                  <a:cubicBezTo>
                    <a:pt x="328560" y="102711"/>
                    <a:pt x="328508" y="102554"/>
                    <a:pt x="328717" y="102345"/>
                  </a:cubicBezTo>
                  <a:lnTo>
                    <a:pt x="329032" y="101716"/>
                  </a:lnTo>
                  <a:cubicBezTo>
                    <a:pt x="329032" y="101297"/>
                    <a:pt x="328298" y="100563"/>
                    <a:pt x="326831" y="99516"/>
                  </a:cubicBezTo>
                  <a:cubicBezTo>
                    <a:pt x="327250" y="99516"/>
                    <a:pt x="327670" y="99306"/>
                    <a:pt x="328089" y="98887"/>
                  </a:cubicBezTo>
                  <a:lnTo>
                    <a:pt x="329346" y="98887"/>
                  </a:lnTo>
                  <a:cubicBezTo>
                    <a:pt x="330184" y="98049"/>
                    <a:pt x="331337" y="97315"/>
                    <a:pt x="332804" y="96687"/>
                  </a:cubicBezTo>
                  <a:cubicBezTo>
                    <a:pt x="334270" y="96058"/>
                    <a:pt x="335528" y="95429"/>
                    <a:pt x="336575" y="94801"/>
                  </a:cubicBezTo>
                  <a:lnTo>
                    <a:pt x="344119" y="91029"/>
                  </a:lnTo>
                  <a:cubicBezTo>
                    <a:pt x="345796" y="89981"/>
                    <a:pt x="348310" y="88619"/>
                    <a:pt x="351663" y="86943"/>
                  </a:cubicBezTo>
                  <a:cubicBezTo>
                    <a:pt x="354178" y="85266"/>
                    <a:pt x="356064" y="84114"/>
                    <a:pt x="357321" y="83485"/>
                  </a:cubicBezTo>
                  <a:cubicBezTo>
                    <a:pt x="357530" y="83275"/>
                    <a:pt x="358683" y="82961"/>
                    <a:pt x="360778" y="82542"/>
                  </a:cubicBezTo>
                  <a:lnTo>
                    <a:pt x="362664" y="81285"/>
                  </a:lnTo>
                  <a:lnTo>
                    <a:pt x="363922" y="81285"/>
                  </a:lnTo>
                  <a:cubicBezTo>
                    <a:pt x="364969" y="81285"/>
                    <a:pt x="365912" y="81180"/>
                    <a:pt x="366751" y="80970"/>
                  </a:cubicBezTo>
                  <a:close/>
                  <a:moveTo>
                    <a:pt x="609657" y="75941"/>
                  </a:moveTo>
                  <a:cubicBezTo>
                    <a:pt x="608400" y="77199"/>
                    <a:pt x="607771" y="78141"/>
                    <a:pt x="607771" y="78770"/>
                  </a:cubicBezTo>
                  <a:cubicBezTo>
                    <a:pt x="607771" y="80027"/>
                    <a:pt x="607981" y="82332"/>
                    <a:pt x="608400" y="85685"/>
                  </a:cubicBezTo>
                  <a:cubicBezTo>
                    <a:pt x="608400" y="85895"/>
                    <a:pt x="608557" y="86104"/>
                    <a:pt x="608871" y="86314"/>
                  </a:cubicBezTo>
                  <a:cubicBezTo>
                    <a:pt x="609186" y="86523"/>
                    <a:pt x="609448" y="86523"/>
                    <a:pt x="609657" y="86314"/>
                  </a:cubicBezTo>
                  <a:cubicBezTo>
                    <a:pt x="610705" y="85266"/>
                    <a:pt x="611438" y="84742"/>
                    <a:pt x="611858" y="84742"/>
                  </a:cubicBezTo>
                  <a:cubicBezTo>
                    <a:pt x="613953" y="83275"/>
                    <a:pt x="616258" y="82018"/>
                    <a:pt x="618772" y="80970"/>
                  </a:cubicBezTo>
                  <a:cubicBezTo>
                    <a:pt x="617096" y="79713"/>
                    <a:pt x="615629" y="78718"/>
                    <a:pt x="614372" y="77984"/>
                  </a:cubicBezTo>
                  <a:cubicBezTo>
                    <a:pt x="613115" y="77251"/>
                    <a:pt x="612067" y="76570"/>
                    <a:pt x="611229" y="75941"/>
                  </a:cubicBezTo>
                  <a:cubicBezTo>
                    <a:pt x="610600" y="75522"/>
                    <a:pt x="610076" y="75522"/>
                    <a:pt x="609657" y="75941"/>
                  </a:cubicBezTo>
                  <a:close/>
                  <a:moveTo>
                    <a:pt x="1486110" y="70283"/>
                  </a:moveTo>
                  <a:cubicBezTo>
                    <a:pt x="1485062" y="70074"/>
                    <a:pt x="1484433" y="70493"/>
                    <a:pt x="1484224" y="71541"/>
                  </a:cubicBezTo>
                  <a:cubicBezTo>
                    <a:pt x="1484014" y="71541"/>
                    <a:pt x="1483909" y="71593"/>
                    <a:pt x="1483909" y="71698"/>
                  </a:cubicBezTo>
                  <a:cubicBezTo>
                    <a:pt x="1483909" y="71803"/>
                    <a:pt x="1483909" y="71960"/>
                    <a:pt x="1483909" y="72169"/>
                  </a:cubicBezTo>
                  <a:lnTo>
                    <a:pt x="1483909" y="78456"/>
                  </a:lnTo>
                  <a:lnTo>
                    <a:pt x="1483909" y="80970"/>
                  </a:lnTo>
                  <a:cubicBezTo>
                    <a:pt x="1483909" y="81180"/>
                    <a:pt x="1484014" y="81285"/>
                    <a:pt x="1484224" y="81285"/>
                  </a:cubicBezTo>
                  <a:lnTo>
                    <a:pt x="1498682" y="73112"/>
                  </a:lnTo>
                  <a:lnTo>
                    <a:pt x="1498682" y="72798"/>
                  </a:lnTo>
                  <a:lnTo>
                    <a:pt x="1496797" y="72169"/>
                  </a:lnTo>
                  <a:close/>
                  <a:moveTo>
                    <a:pt x="1156135" y="70283"/>
                  </a:moveTo>
                  <a:cubicBezTo>
                    <a:pt x="1155506" y="71331"/>
                    <a:pt x="1155087" y="72746"/>
                    <a:pt x="1154878" y="74527"/>
                  </a:cubicBezTo>
                  <a:cubicBezTo>
                    <a:pt x="1154668" y="76308"/>
                    <a:pt x="1154564" y="77513"/>
                    <a:pt x="1154564" y="78141"/>
                  </a:cubicBezTo>
                  <a:cubicBezTo>
                    <a:pt x="1154564" y="78770"/>
                    <a:pt x="1154668" y="79189"/>
                    <a:pt x="1154878" y="79399"/>
                  </a:cubicBezTo>
                  <a:lnTo>
                    <a:pt x="1156135" y="79084"/>
                  </a:lnTo>
                  <a:cubicBezTo>
                    <a:pt x="1156345" y="79084"/>
                    <a:pt x="1157183" y="78561"/>
                    <a:pt x="1158650" y="77513"/>
                  </a:cubicBezTo>
                  <a:lnTo>
                    <a:pt x="1162107" y="75313"/>
                  </a:lnTo>
                  <a:cubicBezTo>
                    <a:pt x="1160431" y="73427"/>
                    <a:pt x="1158440" y="71750"/>
                    <a:pt x="1156135" y="70283"/>
                  </a:cubicBezTo>
                  <a:close/>
                  <a:moveTo>
                    <a:pt x="1806750" y="66197"/>
                  </a:moveTo>
                  <a:cubicBezTo>
                    <a:pt x="1809684" y="66197"/>
                    <a:pt x="1811884" y="66302"/>
                    <a:pt x="1813350" y="66511"/>
                  </a:cubicBezTo>
                  <a:lnTo>
                    <a:pt x="1813665" y="66511"/>
                  </a:lnTo>
                  <a:cubicBezTo>
                    <a:pt x="1814503" y="67350"/>
                    <a:pt x="1815498" y="67769"/>
                    <a:pt x="1816651" y="67769"/>
                  </a:cubicBezTo>
                  <a:cubicBezTo>
                    <a:pt x="1817803" y="67769"/>
                    <a:pt x="1818799" y="67978"/>
                    <a:pt x="1819637" y="68397"/>
                  </a:cubicBezTo>
                  <a:cubicBezTo>
                    <a:pt x="1821104" y="69026"/>
                    <a:pt x="1822780" y="70074"/>
                    <a:pt x="1824666" y="71541"/>
                  </a:cubicBezTo>
                  <a:cubicBezTo>
                    <a:pt x="1825504" y="71960"/>
                    <a:pt x="1826290" y="72536"/>
                    <a:pt x="1827024" y="73269"/>
                  </a:cubicBezTo>
                  <a:cubicBezTo>
                    <a:pt x="1827757" y="74003"/>
                    <a:pt x="1828333" y="74579"/>
                    <a:pt x="1828752" y="74998"/>
                  </a:cubicBezTo>
                  <a:cubicBezTo>
                    <a:pt x="1829381" y="75417"/>
                    <a:pt x="1830429" y="76151"/>
                    <a:pt x="1831896" y="77199"/>
                  </a:cubicBezTo>
                  <a:cubicBezTo>
                    <a:pt x="1833362" y="78246"/>
                    <a:pt x="1834515" y="79294"/>
                    <a:pt x="1835353" y="80342"/>
                  </a:cubicBezTo>
                  <a:cubicBezTo>
                    <a:pt x="1837030" y="81599"/>
                    <a:pt x="1838182" y="82752"/>
                    <a:pt x="1838811" y="83799"/>
                  </a:cubicBezTo>
                  <a:lnTo>
                    <a:pt x="1841954" y="86314"/>
                  </a:lnTo>
                  <a:cubicBezTo>
                    <a:pt x="1842164" y="86523"/>
                    <a:pt x="1842426" y="86733"/>
                    <a:pt x="1842740" y="86943"/>
                  </a:cubicBezTo>
                  <a:cubicBezTo>
                    <a:pt x="1843054" y="87152"/>
                    <a:pt x="1843211" y="87362"/>
                    <a:pt x="1843211" y="87571"/>
                  </a:cubicBezTo>
                  <a:cubicBezTo>
                    <a:pt x="1843630" y="88200"/>
                    <a:pt x="1844312" y="88881"/>
                    <a:pt x="1845254" y="89614"/>
                  </a:cubicBezTo>
                  <a:cubicBezTo>
                    <a:pt x="1846197" y="90348"/>
                    <a:pt x="1846983" y="91029"/>
                    <a:pt x="1847612" y="91657"/>
                  </a:cubicBezTo>
                  <a:lnTo>
                    <a:pt x="1847612" y="93229"/>
                  </a:lnTo>
                  <a:lnTo>
                    <a:pt x="1847612" y="93543"/>
                  </a:lnTo>
                  <a:cubicBezTo>
                    <a:pt x="1847821" y="94172"/>
                    <a:pt x="1847664" y="94958"/>
                    <a:pt x="1847140" y="95901"/>
                  </a:cubicBezTo>
                  <a:cubicBezTo>
                    <a:pt x="1846616" y="96844"/>
                    <a:pt x="1846250" y="97630"/>
                    <a:pt x="1846040" y="98258"/>
                  </a:cubicBezTo>
                  <a:cubicBezTo>
                    <a:pt x="1845621" y="99306"/>
                    <a:pt x="1844783" y="99935"/>
                    <a:pt x="1843526" y="100144"/>
                  </a:cubicBezTo>
                  <a:cubicBezTo>
                    <a:pt x="1843316" y="100144"/>
                    <a:pt x="1843054" y="100197"/>
                    <a:pt x="1842740" y="100301"/>
                  </a:cubicBezTo>
                  <a:cubicBezTo>
                    <a:pt x="1842426" y="100406"/>
                    <a:pt x="1842373" y="100563"/>
                    <a:pt x="1842583" y="100773"/>
                  </a:cubicBezTo>
                  <a:cubicBezTo>
                    <a:pt x="1842583" y="101611"/>
                    <a:pt x="1842426" y="102187"/>
                    <a:pt x="1842111" y="102502"/>
                  </a:cubicBezTo>
                  <a:cubicBezTo>
                    <a:pt x="1841797" y="102816"/>
                    <a:pt x="1841116" y="102868"/>
                    <a:pt x="1840068" y="102659"/>
                  </a:cubicBezTo>
                  <a:cubicBezTo>
                    <a:pt x="1838811" y="102240"/>
                    <a:pt x="1837658" y="102240"/>
                    <a:pt x="1836610" y="102659"/>
                  </a:cubicBezTo>
                  <a:cubicBezTo>
                    <a:pt x="1835982" y="102868"/>
                    <a:pt x="1835144" y="102973"/>
                    <a:pt x="1834096" y="102973"/>
                  </a:cubicBezTo>
                  <a:lnTo>
                    <a:pt x="1830324" y="103916"/>
                  </a:lnTo>
                  <a:lnTo>
                    <a:pt x="1829695" y="103916"/>
                  </a:lnTo>
                  <a:cubicBezTo>
                    <a:pt x="1827809" y="103916"/>
                    <a:pt x="1825609" y="104964"/>
                    <a:pt x="1823095" y="107059"/>
                  </a:cubicBezTo>
                  <a:cubicBezTo>
                    <a:pt x="1822466" y="107059"/>
                    <a:pt x="1822152" y="107164"/>
                    <a:pt x="1822152" y="107374"/>
                  </a:cubicBezTo>
                  <a:lnTo>
                    <a:pt x="1813979" y="110831"/>
                  </a:lnTo>
                  <a:cubicBezTo>
                    <a:pt x="1813560" y="111041"/>
                    <a:pt x="1812879" y="111355"/>
                    <a:pt x="1811936" y="111774"/>
                  </a:cubicBezTo>
                  <a:cubicBezTo>
                    <a:pt x="1810993" y="112193"/>
                    <a:pt x="1809998" y="112403"/>
                    <a:pt x="1808950" y="112403"/>
                  </a:cubicBezTo>
                  <a:cubicBezTo>
                    <a:pt x="1808321" y="112612"/>
                    <a:pt x="1807483" y="112927"/>
                    <a:pt x="1806435" y="113346"/>
                  </a:cubicBezTo>
                  <a:cubicBezTo>
                    <a:pt x="1805388" y="113765"/>
                    <a:pt x="1804444" y="113975"/>
                    <a:pt x="1803606" y="113975"/>
                  </a:cubicBezTo>
                  <a:lnTo>
                    <a:pt x="1802035" y="113660"/>
                  </a:lnTo>
                  <a:lnTo>
                    <a:pt x="1800778" y="113032"/>
                  </a:lnTo>
                  <a:cubicBezTo>
                    <a:pt x="1801616" y="111984"/>
                    <a:pt x="1802402" y="110884"/>
                    <a:pt x="1803135" y="109731"/>
                  </a:cubicBezTo>
                  <a:cubicBezTo>
                    <a:pt x="1803868" y="108579"/>
                    <a:pt x="1804759" y="107374"/>
                    <a:pt x="1805807" y="106116"/>
                  </a:cubicBezTo>
                  <a:cubicBezTo>
                    <a:pt x="1807483" y="103602"/>
                    <a:pt x="1810102" y="100459"/>
                    <a:pt x="1813665" y="96687"/>
                  </a:cubicBezTo>
                  <a:cubicBezTo>
                    <a:pt x="1815760" y="95010"/>
                    <a:pt x="1816913" y="94172"/>
                    <a:pt x="1817122" y="94172"/>
                  </a:cubicBezTo>
                  <a:cubicBezTo>
                    <a:pt x="1817332" y="93753"/>
                    <a:pt x="1817594" y="93439"/>
                    <a:pt x="1817908" y="93229"/>
                  </a:cubicBezTo>
                  <a:cubicBezTo>
                    <a:pt x="1818222" y="93020"/>
                    <a:pt x="1818484" y="92705"/>
                    <a:pt x="1818694" y="92286"/>
                  </a:cubicBezTo>
                  <a:cubicBezTo>
                    <a:pt x="1819113" y="91867"/>
                    <a:pt x="1819113" y="91448"/>
                    <a:pt x="1818694" y="91029"/>
                  </a:cubicBezTo>
                  <a:cubicBezTo>
                    <a:pt x="1817646" y="89981"/>
                    <a:pt x="1816441" y="88933"/>
                    <a:pt x="1815079" y="87886"/>
                  </a:cubicBezTo>
                  <a:cubicBezTo>
                    <a:pt x="1813717" y="86838"/>
                    <a:pt x="1812512" y="85790"/>
                    <a:pt x="1811464" y="84742"/>
                  </a:cubicBezTo>
                  <a:lnTo>
                    <a:pt x="1809893" y="84428"/>
                  </a:lnTo>
                  <a:lnTo>
                    <a:pt x="1796063" y="85685"/>
                  </a:lnTo>
                  <a:cubicBezTo>
                    <a:pt x="1792291" y="86104"/>
                    <a:pt x="1789567" y="86314"/>
                    <a:pt x="1787890" y="86314"/>
                  </a:cubicBezTo>
                  <a:cubicBezTo>
                    <a:pt x="1778880" y="87781"/>
                    <a:pt x="1769869" y="89038"/>
                    <a:pt x="1760858" y="90086"/>
                  </a:cubicBezTo>
                  <a:cubicBezTo>
                    <a:pt x="1754781" y="91553"/>
                    <a:pt x="1751324" y="92391"/>
                    <a:pt x="1750486" y="92600"/>
                  </a:cubicBezTo>
                  <a:cubicBezTo>
                    <a:pt x="1749228" y="93020"/>
                    <a:pt x="1744513" y="93963"/>
                    <a:pt x="1736341" y="95429"/>
                  </a:cubicBezTo>
                  <a:lnTo>
                    <a:pt x="1733512" y="96058"/>
                  </a:lnTo>
                  <a:lnTo>
                    <a:pt x="1731312" y="96372"/>
                  </a:lnTo>
                  <a:lnTo>
                    <a:pt x="1725025" y="98258"/>
                  </a:lnTo>
                  <a:cubicBezTo>
                    <a:pt x="1722092" y="98887"/>
                    <a:pt x="1719577" y="99725"/>
                    <a:pt x="1717481" y="100773"/>
                  </a:cubicBezTo>
                  <a:cubicBezTo>
                    <a:pt x="1716643" y="101402"/>
                    <a:pt x="1715805" y="101506"/>
                    <a:pt x="1714967" y="101087"/>
                  </a:cubicBezTo>
                  <a:cubicBezTo>
                    <a:pt x="1714129" y="100668"/>
                    <a:pt x="1713605" y="100459"/>
                    <a:pt x="1713395" y="100459"/>
                  </a:cubicBezTo>
                  <a:cubicBezTo>
                    <a:pt x="1712557" y="100039"/>
                    <a:pt x="1711509" y="99673"/>
                    <a:pt x="1710252" y="99358"/>
                  </a:cubicBezTo>
                  <a:cubicBezTo>
                    <a:pt x="1708995" y="99044"/>
                    <a:pt x="1707947" y="98677"/>
                    <a:pt x="1707109" y="98258"/>
                  </a:cubicBezTo>
                  <a:cubicBezTo>
                    <a:pt x="1706061" y="97839"/>
                    <a:pt x="1703651" y="97420"/>
                    <a:pt x="1699879" y="97001"/>
                  </a:cubicBezTo>
                  <a:cubicBezTo>
                    <a:pt x="1699670" y="97001"/>
                    <a:pt x="1699355" y="97158"/>
                    <a:pt x="1698936" y="97472"/>
                  </a:cubicBezTo>
                  <a:cubicBezTo>
                    <a:pt x="1698517" y="97787"/>
                    <a:pt x="1698308" y="98049"/>
                    <a:pt x="1698308" y="98258"/>
                  </a:cubicBezTo>
                  <a:cubicBezTo>
                    <a:pt x="1698517" y="99097"/>
                    <a:pt x="1698255" y="99882"/>
                    <a:pt x="1697522" y="100616"/>
                  </a:cubicBezTo>
                  <a:cubicBezTo>
                    <a:pt x="1696788" y="101349"/>
                    <a:pt x="1696317" y="102030"/>
                    <a:pt x="1696107" y="102659"/>
                  </a:cubicBezTo>
                  <a:cubicBezTo>
                    <a:pt x="1695898" y="102868"/>
                    <a:pt x="1695636" y="103183"/>
                    <a:pt x="1695321" y="103602"/>
                  </a:cubicBezTo>
                  <a:cubicBezTo>
                    <a:pt x="1695007" y="104021"/>
                    <a:pt x="1695060" y="104545"/>
                    <a:pt x="1695479" y="105173"/>
                  </a:cubicBezTo>
                  <a:lnTo>
                    <a:pt x="1695164" y="105802"/>
                  </a:lnTo>
                  <a:cubicBezTo>
                    <a:pt x="1693069" y="110831"/>
                    <a:pt x="1691288" y="114498"/>
                    <a:pt x="1689821" y="116803"/>
                  </a:cubicBezTo>
                  <a:cubicBezTo>
                    <a:pt x="1688983" y="119947"/>
                    <a:pt x="1688354" y="121833"/>
                    <a:pt x="1687935" y="122461"/>
                  </a:cubicBezTo>
                  <a:cubicBezTo>
                    <a:pt x="1686887" y="123509"/>
                    <a:pt x="1686363" y="124766"/>
                    <a:pt x="1686363" y="126233"/>
                  </a:cubicBezTo>
                  <a:lnTo>
                    <a:pt x="1686363" y="128748"/>
                  </a:lnTo>
                  <a:lnTo>
                    <a:pt x="1686363" y="129691"/>
                  </a:lnTo>
                  <a:cubicBezTo>
                    <a:pt x="1686154" y="130529"/>
                    <a:pt x="1686049" y="131786"/>
                    <a:pt x="1686049" y="133463"/>
                  </a:cubicBezTo>
                  <a:lnTo>
                    <a:pt x="1686049" y="135034"/>
                  </a:lnTo>
                  <a:lnTo>
                    <a:pt x="1686363" y="137549"/>
                  </a:lnTo>
                  <a:cubicBezTo>
                    <a:pt x="1687201" y="138387"/>
                    <a:pt x="1687411" y="139121"/>
                    <a:pt x="1686992" y="139749"/>
                  </a:cubicBezTo>
                  <a:cubicBezTo>
                    <a:pt x="1686782" y="139959"/>
                    <a:pt x="1686416" y="140011"/>
                    <a:pt x="1685892" y="139906"/>
                  </a:cubicBezTo>
                  <a:cubicBezTo>
                    <a:pt x="1685368" y="139802"/>
                    <a:pt x="1684896" y="139749"/>
                    <a:pt x="1684477" y="139749"/>
                  </a:cubicBezTo>
                  <a:cubicBezTo>
                    <a:pt x="1683849" y="139330"/>
                    <a:pt x="1683115" y="139330"/>
                    <a:pt x="1682277" y="139749"/>
                  </a:cubicBezTo>
                  <a:cubicBezTo>
                    <a:pt x="1681229" y="139749"/>
                    <a:pt x="1680077" y="140378"/>
                    <a:pt x="1678819" y="141635"/>
                  </a:cubicBezTo>
                  <a:cubicBezTo>
                    <a:pt x="1677772" y="141635"/>
                    <a:pt x="1676829" y="141426"/>
                    <a:pt x="1675990" y="141007"/>
                  </a:cubicBezTo>
                  <a:cubicBezTo>
                    <a:pt x="1675571" y="141007"/>
                    <a:pt x="1675257" y="140902"/>
                    <a:pt x="1675048" y="140692"/>
                  </a:cubicBezTo>
                  <a:cubicBezTo>
                    <a:pt x="1674419" y="140064"/>
                    <a:pt x="1674104" y="139749"/>
                    <a:pt x="1674104" y="139749"/>
                  </a:cubicBezTo>
                  <a:cubicBezTo>
                    <a:pt x="1673685" y="137235"/>
                    <a:pt x="1672742" y="135349"/>
                    <a:pt x="1671276" y="134091"/>
                  </a:cubicBezTo>
                  <a:cubicBezTo>
                    <a:pt x="1670856" y="133672"/>
                    <a:pt x="1670647" y="133044"/>
                    <a:pt x="1670647" y="132205"/>
                  </a:cubicBezTo>
                  <a:cubicBezTo>
                    <a:pt x="1670647" y="130110"/>
                    <a:pt x="1670123" y="128434"/>
                    <a:pt x="1669075" y="127176"/>
                  </a:cubicBezTo>
                  <a:cubicBezTo>
                    <a:pt x="1668866" y="126967"/>
                    <a:pt x="1668866" y="126600"/>
                    <a:pt x="1669075" y="126076"/>
                  </a:cubicBezTo>
                  <a:cubicBezTo>
                    <a:pt x="1669285" y="125552"/>
                    <a:pt x="1669390" y="124976"/>
                    <a:pt x="1669390" y="124347"/>
                  </a:cubicBezTo>
                  <a:lnTo>
                    <a:pt x="1670333" y="122147"/>
                  </a:lnTo>
                  <a:cubicBezTo>
                    <a:pt x="1671380" y="121937"/>
                    <a:pt x="1672166" y="121256"/>
                    <a:pt x="1672690" y="120104"/>
                  </a:cubicBezTo>
                  <a:cubicBezTo>
                    <a:pt x="1673214" y="118951"/>
                    <a:pt x="1673685" y="118061"/>
                    <a:pt x="1674104" y="117432"/>
                  </a:cubicBezTo>
                  <a:cubicBezTo>
                    <a:pt x="1674943" y="116175"/>
                    <a:pt x="1675886" y="114708"/>
                    <a:pt x="1676934" y="113032"/>
                  </a:cubicBezTo>
                  <a:cubicBezTo>
                    <a:pt x="1677981" y="111355"/>
                    <a:pt x="1679238" y="109574"/>
                    <a:pt x="1680705" y="107688"/>
                  </a:cubicBezTo>
                  <a:cubicBezTo>
                    <a:pt x="1681753" y="106640"/>
                    <a:pt x="1682591" y="105645"/>
                    <a:pt x="1683220" y="104702"/>
                  </a:cubicBezTo>
                  <a:cubicBezTo>
                    <a:pt x="1683849" y="103759"/>
                    <a:pt x="1684372" y="102973"/>
                    <a:pt x="1684792" y="102345"/>
                  </a:cubicBezTo>
                  <a:cubicBezTo>
                    <a:pt x="1685211" y="101925"/>
                    <a:pt x="1685577" y="101454"/>
                    <a:pt x="1685892" y="100930"/>
                  </a:cubicBezTo>
                  <a:cubicBezTo>
                    <a:pt x="1686206" y="100406"/>
                    <a:pt x="1686678" y="99935"/>
                    <a:pt x="1687306" y="99516"/>
                  </a:cubicBezTo>
                  <a:cubicBezTo>
                    <a:pt x="1688354" y="98468"/>
                    <a:pt x="1689611" y="97053"/>
                    <a:pt x="1691078" y="95272"/>
                  </a:cubicBezTo>
                  <a:cubicBezTo>
                    <a:pt x="1692545" y="93491"/>
                    <a:pt x="1694012" y="92077"/>
                    <a:pt x="1695479" y="91029"/>
                  </a:cubicBezTo>
                  <a:lnTo>
                    <a:pt x="1697679" y="88514"/>
                  </a:lnTo>
                  <a:cubicBezTo>
                    <a:pt x="1698727" y="87676"/>
                    <a:pt x="1700194" y="87047"/>
                    <a:pt x="1702080" y="86628"/>
                  </a:cubicBezTo>
                  <a:cubicBezTo>
                    <a:pt x="1702080" y="87676"/>
                    <a:pt x="1702184" y="88409"/>
                    <a:pt x="1702394" y="88829"/>
                  </a:cubicBezTo>
                  <a:cubicBezTo>
                    <a:pt x="1702394" y="89667"/>
                    <a:pt x="1702813" y="89981"/>
                    <a:pt x="1703651" y="89772"/>
                  </a:cubicBezTo>
                  <a:cubicBezTo>
                    <a:pt x="1703861" y="89772"/>
                    <a:pt x="1704123" y="89719"/>
                    <a:pt x="1704437" y="89614"/>
                  </a:cubicBezTo>
                  <a:cubicBezTo>
                    <a:pt x="1704751" y="89510"/>
                    <a:pt x="1705118" y="89248"/>
                    <a:pt x="1705537" y="88829"/>
                  </a:cubicBezTo>
                  <a:cubicBezTo>
                    <a:pt x="1706375" y="88409"/>
                    <a:pt x="1707632" y="87833"/>
                    <a:pt x="1709309" y="87100"/>
                  </a:cubicBezTo>
                  <a:cubicBezTo>
                    <a:pt x="1710986" y="86366"/>
                    <a:pt x="1712452" y="85895"/>
                    <a:pt x="1713709" y="85685"/>
                  </a:cubicBezTo>
                  <a:cubicBezTo>
                    <a:pt x="1717481" y="84218"/>
                    <a:pt x="1721672" y="82961"/>
                    <a:pt x="1726282" y="81913"/>
                  </a:cubicBezTo>
                  <a:cubicBezTo>
                    <a:pt x="1730474" y="80656"/>
                    <a:pt x="1733512" y="79713"/>
                    <a:pt x="1735398" y="79084"/>
                  </a:cubicBezTo>
                  <a:lnTo>
                    <a:pt x="1748914" y="75941"/>
                  </a:lnTo>
                  <a:cubicBezTo>
                    <a:pt x="1751848" y="75103"/>
                    <a:pt x="1755829" y="74265"/>
                    <a:pt x="1760858" y="73427"/>
                  </a:cubicBezTo>
                  <a:lnTo>
                    <a:pt x="1769031" y="71541"/>
                  </a:lnTo>
                  <a:cubicBezTo>
                    <a:pt x="1773012" y="70702"/>
                    <a:pt x="1775736" y="70179"/>
                    <a:pt x="1777203" y="69969"/>
                  </a:cubicBezTo>
                  <a:lnTo>
                    <a:pt x="1785061" y="68397"/>
                  </a:lnTo>
                  <a:lnTo>
                    <a:pt x="1799520" y="66826"/>
                  </a:lnTo>
                  <a:cubicBezTo>
                    <a:pt x="1802454" y="66407"/>
                    <a:pt x="1804864" y="66197"/>
                    <a:pt x="1806750" y="66197"/>
                  </a:cubicBezTo>
                  <a:close/>
                  <a:moveTo>
                    <a:pt x="968550" y="66197"/>
                  </a:moveTo>
                  <a:cubicBezTo>
                    <a:pt x="971483" y="66197"/>
                    <a:pt x="973684" y="66302"/>
                    <a:pt x="975150" y="66511"/>
                  </a:cubicBezTo>
                  <a:lnTo>
                    <a:pt x="975465" y="66511"/>
                  </a:lnTo>
                  <a:cubicBezTo>
                    <a:pt x="976303" y="67350"/>
                    <a:pt x="977298" y="67769"/>
                    <a:pt x="978451" y="67769"/>
                  </a:cubicBezTo>
                  <a:cubicBezTo>
                    <a:pt x="979603" y="67769"/>
                    <a:pt x="980599" y="67978"/>
                    <a:pt x="981437" y="68397"/>
                  </a:cubicBezTo>
                  <a:cubicBezTo>
                    <a:pt x="982904" y="69026"/>
                    <a:pt x="984580" y="70074"/>
                    <a:pt x="986466" y="71541"/>
                  </a:cubicBezTo>
                  <a:cubicBezTo>
                    <a:pt x="987304" y="71960"/>
                    <a:pt x="988090" y="72536"/>
                    <a:pt x="988824" y="73269"/>
                  </a:cubicBezTo>
                  <a:cubicBezTo>
                    <a:pt x="989557" y="74003"/>
                    <a:pt x="990133" y="74579"/>
                    <a:pt x="990552" y="74998"/>
                  </a:cubicBezTo>
                  <a:cubicBezTo>
                    <a:pt x="991181" y="75417"/>
                    <a:pt x="992229" y="76151"/>
                    <a:pt x="993696" y="77199"/>
                  </a:cubicBezTo>
                  <a:cubicBezTo>
                    <a:pt x="995162" y="78246"/>
                    <a:pt x="996315" y="79294"/>
                    <a:pt x="997153" y="80342"/>
                  </a:cubicBezTo>
                  <a:cubicBezTo>
                    <a:pt x="998830" y="81599"/>
                    <a:pt x="999982" y="82752"/>
                    <a:pt x="1000611" y="83799"/>
                  </a:cubicBezTo>
                  <a:lnTo>
                    <a:pt x="1003754" y="86314"/>
                  </a:lnTo>
                  <a:cubicBezTo>
                    <a:pt x="1003964" y="86523"/>
                    <a:pt x="1004226" y="86733"/>
                    <a:pt x="1004540" y="86943"/>
                  </a:cubicBezTo>
                  <a:cubicBezTo>
                    <a:pt x="1004854" y="87152"/>
                    <a:pt x="1005011" y="87362"/>
                    <a:pt x="1005011" y="87571"/>
                  </a:cubicBezTo>
                  <a:cubicBezTo>
                    <a:pt x="1005430" y="88200"/>
                    <a:pt x="1006111" y="88881"/>
                    <a:pt x="1007054" y="89614"/>
                  </a:cubicBezTo>
                  <a:cubicBezTo>
                    <a:pt x="1007998" y="90348"/>
                    <a:pt x="1008783" y="91029"/>
                    <a:pt x="1009412" y="91657"/>
                  </a:cubicBezTo>
                  <a:lnTo>
                    <a:pt x="1009412" y="93229"/>
                  </a:lnTo>
                  <a:lnTo>
                    <a:pt x="1009412" y="93543"/>
                  </a:lnTo>
                  <a:cubicBezTo>
                    <a:pt x="1009621" y="94172"/>
                    <a:pt x="1009464" y="94958"/>
                    <a:pt x="1008940" y="95901"/>
                  </a:cubicBezTo>
                  <a:cubicBezTo>
                    <a:pt x="1008416" y="96844"/>
                    <a:pt x="1008050" y="97630"/>
                    <a:pt x="1007840" y="98258"/>
                  </a:cubicBezTo>
                  <a:cubicBezTo>
                    <a:pt x="1007421" y="99306"/>
                    <a:pt x="1006583" y="99935"/>
                    <a:pt x="1005326" y="100144"/>
                  </a:cubicBezTo>
                  <a:cubicBezTo>
                    <a:pt x="1005116" y="100144"/>
                    <a:pt x="1004854" y="100197"/>
                    <a:pt x="1004540" y="100301"/>
                  </a:cubicBezTo>
                  <a:cubicBezTo>
                    <a:pt x="1004226" y="100406"/>
                    <a:pt x="1004173" y="100563"/>
                    <a:pt x="1004383" y="100773"/>
                  </a:cubicBezTo>
                  <a:cubicBezTo>
                    <a:pt x="1004383" y="101611"/>
                    <a:pt x="1004226" y="102187"/>
                    <a:pt x="1003911" y="102502"/>
                  </a:cubicBezTo>
                  <a:cubicBezTo>
                    <a:pt x="1003597" y="102816"/>
                    <a:pt x="1002916" y="102868"/>
                    <a:pt x="1001868" y="102659"/>
                  </a:cubicBezTo>
                  <a:cubicBezTo>
                    <a:pt x="1000611" y="102240"/>
                    <a:pt x="999458" y="102240"/>
                    <a:pt x="998410" y="102659"/>
                  </a:cubicBezTo>
                  <a:cubicBezTo>
                    <a:pt x="997782" y="102868"/>
                    <a:pt x="996944" y="102973"/>
                    <a:pt x="995896" y="102973"/>
                  </a:cubicBezTo>
                  <a:lnTo>
                    <a:pt x="992124" y="103916"/>
                  </a:lnTo>
                  <a:lnTo>
                    <a:pt x="991495" y="103916"/>
                  </a:lnTo>
                  <a:cubicBezTo>
                    <a:pt x="989609" y="103916"/>
                    <a:pt x="987409" y="104964"/>
                    <a:pt x="984894" y="107059"/>
                  </a:cubicBezTo>
                  <a:cubicBezTo>
                    <a:pt x="984266" y="107059"/>
                    <a:pt x="983952" y="107164"/>
                    <a:pt x="983952" y="107374"/>
                  </a:cubicBezTo>
                  <a:lnTo>
                    <a:pt x="975779" y="110831"/>
                  </a:lnTo>
                  <a:cubicBezTo>
                    <a:pt x="975360" y="111041"/>
                    <a:pt x="974679" y="111355"/>
                    <a:pt x="973736" y="111774"/>
                  </a:cubicBezTo>
                  <a:cubicBezTo>
                    <a:pt x="972793" y="112193"/>
                    <a:pt x="971798" y="112403"/>
                    <a:pt x="970750" y="112403"/>
                  </a:cubicBezTo>
                  <a:cubicBezTo>
                    <a:pt x="970121" y="112612"/>
                    <a:pt x="969283" y="112927"/>
                    <a:pt x="968235" y="113346"/>
                  </a:cubicBezTo>
                  <a:cubicBezTo>
                    <a:pt x="967188" y="113765"/>
                    <a:pt x="966244" y="113975"/>
                    <a:pt x="965406" y="113975"/>
                  </a:cubicBezTo>
                  <a:lnTo>
                    <a:pt x="963835" y="113660"/>
                  </a:lnTo>
                  <a:lnTo>
                    <a:pt x="962578" y="113032"/>
                  </a:lnTo>
                  <a:cubicBezTo>
                    <a:pt x="963416" y="111984"/>
                    <a:pt x="964202" y="110884"/>
                    <a:pt x="964935" y="109731"/>
                  </a:cubicBezTo>
                  <a:cubicBezTo>
                    <a:pt x="965668" y="108579"/>
                    <a:pt x="966559" y="107374"/>
                    <a:pt x="967607" y="106116"/>
                  </a:cubicBezTo>
                  <a:cubicBezTo>
                    <a:pt x="969283" y="103602"/>
                    <a:pt x="971902" y="100459"/>
                    <a:pt x="975465" y="96687"/>
                  </a:cubicBezTo>
                  <a:cubicBezTo>
                    <a:pt x="977560" y="95010"/>
                    <a:pt x="978713" y="94172"/>
                    <a:pt x="978922" y="94172"/>
                  </a:cubicBezTo>
                  <a:cubicBezTo>
                    <a:pt x="979132" y="93753"/>
                    <a:pt x="979394" y="93439"/>
                    <a:pt x="979708" y="93229"/>
                  </a:cubicBezTo>
                  <a:cubicBezTo>
                    <a:pt x="980022" y="93020"/>
                    <a:pt x="980284" y="92705"/>
                    <a:pt x="980494" y="92286"/>
                  </a:cubicBezTo>
                  <a:cubicBezTo>
                    <a:pt x="980913" y="91867"/>
                    <a:pt x="980913" y="91448"/>
                    <a:pt x="980494" y="91029"/>
                  </a:cubicBezTo>
                  <a:cubicBezTo>
                    <a:pt x="979446" y="89981"/>
                    <a:pt x="978241" y="88933"/>
                    <a:pt x="976879" y="87886"/>
                  </a:cubicBezTo>
                  <a:cubicBezTo>
                    <a:pt x="975517" y="86838"/>
                    <a:pt x="974312" y="85790"/>
                    <a:pt x="973264" y="84742"/>
                  </a:cubicBezTo>
                  <a:lnTo>
                    <a:pt x="971693" y="84428"/>
                  </a:lnTo>
                  <a:lnTo>
                    <a:pt x="957863" y="85685"/>
                  </a:lnTo>
                  <a:cubicBezTo>
                    <a:pt x="954091" y="86104"/>
                    <a:pt x="951367" y="86314"/>
                    <a:pt x="949690" y="86314"/>
                  </a:cubicBezTo>
                  <a:cubicBezTo>
                    <a:pt x="940680" y="87781"/>
                    <a:pt x="931669" y="89038"/>
                    <a:pt x="922658" y="90086"/>
                  </a:cubicBezTo>
                  <a:cubicBezTo>
                    <a:pt x="916581" y="91553"/>
                    <a:pt x="913124" y="92391"/>
                    <a:pt x="912285" y="92600"/>
                  </a:cubicBezTo>
                  <a:cubicBezTo>
                    <a:pt x="911028" y="93020"/>
                    <a:pt x="906313" y="93963"/>
                    <a:pt x="898141" y="95429"/>
                  </a:cubicBezTo>
                  <a:lnTo>
                    <a:pt x="895312" y="96058"/>
                  </a:lnTo>
                  <a:lnTo>
                    <a:pt x="893112" y="96372"/>
                  </a:lnTo>
                  <a:lnTo>
                    <a:pt x="886825" y="98258"/>
                  </a:lnTo>
                  <a:cubicBezTo>
                    <a:pt x="883891" y="98887"/>
                    <a:pt x="881377" y="99725"/>
                    <a:pt x="879281" y="100773"/>
                  </a:cubicBezTo>
                  <a:cubicBezTo>
                    <a:pt x="878443" y="101402"/>
                    <a:pt x="877605" y="101506"/>
                    <a:pt x="876767" y="101087"/>
                  </a:cubicBezTo>
                  <a:cubicBezTo>
                    <a:pt x="875929" y="100668"/>
                    <a:pt x="875405" y="100459"/>
                    <a:pt x="875195" y="100459"/>
                  </a:cubicBezTo>
                  <a:cubicBezTo>
                    <a:pt x="874357" y="100039"/>
                    <a:pt x="873309" y="99673"/>
                    <a:pt x="872052" y="99358"/>
                  </a:cubicBezTo>
                  <a:cubicBezTo>
                    <a:pt x="870795" y="99044"/>
                    <a:pt x="869747" y="98677"/>
                    <a:pt x="868909" y="98258"/>
                  </a:cubicBezTo>
                  <a:cubicBezTo>
                    <a:pt x="867861" y="97839"/>
                    <a:pt x="865451" y="97420"/>
                    <a:pt x="861679" y="97001"/>
                  </a:cubicBezTo>
                  <a:cubicBezTo>
                    <a:pt x="861470" y="97001"/>
                    <a:pt x="861155" y="97158"/>
                    <a:pt x="860736" y="97472"/>
                  </a:cubicBezTo>
                  <a:cubicBezTo>
                    <a:pt x="860317" y="97787"/>
                    <a:pt x="860108" y="98049"/>
                    <a:pt x="860108" y="98258"/>
                  </a:cubicBezTo>
                  <a:cubicBezTo>
                    <a:pt x="860317" y="99097"/>
                    <a:pt x="860055" y="99882"/>
                    <a:pt x="859322" y="100616"/>
                  </a:cubicBezTo>
                  <a:cubicBezTo>
                    <a:pt x="858588" y="101349"/>
                    <a:pt x="858117" y="102030"/>
                    <a:pt x="857907" y="102659"/>
                  </a:cubicBezTo>
                  <a:cubicBezTo>
                    <a:pt x="857698" y="102868"/>
                    <a:pt x="857436" y="103183"/>
                    <a:pt x="857121" y="103602"/>
                  </a:cubicBezTo>
                  <a:cubicBezTo>
                    <a:pt x="856807" y="104021"/>
                    <a:pt x="856860" y="104545"/>
                    <a:pt x="857279" y="105173"/>
                  </a:cubicBezTo>
                  <a:lnTo>
                    <a:pt x="856964" y="105802"/>
                  </a:lnTo>
                  <a:cubicBezTo>
                    <a:pt x="854869" y="110831"/>
                    <a:pt x="853088" y="114498"/>
                    <a:pt x="851621" y="116803"/>
                  </a:cubicBezTo>
                  <a:cubicBezTo>
                    <a:pt x="850782" y="119947"/>
                    <a:pt x="850154" y="121833"/>
                    <a:pt x="849735" y="122461"/>
                  </a:cubicBezTo>
                  <a:cubicBezTo>
                    <a:pt x="848687" y="123509"/>
                    <a:pt x="848163" y="124766"/>
                    <a:pt x="848163" y="126233"/>
                  </a:cubicBezTo>
                  <a:lnTo>
                    <a:pt x="848163" y="128748"/>
                  </a:lnTo>
                  <a:lnTo>
                    <a:pt x="848163" y="129691"/>
                  </a:lnTo>
                  <a:cubicBezTo>
                    <a:pt x="847954" y="130529"/>
                    <a:pt x="847849" y="131786"/>
                    <a:pt x="847849" y="133463"/>
                  </a:cubicBezTo>
                  <a:lnTo>
                    <a:pt x="847849" y="135034"/>
                  </a:lnTo>
                  <a:lnTo>
                    <a:pt x="848163" y="137549"/>
                  </a:lnTo>
                  <a:cubicBezTo>
                    <a:pt x="849001" y="138387"/>
                    <a:pt x="849211" y="139121"/>
                    <a:pt x="848792" y="139749"/>
                  </a:cubicBezTo>
                  <a:cubicBezTo>
                    <a:pt x="848582" y="139959"/>
                    <a:pt x="848216" y="140011"/>
                    <a:pt x="847692" y="139906"/>
                  </a:cubicBezTo>
                  <a:cubicBezTo>
                    <a:pt x="847168" y="139802"/>
                    <a:pt x="846696" y="139749"/>
                    <a:pt x="846277" y="139749"/>
                  </a:cubicBezTo>
                  <a:cubicBezTo>
                    <a:pt x="845648" y="139330"/>
                    <a:pt x="844915" y="139330"/>
                    <a:pt x="844077" y="139749"/>
                  </a:cubicBezTo>
                  <a:cubicBezTo>
                    <a:pt x="843029" y="139749"/>
                    <a:pt x="841877" y="140378"/>
                    <a:pt x="840619" y="141635"/>
                  </a:cubicBezTo>
                  <a:cubicBezTo>
                    <a:pt x="839572" y="141635"/>
                    <a:pt x="838629" y="141426"/>
                    <a:pt x="837790" y="141007"/>
                  </a:cubicBezTo>
                  <a:cubicBezTo>
                    <a:pt x="837371" y="141007"/>
                    <a:pt x="837057" y="140902"/>
                    <a:pt x="836847" y="140692"/>
                  </a:cubicBezTo>
                  <a:cubicBezTo>
                    <a:pt x="836219" y="140064"/>
                    <a:pt x="835904" y="139749"/>
                    <a:pt x="835904" y="139749"/>
                  </a:cubicBezTo>
                  <a:cubicBezTo>
                    <a:pt x="835485" y="137235"/>
                    <a:pt x="834542" y="135349"/>
                    <a:pt x="833076" y="134091"/>
                  </a:cubicBezTo>
                  <a:cubicBezTo>
                    <a:pt x="832656" y="133672"/>
                    <a:pt x="832447" y="133044"/>
                    <a:pt x="832447" y="132205"/>
                  </a:cubicBezTo>
                  <a:cubicBezTo>
                    <a:pt x="832447" y="130110"/>
                    <a:pt x="831923" y="128434"/>
                    <a:pt x="830875" y="127176"/>
                  </a:cubicBezTo>
                  <a:cubicBezTo>
                    <a:pt x="830666" y="126967"/>
                    <a:pt x="830666" y="126600"/>
                    <a:pt x="830875" y="126076"/>
                  </a:cubicBezTo>
                  <a:cubicBezTo>
                    <a:pt x="831085" y="125552"/>
                    <a:pt x="831190" y="124976"/>
                    <a:pt x="831190" y="124347"/>
                  </a:cubicBezTo>
                  <a:lnTo>
                    <a:pt x="832133" y="122147"/>
                  </a:lnTo>
                  <a:cubicBezTo>
                    <a:pt x="833180" y="121937"/>
                    <a:pt x="833966" y="121256"/>
                    <a:pt x="834490" y="120104"/>
                  </a:cubicBezTo>
                  <a:cubicBezTo>
                    <a:pt x="835014" y="118951"/>
                    <a:pt x="835485" y="118061"/>
                    <a:pt x="835904" y="117432"/>
                  </a:cubicBezTo>
                  <a:cubicBezTo>
                    <a:pt x="836743" y="116175"/>
                    <a:pt x="837686" y="114708"/>
                    <a:pt x="838733" y="113032"/>
                  </a:cubicBezTo>
                  <a:cubicBezTo>
                    <a:pt x="839781" y="111355"/>
                    <a:pt x="841039" y="109574"/>
                    <a:pt x="842505" y="107688"/>
                  </a:cubicBezTo>
                  <a:cubicBezTo>
                    <a:pt x="843553" y="106640"/>
                    <a:pt x="844391" y="105645"/>
                    <a:pt x="845020" y="104702"/>
                  </a:cubicBezTo>
                  <a:cubicBezTo>
                    <a:pt x="845648" y="103759"/>
                    <a:pt x="846172" y="102973"/>
                    <a:pt x="846592" y="102345"/>
                  </a:cubicBezTo>
                  <a:cubicBezTo>
                    <a:pt x="847011" y="101925"/>
                    <a:pt x="847377" y="101454"/>
                    <a:pt x="847692" y="100930"/>
                  </a:cubicBezTo>
                  <a:cubicBezTo>
                    <a:pt x="848006" y="100406"/>
                    <a:pt x="848477" y="99935"/>
                    <a:pt x="849106" y="99516"/>
                  </a:cubicBezTo>
                  <a:cubicBezTo>
                    <a:pt x="850154" y="98468"/>
                    <a:pt x="851411" y="97053"/>
                    <a:pt x="852878" y="95272"/>
                  </a:cubicBezTo>
                  <a:cubicBezTo>
                    <a:pt x="854345" y="93491"/>
                    <a:pt x="855812" y="92077"/>
                    <a:pt x="857279" y="91029"/>
                  </a:cubicBezTo>
                  <a:lnTo>
                    <a:pt x="859479" y="88514"/>
                  </a:lnTo>
                  <a:cubicBezTo>
                    <a:pt x="860527" y="87676"/>
                    <a:pt x="861993" y="87047"/>
                    <a:pt x="863879" y="86628"/>
                  </a:cubicBezTo>
                  <a:cubicBezTo>
                    <a:pt x="863879" y="87676"/>
                    <a:pt x="863984" y="88409"/>
                    <a:pt x="864194" y="88829"/>
                  </a:cubicBezTo>
                  <a:cubicBezTo>
                    <a:pt x="864194" y="89667"/>
                    <a:pt x="864613" y="89981"/>
                    <a:pt x="865451" y="89772"/>
                  </a:cubicBezTo>
                  <a:cubicBezTo>
                    <a:pt x="865661" y="89772"/>
                    <a:pt x="865922" y="89719"/>
                    <a:pt x="866237" y="89614"/>
                  </a:cubicBezTo>
                  <a:cubicBezTo>
                    <a:pt x="866551" y="89510"/>
                    <a:pt x="866918" y="89248"/>
                    <a:pt x="867337" y="88829"/>
                  </a:cubicBezTo>
                  <a:cubicBezTo>
                    <a:pt x="868175" y="88409"/>
                    <a:pt x="869432" y="87833"/>
                    <a:pt x="871109" y="87100"/>
                  </a:cubicBezTo>
                  <a:cubicBezTo>
                    <a:pt x="872785" y="86366"/>
                    <a:pt x="874252" y="85895"/>
                    <a:pt x="875509" y="85685"/>
                  </a:cubicBezTo>
                  <a:cubicBezTo>
                    <a:pt x="879281" y="84218"/>
                    <a:pt x="883472" y="82961"/>
                    <a:pt x="888082" y="81913"/>
                  </a:cubicBezTo>
                  <a:cubicBezTo>
                    <a:pt x="892274" y="80656"/>
                    <a:pt x="895312" y="79713"/>
                    <a:pt x="897198" y="79084"/>
                  </a:cubicBezTo>
                  <a:lnTo>
                    <a:pt x="910714" y="75941"/>
                  </a:lnTo>
                  <a:cubicBezTo>
                    <a:pt x="913648" y="75103"/>
                    <a:pt x="917629" y="74265"/>
                    <a:pt x="922658" y="73427"/>
                  </a:cubicBezTo>
                  <a:lnTo>
                    <a:pt x="930831" y="71541"/>
                  </a:lnTo>
                  <a:cubicBezTo>
                    <a:pt x="934812" y="70702"/>
                    <a:pt x="937536" y="70179"/>
                    <a:pt x="939003" y="69969"/>
                  </a:cubicBezTo>
                  <a:lnTo>
                    <a:pt x="946861" y="68397"/>
                  </a:lnTo>
                  <a:lnTo>
                    <a:pt x="961320" y="66826"/>
                  </a:lnTo>
                  <a:cubicBezTo>
                    <a:pt x="964254" y="66407"/>
                    <a:pt x="966664" y="66197"/>
                    <a:pt x="968550" y="66197"/>
                  </a:cubicBezTo>
                  <a:close/>
                  <a:moveTo>
                    <a:pt x="34890" y="61797"/>
                  </a:moveTo>
                  <a:lnTo>
                    <a:pt x="39605" y="62740"/>
                  </a:lnTo>
                  <a:lnTo>
                    <a:pt x="40862" y="63054"/>
                  </a:lnTo>
                  <a:cubicBezTo>
                    <a:pt x="41910" y="62425"/>
                    <a:pt x="42905" y="62320"/>
                    <a:pt x="43848" y="62740"/>
                  </a:cubicBezTo>
                  <a:cubicBezTo>
                    <a:pt x="44791" y="63159"/>
                    <a:pt x="45368" y="63368"/>
                    <a:pt x="45577" y="63368"/>
                  </a:cubicBezTo>
                  <a:lnTo>
                    <a:pt x="55321" y="69655"/>
                  </a:lnTo>
                  <a:cubicBezTo>
                    <a:pt x="55531" y="70074"/>
                    <a:pt x="55793" y="70336"/>
                    <a:pt x="56107" y="70441"/>
                  </a:cubicBezTo>
                  <a:cubicBezTo>
                    <a:pt x="56421" y="70545"/>
                    <a:pt x="56683" y="70702"/>
                    <a:pt x="56893" y="70912"/>
                  </a:cubicBezTo>
                  <a:cubicBezTo>
                    <a:pt x="57941" y="71331"/>
                    <a:pt x="58779" y="71803"/>
                    <a:pt x="59407" y="72326"/>
                  </a:cubicBezTo>
                  <a:cubicBezTo>
                    <a:pt x="60036" y="72850"/>
                    <a:pt x="60665" y="73322"/>
                    <a:pt x="61293" y="73741"/>
                  </a:cubicBezTo>
                  <a:lnTo>
                    <a:pt x="61922" y="74998"/>
                  </a:lnTo>
                  <a:lnTo>
                    <a:pt x="61922" y="79399"/>
                  </a:lnTo>
                  <a:cubicBezTo>
                    <a:pt x="61922" y="81913"/>
                    <a:pt x="61713" y="83695"/>
                    <a:pt x="61293" y="84742"/>
                  </a:cubicBezTo>
                  <a:cubicBezTo>
                    <a:pt x="61084" y="85581"/>
                    <a:pt x="60246" y="87676"/>
                    <a:pt x="58779" y="91029"/>
                  </a:cubicBezTo>
                  <a:cubicBezTo>
                    <a:pt x="57941" y="93124"/>
                    <a:pt x="57102" y="94958"/>
                    <a:pt x="56264" y="96530"/>
                  </a:cubicBezTo>
                  <a:cubicBezTo>
                    <a:pt x="55426" y="98101"/>
                    <a:pt x="54693" y="99411"/>
                    <a:pt x="54064" y="100459"/>
                  </a:cubicBezTo>
                  <a:cubicBezTo>
                    <a:pt x="53435" y="102135"/>
                    <a:pt x="52388" y="104021"/>
                    <a:pt x="50921" y="106116"/>
                  </a:cubicBezTo>
                  <a:cubicBezTo>
                    <a:pt x="49454" y="108212"/>
                    <a:pt x="48301" y="109993"/>
                    <a:pt x="47463" y="111460"/>
                  </a:cubicBezTo>
                  <a:cubicBezTo>
                    <a:pt x="46206" y="113346"/>
                    <a:pt x="45053" y="115022"/>
                    <a:pt x="44006" y="116489"/>
                  </a:cubicBezTo>
                  <a:cubicBezTo>
                    <a:pt x="42958" y="117956"/>
                    <a:pt x="42120" y="119213"/>
                    <a:pt x="41491" y="120261"/>
                  </a:cubicBezTo>
                  <a:cubicBezTo>
                    <a:pt x="41491" y="120261"/>
                    <a:pt x="38976" y="123404"/>
                    <a:pt x="33947" y="129691"/>
                  </a:cubicBezTo>
                  <a:lnTo>
                    <a:pt x="27346" y="136606"/>
                  </a:lnTo>
                  <a:cubicBezTo>
                    <a:pt x="24413" y="139959"/>
                    <a:pt x="22527" y="141949"/>
                    <a:pt x="21688" y="142578"/>
                  </a:cubicBezTo>
                  <a:cubicBezTo>
                    <a:pt x="20641" y="144255"/>
                    <a:pt x="19593" y="145198"/>
                    <a:pt x="18545" y="145407"/>
                  </a:cubicBezTo>
                  <a:cubicBezTo>
                    <a:pt x="17707" y="145407"/>
                    <a:pt x="17078" y="145826"/>
                    <a:pt x="16659" y="146664"/>
                  </a:cubicBezTo>
                  <a:lnTo>
                    <a:pt x="7858" y="157666"/>
                  </a:lnTo>
                  <a:cubicBezTo>
                    <a:pt x="5972" y="160180"/>
                    <a:pt x="3667" y="161857"/>
                    <a:pt x="943" y="162695"/>
                  </a:cubicBezTo>
                  <a:lnTo>
                    <a:pt x="0" y="162381"/>
                  </a:lnTo>
                  <a:lnTo>
                    <a:pt x="314" y="161752"/>
                  </a:lnTo>
                  <a:cubicBezTo>
                    <a:pt x="1781" y="160285"/>
                    <a:pt x="2515" y="159028"/>
                    <a:pt x="2515" y="157980"/>
                  </a:cubicBezTo>
                  <a:lnTo>
                    <a:pt x="2200" y="157037"/>
                  </a:lnTo>
                  <a:cubicBezTo>
                    <a:pt x="3877" y="157037"/>
                    <a:pt x="4715" y="156408"/>
                    <a:pt x="4715" y="155151"/>
                  </a:cubicBezTo>
                  <a:lnTo>
                    <a:pt x="13830" y="132834"/>
                  </a:lnTo>
                  <a:cubicBezTo>
                    <a:pt x="15088" y="129481"/>
                    <a:pt x="16712" y="126024"/>
                    <a:pt x="18702" y="122461"/>
                  </a:cubicBezTo>
                  <a:cubicBezTo>
                    <a:pt x="20693" y="118899"/>
                    <a:pt x="22003" y="116594"/>
                    <a:pt x="22631" y="115546"/>
                  </a:cubicBezTo>
                  <a:cubicBezTo>
                    <a:pt x="23470" y="114079"/>
                    <a:pt x="24570" y="112246"/>
                    <a:pt x="25932" y="110045"/>
                  </a:cubicBezTo>
                  <a:cubicBezTo>
                    <a:pt x="27294" y="107845"/>
                    <a:pt x="28708" y="105278"/>
                    <a:pt x="30175" y="102345"/>
                  </a:cubicBezTo>
                  <a:cubicBezTo>
                    <a:pt x="32271" y="98782"/>
                    <a:pt x="35204" y="93439"/>
                    <a:pt x="38976" y="86314"/>
                  </a:cubicBezTo>
                  <a:cubicBezTo>
                    <a:pt x="39815" y="85266"/>
                    <a:pt x="40548" y="83852"/>
                    <a:pt x="41177" y="82071"/>
                  </a:cubicBezTo>
                  <a:cubicBezTo>
                    <a:pt x="41805" y="80289"/>
                    <a:pt x="42434" y="78770"/>
                    <a:pt x="43063" y="77513"/>
                  </a:cubicBezTo>
                  <a:cubicBezTo>
                    <a:pt x="43691" y="76884"/>
                    <a:pt x="43586" y="76256"/>
                    <a:pt x="42748" y="75627"/>
                  </a:cubicBezTo>
                  <a:cubicBezTo>
                    <a:pt x="40862" y="74160"/>
                    <a:pt x="39291" y="71436"/>
                    <a:pt x="38033" y="67454"/>
                  </a:cubicBezTo>
                  <a:cubicBezTo>
                    <a:pt x="37824" y="67035"/>
                    <a:pt x="37457" y="66511"/>
                    <a:pt x="36933" y="65883"/>
                  </a:cubicBezTo>
                  <a:cubicBezTo>
                    <a:pt x="36409" y="65254"/>
                    <a:pt x="36043" y="64626"/>
                    <a:pt x="35833" y="63997"/>
                  </a:cubicBezTo>
                  <a:cubicBezTo>
                    <a:pt x="35414" y="63578"/>
                    <a:pt x="34995" y="62949"/>
                    <a:pt x="34576" y="62111"/>
                  </a:cubicBezTo>
                  <a:cubicBezTo>
                    <a:pt x="34576" y="62111"/>
                    <a:pt x="34628" y="62059"/>
                    <a:pt x="34733" y="61954"/>
                  </a:cubicBezTo>
                  <a:cubicBezTo>
                    <a:pt x="34838" y="61849"/>
                    <a:pt x="34890" y="61797"/>
                    <a:pt x="34890" y="61797"/>
                  </a:cubicBezTo>
                  <a:close/>
                  <a:moveTo>
                    <a:pt x="1236916" y="61168"/>
                  </a:moveTo>
                  <a:cubicBezTo>
                    <a:pt x="1236916" y="62425"/>
                    <a:pt x="1236812" y="63735"/>
                    <a:pt x="1236602" y="65097"/>
                  </a:cubicBezTo>
                  <a:cubicBezTo>
                    <a:pt x="1236393" y="66459"/>
                    <a:pt x="1236288" y="67769"/>
                    <a:pt x="1236288" y="69026"/>
                  </a:cubicBezTo>
                  <a:cubicBezTo>
                    <a:pt x="1236288" y="70283"/>
                    <a:pt x="1236393" y="71226"/>
                    <a:pt x="1236602" y="71855"/>
                  </a:cubicBezTo>
                  <a:lnTo>
                    <a:pt x="1243518" y="68397"/>
                  </a:lnTo>
                  <a:cubicBezTo>
                    <a:pt x="1244146" y="67769"/>
                    <a:pt x="1244251" y="67350"/>
                    <a:pt x="1243832" y="67140"/>
                  </a:cubicBezTo>
                  <a:cubicBezTo>
                    <a:pt x="1242784" y="65673"/>
                    <a:pt x="1240479" y="63683"/>
                    <a:pt x="1236916" y="61168"/>
                  </a:cubicBezTo>
                  <a:close/>
                  <a:moveTo>
                    <a:pt x="1975571" y="51267"/>
                  </a:moveTo>
                  <a:cubicBezTo>
                    <a:pt x="1976618" y="51581"/>
                    <a:pt x="1977352" y="51843"/>
                    <a:pt x="1977771" y="52053"/>
                  </a:cubicBezTo>
                  <a:cubicBezTo>
                    <a:pt x="1978190" y="52472"/>
                    <a:pt x="1978924" y="52891"/>
                    <a:pt x="1979971" y="53310"/>
                  </a:cubicBezTo>
                  <a:cubicBezTo>
                    <a:pt x="1981019" y="53729"/>
                    <a:pt x="1981857" y="54148"/>
                    <a:pt x="1982486" y="54567"/>
                  </a:cubicBezTo>
                  <a:cubicBezTo>
                    <a:pt x="1985210" y="55824"/>
                    <a:pt x="1986886" y="56767"/>
                    <a:pt x="1987515" y="57396"/>
                  </a:cubicBezTo>
                  <a:cubicBezTo>
                    <a:pt x="1988144" y="57606"/>
                    <a:pt x="1988772" y="58339"/>
                    <a:pt x="1989401" y="59596"/>
                  </a:cubicBezTo>
                  <a:cubicBezTo>
                    <a:pt x="1989611" y="60015"/>
                    <a:pt x="1989663" y="60382"/>
                    <a:pt x="1989558" y="60696"/>
                  </a:cubicBezTo>
                  <a:cubicBezTo>
                    <a:pt x="1989454" y="61011"/>
                    <a:pt x="1989506" y="61482"/>
                    <a:pt x="1989716" y="62111"/>
                  </a:cubicBezTo>
                  <a:cubicBezTo>
                    <a:pt x="1990554" y="62949"/>
                    <a:pt x="1990973" y="63368"/>
                    <a:pt x="1990973" y="63368"/>
                  </a:cubicBezTo>
                  <a:cubicBezTo>
                    <a:pt x="1991392" y="63368"/>
                    <a:pt x="1991287" y="63997"/>
                    <a:pt x="1990658" y="65254"/>
                  </a:cubicBezTo>
                  <a:lnTo>
                    <a:pt x="1987201" y="70598"/>
                  </a:lnTo>
                  <a:cubicBezTo>
                    <a:pt x="1984477" y="74998"/>
                    <a:pt x="1981438" y="79608"/>
                    <a:pt x="1978085" y="84428"/>
                  </a:cubicBezTo>
                  <a:cubicBezTo>
                    <a:pt x="1977247" y="85685"/>
                    <a:pt x="1974942" y="88724"/>
                    <a:pt x="1971170" y="93543"/>
                  </a:cubicBezTo>
                  <a:cubicBezTo>
                    <a:pt x="1970751" y="93753"/>
                    <a:pt x="1969284" y="95115"/>
                    <a:pt x="1966770" y="97630"/>
                  </a:cubicBezTo>
                  <a:cubicBezTo>
                    <a:pt x="1968446" y="98468"/>
                    <a:pt x="1969494" y="98887"/>
                    <a:pt x="1969913" y="98887"/>
                  </a:cubicBezTo>
                  <a:lnTo>
                    <a:pt x="1977771" y="101402"/>
                  </a:lnTo>
                  <a:cubicBezTo>
                    <a:pt x="1979238" y="101821"/>
                    <a:pt x="1980495" y="102554"/>
                    <a:pt x="1981543" y="103602"/>
                  </a:cubicBezTo>
                  <a:cubicBezTo>
                    <a:pt x="1981962" y="103811"/>
                    <a:pt x="1982853" y="104335"/>
                    <a:pt x="1984215" y="105173"/>
                  </a:cubicBezTo>
                  <a:cubicBezTo>
                    <a:pt x="1985577" y="106012"/>
                    <a:pt x="1986677" y="106955"/>
                    <a:pt x="1987515" y="108002"/>
                  </a:cubicBezTo>
                  <a:cubicBezTo>
                    <a:pt x="1988354" y="108841"/>
                    <a:pt x="1989087" y="109626"/>
                    <a:pt x="1989716" y="110360"/>
                  </a:cubicBezTo>
                  <a:cubicBezTo>
                    <a:pt x="1990344" y="111093"/>
                    <a:pt x="1990973" y="111774"/>
                    <a:pt x="1991601" y="112403"/>
                  </a:cubicBezTo>
                  <a:cubicBezTo>
                    <a:pt x="1991811" y="111355"/>
                    <a:pt x="1992125" y="110412"/>
                    <a:pt x="1992544" y="109574"/>
                  </a:cubicBezTo>
                  <a:cubicBezTo>
                    <a:pt x="1992964" y="108736"/>
                    <a:pt x="1993278" y="108107"/>
                    <a:pt x="1993487" y="107688"/>
                  </a:cubicBezTo>
                  <a:cubicBezTo>
                    <a:pt x="1993906" y="106221"/>
                    <a:pt x="1994430" y="104650"/>
                    <a:pt x="1995059" y="102973"/>
                  </a:cubicBezTo>
                  <a:cubicBezTo>
                    <a:pt x="1995688" y="101297"/>
                    <a:pt x="1996212" y="99516"/>
                    <a:pt x="1996630" y="97630"/>
                  </a:cubicBezTo>
                  <a:cubicBezTo>
                    <a:pt x="1997259" y="96372"/>
                    <a:pt x="1998202" y="93229"/>
                    <a:pt x="1999460" y="88200"/>
                  </a:cubicBezTo>
                  <a:cubicBezTo>
                    <a:pt x="1999669" y="87990"/>
                    <a:pt x="1999564" y="87362"/>
                    <a:pt x="1999145" y="86314"/>
                  </a:cubicBezTo>
                  <a:lnTo>
                    <a:pt x="1997574" y="82856"/>
                  </a:lnTo>
                  <a:cubicBezTo>
                    <a:pt x="1997574" y="82018"/>
                    <a:pt x="1996945" y="81599"/>
                    <a:pt x="1995688" y="81599"/>
                  </a:cubicBezTo>
                  <a:cubicBezTo>
                    <a:pt x="1995478" y="81599"/>
                    <a:pt x="1995268" y="81599"/>
                    <a:pt x="1995059" y="81599"/>
                  </a:cubicBezTo>
                  <a:cubicBezTo>
                    <a:pt x="1994849" y="81599"/>
                    <a:pt x="1994744" y="81599"/>
                    <a:pt x="1994744" y="81599"/>
                  </a:cubicBezTo>
                  <a:cubicBezTo>
                    <a:pt x="1994535" y="81390"/>
                    <a:pt x="1994430" y="81128"/>
                    <a:pt x="1994430" y="80813"/>
                  </a:cubicBezTo>
                  <a:cubicBezTo>
                    <a:pt x="1994430" y="80499"/>
                    <a:pt x="1994535" y="80342"/>
                    <a:pt x="1994744" y="80342"/>
                  </a:cubicBezTo>
                  <a:cubicBezTo>
                    <a:pt x="1994954" y="80132"/>
                    <a:pt x="1995897" y="79608"/>
                    <a:pt x="1997574" y="78770"/>
                  </a:cubicBezTo>
                  <a:lnTo>
                    <a:pt x="2001345" y="78770"/>
                  </a:lnTo>
                  <a:lnTo>
                    <a:pt x="2004174" y="80970"/>
                  </a:lnTo>
                  <a:cubicBezTo>
                    <a:pt x="2005641" y="81599"/>
                    <a:pt x="2007108" y="82647"/>
                    <a:pt x="2008575" y="84114"/>
                  </a:cubicBezTo>
                  <a:cubicBezTo>
                    <a:pt x="2009623" y="84952"/>
                    <a:pt x="2010566" y="85685"/>
                    <a:pt x="2011404" y="86314"/>
                  </a:cubicBezTo>
                  <a:cubicBezTo>
                    <a:pt x="2012242" y="86943"/>
                    <a:pt x="2012976" y="87571"/>
                    <a:pt x="2013604" y="88200"/>
                  </a:cubicBezTo>
                  <a:cubicBezTo>
                    <a:pt x="2014233" y="88829"/>
                    <a:pt x="2014600" y="89667"/>
                    <a:pt x="2014704" y="90715"/>
                  </a:cubicBezTo>
                  <a:cubicBezTo>
                    <a:pt x="2014809" y="91762"/>
                    <a:pt x="2014861" y="92496"/>
                    <a:pt x="2014861" y="92915"/>
                  </a:cubicBezTo>
                  <a:lnTo>
                    <a:pt x="2014861" y="93543"/>
                  </a:lnTo>
                  <a:cubicBezTo>
                    <a:pt x="2015909" y="94172"/>
                    <a:pt x="2016014" y="94905"/>
                    <a:pt x="2015176" y="95744"/>
                  </a:cubicBezTo>
                  <a:cubicBezTo>
                    <a:pt x="2015804" y="95744"/>
                    <a:pt x="2016224" y="95639"/>
                    <a:pt x="2016433" y="95429"/>
                  </a:cubicBezTo>
                  <a:lnTo>
                    <a:pt x="2023662" y="92286"/>
                  </a:lnTo>
                  <a:cubicBezTo>
                    <a:pt x="2026596" y="89772"/>
                    <a:pt x="2028378" y="88409"/>
                    <a:pt x="2029006" y="88200"/>
                  </a:cubicBezTo>
                  <a:cubicBezTo>
                    <a:pt x="2029425" y="87990"/>
                    <a:pt x="2030002" y="87676"/>
                    <a:pt x="2030735" y="87257"/>
                  </a:cubicBezTo>
                  <a:cubicBezTo>
                    <a:pt x="2031468" y="86838"/>
                    <a:pt x="2032149" y="86523"/>
                    <a:pt x="2032778" y="86314"/>
                  </a:cubicBezTo>
                  <a:cubicBezTo>
                    <a:pt x="2035083" y="84428"/>
                    <a:pt x="2036445" y="83380"/>
                    <a:pt x="2036864" y="83171"/>
                  </a:cubicBezTo>
                  <a:cubicBezTo>
                    <a:pt x="2040636" y="81075"/>
                    <a:pt x="2042732" y="79818"/>
                    <a:pt x="2043151" y="79399"/>
                  </a:cubicBezTo>
                  <a:cubicBezTo>
                    <a:pt x="2045036" y="78770"/>
                    <a:pt x="2048180" y="77199"/>
                    <a:pt x="2052580" y="74684"/>
                  </a:cubicBezTo>
                  <a:lnTo>
                    <a:pt x="2057924" y="71541"/>
                  </a:lnTo>
                  <a:cubicBezTo>
                    <a:pt x="2060229" y="70702"/>
                    <a:pt x="2062220" y="69759"/>
                    <a:pt x="2063896" y="68712"/>
                  </a:cubicBezTo>
                  <a:cubicBezTo>
                    <a:pt x="2064734" y="68502"/>
                    <a:pt x="2065468" y="68188"/>
                    <a:pt x="2066096" y="67769"/>
                  </a:cubicBezTo>
                  <a:cubicBezTo>
                    <a:pt x="2066725" y="67350"/>
                    <a:pt x="2067354" y="67035"/>
                    <a:pt x="2067982" y="66826"/>
                  </a:cubicBezTo>
                  <a:lnTo>
                    <a:pt x="2075840" y="63368"/>
                  </a:lnTo>
                  <a:lnTo>
                    <a:pt x="2078041" y="62740"/>
                  </a:lnTo>
                  <a:lnTo>
                    <a:pt x="2079298" y="61482"/>
                  </a:lnTo>
                  <a:cubicBezTo>
                    <a:pt x="2080136" y="61482"/>
                    <a:pt x="2081027" y="61377"/>
                    <a:pt x="2081970" y="61168"/>
                  </a:cubicBezTo>
                  <a:cubicBezTo>
                    <a:pt x="2082913" y="60958"/>
                    <a:pt x="2083908" y="60854"/>
                    <a:pt x="2084956" y="60854"/>
                  </a:cubicBezTo>
                  <a:lnTo>
                    <a:pt x="2086528" y="60854"/>
                  </a:lnTo>
                  <a:cubicBezTo>
                    <a:pt x="2087575" y="61482"/>
                    <a:pt x="2088204" y="62111"/>
                    <a:pt x="2088414" y="62740"/>
                  </a:cubicBezTo>
                  <a:lnTo>
                    <a:pt x="2089671" y="62740"/>
                  </a:lnTo>
                  <a:cubicBezTo>
                    <a:pt x="2090299" y="62740"/>
                    <a:pt x="2091033" y="63159"/>
                    <a:pt x="2091871" y="63997"/>
                  </a:cubicBezTo>
                  <a:lnTo>
                    <a:pt x="2097529" y="68083"/>
                  </a:lnTo>
                  <a:lnTo>
                    <a:pt x="2099729" y="70283"/>
                  </a:lnTo>
                  <a:cubicBezTo>
                    <a:pt x="2099939" y="70702"/>
                    <a:pt x="2100044" y="71645"/>
                    <a:pt x="2100044" y="73112"/>
                  </a:cubicBezTo>
                  <a:cubicBezTo>
                    <a:pt x="2100253" y="73322"/>
                    <a:pt x="2100306" y="73741"/>
                    <a:pt x="2100201" y="74370"/>
                  </a:cubicBezTo>
                  <a:cubicBezTo>
                    <a:pt x="2100096" y="74998"/>
                    <a:pt x="2100044" y="75417"/>
                    <a:pt x="2100044" y="75627"/>
                  </a:cubicBezTo>
                  <a:cubicBezTo>
                    <a:pt x="2100044" y="75836"/>
                    <a:pt x="2100096" y="76098"/>
                    <a:pt x="2100201" y="76413"/>
                  </a:cubicBezTo>
                  <a:cubicBezTo>
                    <a:pt x="2100306" y="76727"/>
                    <a:pt x="2100148" y="77094"/>
                    <a:pt x="2099729" y="77513"/>
                  </a:cubicBezTo>
                  <a:cubicBezTo>
                    <a:pt x="2099520" y="77513"/>
                    <a:pt x="2099415" y="77618"/>
                    <a:pt x="2099415" y="77827"/>
                  </a:cubicBezTo>
                  <a:cubicBezTo>
                    <a:pt x="2099415" y="78037"/>
                    <a:pt x="2099310" y="78141"/>
                    <a:pt x="2099100" y="78141"/>
                  </a:cubicBezTo>
                  <a:cubicBezTo>
                    <a:pt x="2099100" y="78561"/>
                    <a:pt x="2098891" y="78770"/>
                    <a:pt x="2098472" y="78770"/>
                  </a:cubicBezTo>
                  <a:cubicBezTo>
                    <a:pt x="2098053" y="79608"/>
                    <a:pt x="2097424" y="80342"/>
                    <a:pt x="2096586" y="80970"/>
                  </a:cubicBezTo>
                  <a:cubicBezTo>
                    <a:pt x="2096586" y="80970"/>
                    <a:pt x="2095643" y="81599"/>
                    <a:pt x="2093757" y="82856"/>
                  </a:cubicBezTo>
                  <a:lnTo>
                    <a:pt x="2089356" y="84742"/>
                  </a:lnTo>
                  <a:cubicBezTo>
                    <a:pt x="2088728" y="85161"/>
                    <a:pt x="2087575" y="85685"/>
                    <a:pt x="2085899" y="86314"/>
                  </a:cubicBezTo>
                  <a:cubicBezTo>
                    <a:pt x="2084013" y="87362"/>
                    <a:pt x="2082127" y="88200"/>
                    <a:pt x="2080241" y="88829"/>
                  </a:cubicBezTo>
                  <a:lnTo>
                    <a:pt x="2074269" y="92286"/>
                  </a:lnTo>
                  <a:lnTo>
                    <a:pt x="2069868" y="93858"/>
                  </a:lnTo>
                  <a:lnTo>
                    <a:pt x="2060753" y="98573"/>
                  </a:lnTo>
                  <a:cubicBezTo>
                    <a:pt x="2059915" y="98992"/>
                    <a:pt x="2058972" y="99568"/>
                    <a:pt x="2057924" y="100301"/>
                  </a:cubicBezTo>
                  <a:cubicBezTo>
                    <a:pt x="2056876" y="101035"/>
                    <a:pt x="2055619" y="101716"/>
                    <a:pt x="2054152" y="102345"/>
                  </a:cubicBezTo>
                  <a:cubicBezTo>
                    <a:pt x="2053942" y="102345"/>
                    <a:pt x="2053785" y="102449"/>
                    <a:pt x="2053680" y="102659"/>
                  </a:cubicBezTo>
                  <a:cubicBezTo>
                    <a:pt x="2053576" y="102868"/>
                    <a:pt x="2053418" y="102973"/>
                    <a:pt x="2053209" y="102973"/>
                  </a:cubicBezTo>
                  <a:lnTo>
                    <a:pt x="2053209" y="103288"/>
                  </a:lnTo>
                  <a:lnTo>
                    <a:pt x="2055095" y="103288"/>
                  </a:lnTo>
                  <a:lnTo>
                    <a:pt x="2057295" y="102973"/>
                  </a:lnTo>
                  <a:cubicBezTo>
                    <a:pt x="2058343" y="102554"/>
                    <a:pt x="2059338" y="102764"/>
                    <a:pt x="2060281" y="103602"/>
                  </a:cubicBezTo>
                  <a:cubicBezTo>
                    <a:pt x="2061224" y="104440"/>
                    <a:pt x="2061696" y="105593"/>
                    <a:pt x="2061696" y="107059"/>
                  </a:cubicBezTo>
                  <a:lnTo>
                    <a:pt x="2061696" y="108002"/>
                  </a:lnTo>
                  <a:cubicBezTo>
                    <a:pt x="2061696" y="108212"/>
                    <a:pt x="2061591" y="108579"/>
                    <a:pt x="2061382" y="109103"/>
                  </a:cubicBezTo>
                  <a:cubicBezTo>
                    <a:pt x="2061172" y="109626"/>
                    <a:pt x="2061277" y="110203"/>
                    <a:pt x="2061696" y="110831"/>
                  </a:cubicBezTo>
                  <a:cubicBezTo>
                    <a:pt x="2061906" y="111041"/>
                    <a:pt x="2061801" y="111408"/>
                    <a:pt x="2061382" y="111931"/>
                  </a:cubicBezTo>
                  <a:cubicBezTo>
                    <a:pt x="2060962" y="112455"/>
                    <a:pt x="2060753" y="112822"/>
                    <a:pt x="2060753" y="113032"/>
                  </a:cubicBezTo>
                  <a:cubicBezTo>
                    <a:pt x="2059915" y="113870"/>
                    <a:pt x="2059496" y="114394"/>
                    <a:pt x="2059496" y="114603"/>
                  </a:cubicBezTo>
                  <a:lnTo>
                    <a:pt x="2056981" y="117118"/>
                  </a:lnTo>
                  <a:lnTo>
                    <a:pt x="2053524" y="119004"/>
                  </a:lnTo>
                  <a:cubicBezTo>
                    <a:pt x="2053104" y="119423"/>
                    <a:pt x="2051847" y="120471"/>
                    <a:pt x="2049752" y="122147"/>
                  </a:cubicBezTo>
                  <a:cubicBezTo>
                    <a:pt x="2048075" y="123823"/>
                    <a:pt x="2045141" y="126338"/>
                    <a:pt x="2040950" y="129691"/>
                  </a:cubicBezTo>
                  <a:cubicBezTo>
                    <a:pt x="2039274" y="130319"/>
                    <a:pt x="2037964" y="130948"/>
                    <a:pt x="2037021" y="131577"/>
                  </a:cubicBezTo>
                  <a:cubicBezTo>
                    <a:pt x="2036078" y="132205"/>
                    <a:pt x="2035292" y="132625"/>
                    <a:pt x="2034664" y="132834"/>
                  </a:cubicBezTo>
                  <a:lnTo>
                    <a:pt x="2029949" y="135977"/>
                  </a:lnTo>
                  <a:cubicBezTo>
                    <a:pt x="2027854" y="137235"/>
                    <a:pt x="2026282" y="138282"/>
                    <a:pt x="2025234" y="139121"/>
                  </a:cubicBezTo>
                  <a:lnTo>
                    <a:pt x="2024291" y="140064"/>
                  </a:lnTo>
                  <a:lnTo>
                    <a:pt x="2022720" y="140692"/>
                  </a:lnTo>
                  <a:cubicBezTo>
                    <a:pt x="2021672" y="141111"/>
                    <a:pt x="2020100" y="142054"/>
                    <a:pt x="2018005" y="143521"/>
                  </a:cubicBezTo>
                  <a:cubicBezTo>
                    <a:pt x="2017376" y="144150"/>
                    <a:pt x="2016433" y="144883"/>
                    <a:pt x="2015176" y="145721"/>
                  </a:cubicBezTo>
                  <a:cubicBezTo>
                    <a:pt x="2010566" y="148026"/>
                    <a:pt x="2007632" y="149598"/>
                    <a:pt x="2006374" y="150436"/>
                  </a:cubicBezTo>
                  <a:lnTo>
                    <a:pt x="2006374" y="151065"/>
                  </a:lnTo>
                  <a:cubicBezTo>
                    <a:pt x="2007632" y="150436"/>
                    <a:pt x="2008994" y="149703"/>
                    <a:pt x="2010461" y="148865"/>
                  </a:cubicBezTo>
                  <a:cubicBezTo>
                    <a:pt x="2013185" y="147607"/>
                    <a:pt x="2015542" y="146402"/>
                    <a:pt x="2017533" y="145250"/>
                  </a:cubicBezTo>
                  <a:cubicBezTo>
                    <a:pt x="2019524" y="144097"/>
                    <a:pt x="2021253" y="143102"/>
                    <a:pt x="2022720" y="142264"/>
                  </a:cubicBezTo>
                  <a:cubicBezTo>
                    <a:pt x="2025653" y="141216"/>
                    <a:pt x="2029006" y="139644"/>
                    <a:pt x="2032778" y="137549"/>
                  </a:cubicBezTo>
                  <a:cubicBezTo>
                    <a:pt x="2033826" y="137130"/>
                    <a:pt x="2035083" y="136554"/>
                    <a:pt x="2036550" y="135820"/>
                  </a:cubicBezTo>
                  <a:cubicBezTo>
                    <a:pt x="2038017" y="135087"/>
                    <a:pt x="2039693" y="134301"/>
                    <a:pt x="2041579" y="133463"/>
                  </a:cubicBezTo>
                  <a:lnTo>
                    <a:pt x="2048494" y="130319"/>
                  </a:lnTo>
                  <a:cubicBezTo>
                    <a:pt x="2053524" y="127805"/>
                    <a:pt x="2057400" y="126024"/>
                    <a:pt x="2060124" y="124976"/>
                  </a:cubicBezTo>
                  <a:cubicBezTo>
                    <a:pt x="2063896" y="123090"/>
                    <a:pt x="2066411" y="121937"/>
                    <a:pt x="2067668" y="121518"/>
                  </a:cubicBezTo>
                  <a:cubicBezTo>
                    <a:pt x="2068506" y="121099"/>
                    <a:pt x="2070182" y="120890"/>
                    <a:pt x="2072697" y="120890"/>
                  </a:cubicBezTo>
                  <a:cubicBezTo>
                    <a:pt x="2073326" y="120890"/>
                    <a:pt x="2074059" y="121099"/>
                    <a:pt x="2074898" y="121518"/>
                  </a:cubicBezTo>
                  <a:cubicBezTo>
                    <a:pt x="2075526" y="121728"/>
                    <a:pt x="2075840" y="122147"/>
                    <a:pt x="2075840" y="122776"/>
                  </a:cubicBezTo>
                  <a:cubicBezTo>
                    <a:pt x="2075840" y="123404"/>
                    <a:pt x="2075631" y="123823"/>
                    <a:pt x="2075212" y="124033"/>
                  </a:cubicBezTo>
                  <a:cubicBezTo>
                    <a:pt x="2074374" y="124662"/>
                    <a:pt x="2074112" y="125447"/>
                    <a:pt x="2074426" y="126390"/>
                  </a:cubicBezTo>
                  <a:cubicBezTo>
                    <a:pt x="2074740" y="127333"/>
                    <a:pt x="2074898" y="128014"/>
                    <a:pt x="2074898" y="128434"/>
                  </a:cubicBezTo>
                  <a:lnTo>
                    <a:pt x="2075212" y="129062"/>
                  </a:lnTo>
                  <a:cubicBezTo>
                    <a:pt x="2073954" y="130110"/>
                    <a:pt x="2072854" y="131105"/>
                    <a:pt x="2071912" y="132048"/>
                  </a:cubicBezTo>
                  <a:cubicBezTo>
                    <a:pt x="2070968" y="132991"/>
                    <a:pt x="2070078" y="133777"/>
                    <a:pt x="2069240" y="134406"/>
                  </a:cubicBezTo>
                  <a:lnTo>
                    <a:pt x="2068297" y="135977"/>
                  </a:lnTo>
                  <a:cubicBezTo>
                    <a:pt x="2068087" y="136187"/>
                    <a:pt x="2067982" y="136396"/>
                    <a:pt x="2067982" y="136606"/>
                  </a:cubicBezTo>
                  <a:cubicBezTo>
                    <a:pt x="2067982" y="136816"/>
                    <a:pt x="2067878" y="136920"/>
                    <a:pt x="2067668" y="136920"/>
                  </a:cubicBezTo>
                  <a:cubicBezTo>
                    <a:pt x="2066411" y="136920"/>
                    <a:pt x="2065310" y="137339"/>
                    <a:pt x="2064368" y="138178"/>
                  </a:cubicBezTo>
                  <a:cubicBezTo>
                    <a:pt x="2063424" y="139016"/>
                    <a:pt x="2062848" y="139540"/>
                    <a:pt x="2062639" y="139749"/>
                  </a:cubicBezTo>
                  <a:cubicBezTo>
                    <a:pt x="2061172" y="141007"/>
                    <a:pt x="2059443" y="142369"/>
                    <a:pt x="2057452" y="143835"/>
                  </a:cubicBezTo>
                  <a:cubicBezTo>
                    <a:pt x="2055462" y="145302"/>
                    <a:pt x="2053418" y="146979"/>
                    <a:pt x="2051323" y="148865"/>
                  </a:cubicBezTo>
                  <a:cubicBezTo>
                    <a:pt x="2047970" y="151798"/>
                    <a:pt x="2045036" y="154732"/>
                    <a:pt x="2042522" y="157666"/>
                  </a:cubicBezTo>
                  <a:cubicBezTo>
                    <a:pt x="2042732" y="157875"/>
                    <a:pt x="2042889" y="158032"/>
                    <a:pt x="2042994" y="158137"/>
                  </a:cubicBezTo>
                  <a:cubicBezTo>
                    <a:pt x="2043098" y="158242"/>
                    <a:pt x="2043151" y="158399"/>
                    <a:pt x="2043151" y="158609"/>
                  </a:cubicBezTo>
                  <a:lnTo>
                    <a:pt x="2046608" y="159552"/>
                  </a:lnTo>
                  <a:lnTo>
                    <a:pt x="2047866" y="159552"/>
                  </a:lnTo>
                  <a:cubicBezTo>
                    <a:pt x="2048494" y="159133"/>
                    <a:pt x="2049018" y="159133"/>
                    <a:pt x="2049437" y="159552"/>
                  </a:cubicBezTo>
                  <a:cubicBezTo>
                    <a:pt x="2049856" y="159971"/>
                    <a:pt x="2050066" y="160180"/>
                    <a:pt x="2050066" y="160180"/>
                  </a:cubicBezTo>
                  <a:cubicBezTo>
                    <a:pt x="2050485" y="160390"/>
                    <a:pt x="2051009" y="160495"/>
                    <a:pt x="2051638" y="160495"/>
                  </a:cubicBezTo>
                  <a:cubicBezTo>
                    <a:pt x="2051847" y="160285"/>
                    <a:pt x="2052109" y="160233"/>
                    <a:pt x="2052423" y="160337"/>
                  </a:cubicBezTo>
                  <a:cubicBezTo>
                    <a:pt x="2052738" y="160442"/>
                    <a:pt x="2053000" y="160495"/>
                    <a:pt x="2053209" y="160495"/>
                  </a:cubicBezTo>
                  <a:lnTo>
                    <a:pt x="2056667" y="162381"/>
                  </a:lnTo>
                  <a:cubicBezTo>
                    <a:pt x="2057505" y="162800"/>
                    <a:pt x="2057924" y="163428"/>
                    <a:pt x="2057924" y="164267"/>
                  </a:cubicBezTo>
                  <a:cubicBezTo>
                    <a:pt x="2057924" y="165733"/>
                    <a:pt x="2058029" y="166886"/>
                    <a:pt x="2058238" y="167724"/>
                  </a:cubicBezTo>
                  <a:cubicBezTo>
                    <a:pt x="2058658" y="168562"/>
                    <a:pt x="2058552" y="169296"/>
                    <a:pt x="2057924" y="169924"/>
                  </a:cubicBezTo>
                  <a:cubicBezTo>
                    <a:pt x="2057714" y="170343"/>
                    <a:pt x="2057400" y="171025"/>
                    <a:pt x="2056981" y="171968"/>
                  </a:cubicBezTo>
                  <a:cubicBezTo>
                    <a:pt x="2056562" y="172910"/>
                    <a:pt x="2056352" y="173801"/>
                    <a:pt x="2056352" y="174639"/>
                  </a:cubicBezTo>
                  <a:lnTo>
                    <a:pt x="2053209" y="184698"/>
                  </a:lnTo>
                  <a:cubicBezTo>
                    <a:pt x="2052790" y="187631"/>
                    <a:pt x="2053418" y="189727"/>
                    <a:pt x="2055095" y="190984"/>
                  </a:cubicBezTo>
                  <a:lnTo>
                    <a:pt x="2059496" y="193813"/>
                  </a:lnTo>
                  <a:cubicBezTo>
                    <a:pt x="2063896" y="195489"/>
                    <a:pt x="2068820" y="196642"/>
                    <a:pt x="2074269" y="197271"/>
                  </a:cubicBezTo>
                  <a:cubicBezTo>
                    <a:pt x="2075945" y="197480"/>
                    <a:pt x="2078670" y="197585"/>
                    <a:pt x="2082441" y="197585"/>
                  </a:cubicBezTo>
                  <a:cubicBezTo>
                    <a:pt x="2085166" y="197585"/>
                    <a:pt x="2087156" y="197480"/>
                    <a:pt x="2088414" y="197271"/>
                  </a:cubicBezTo>
                  <a:cubicBezTo>
                    <a:pt x="2097634" y="196432"/>
                    <a:pt x="2104549" y="195594"/>
                    <a:pt x="2109159" y="194756"/>
                  </a:cubicBezTo>
                  <a:cubicBezTo>
                    <a:pt x="2113350" y="194547"/>
                    <a:pt x="2119217" y="193184"/>
                    <a:pt x="2126761" y="190670"/>
                  </a:cubicBezTo>
                  <a:cubicBezTo>
                    <a:pt x="2128228" y="190041"/>
                    <a:pt x="2131476" y="188993"/>
                    <a:pt x="2136505" y="187527"/>
                  </a:cubicBezTo>
                  <a:lnTo>
                    <a:pt x="2148450" y="183440"/>
                  </a:lnTo>
                  <a:cubicBezTo>
                    <a:pt x="2149497" y="183021"/>
                    <a:pt x="2149812" y="182497"/>
                    <a:pt x="2149392" y="181869"/>
                  </a:cubicBezTo>
                  <a:cubicBezTo>
                    <a:pt x="2147088" y="176001"/>
                    <a:pt x="2144468" y="170972"/>
                    <a:pt x="2141534" y="166781"/>
                  </a:cubicBezTo>
                  <a:cubicBezTo>
                    <a:pt x="2139229" y="164476"/>
                    <a:pt x="2138077" y="163324"/>
                    <a:pt x="2138077" y="163324"/>
                  </a:cubicBezTo>
                  <a:cubicBezTo>
                    <a:pt x="2138496" y="163324"/>
                    <a:pt x="2138968" y="163586"/>
                    <a:pt x="2139491" y="164109"/>
                  </a:cubicBezTo>
                  <a:cubicBezTo>
                    <a:pt x="2140015" y="164633"/>
                    <a:pt x="2140382" y="164895"/>
                    <a:pt x="2140591" y="164895"/>
                  </a:cubicBezTo>
                  <a:lnTo>
                    <a:pt x="2141849" y="164267"/>
                  </a:lnTo>
                  <a:lnTo>
                    <a:pt x="2143106" y="165838"/>
                  </a:lnTo>
                  <a:lnTo>
                    <a:pt x="2150964" y="171182"/>
                  </a:lnTo>
                  <a:cubicBezTo>
                    <a:pt x="2151802" y="171391"/>
                    <a:pt x="2152850" y="172439"/>
                    <a:pt x="2154108" y="174325"/>
                  </a:cubicBezTo>
                  <a:cubicBezTo>
                    <a:pt x="2154317" y="174534"/>
                    <a:pt x="2154579" y="174744"/>
                    <a:pt x="2154893" y="174954"/>
                  </a:cubicBezTo>
                  <a:cubicBezTo>
                    <a:pt x="2155208" y="175163"/>
                    <a:pt x="2155574" y="175373"/>
                    <a:pt x="2155993" y="175582"/>
                  </a:cubicBezTo>
                  <a:lnTo>
                    <a:pt x="2156622" y="176525"/>
                  </a:lnTo>
                  <a:cubicBezTo>
                    <a:pt x="2158089" y="177992"/>
                    <a:pt x="2159765" y="179145"/>
                    <a:pt x="2161651" y="179983"/>
                  </a:cubicBezTo>
                  <a:cubicBezTo>
                    <a:pt x="2162070" y="181240"/>
                    <a:pt x="2162699" y="181869"/>
                    <a:pt x="2163537" y="181869"/>
                  </a:cubicBezTo>
                  <a:lnTo>
                    <a:pt x="2164480" y="181869"/>
                  </a:lnTo>
                  <a:cubicBezTo>
                    <a:pt x="2165528" y="182916"/>
                    <a:pt x="2166052" y="183650"/>
                    <a:pt x="2166052" y="184069"/>
                  </a:cubicBezTo>
                  <a:cubicBezTo>
                    <a:pt x="2166471" y="184488"/>
                    <a:pt x="2166628" y="185064"/>
                    <a:pt x="2166523" y="185798"/>
                  </a:cubicBezTo>
                  <a:cubicBezTo>
                    <a:pt x="2166418" y="186531"/>
                    <a:pt x="2166156" y="187212"/>
                    <a:pt x="2165737" y="187841"/>
                  </a:cubicBezTo>
                  <a:cubicBezTo>
                    <a:pt x="2165318" y="188050"/>
                    <a:pt x="2164952" y="188312"/>
                    <a:pt x="2164637" y="188627"/>
                  </a:cubicBezTo>
                  <a:cubicBezTo>
                    <a:pt x="2164323" y="188941"/>
                    <a:pt x="2163956" y="189308"/>
                    <a:pt x="2163537" y="189727"/>
                  </a:cubicBezTo>
                  <a:cubicBezTo>
                    <a:pt x="2163537" y="189936"/>
                    <a:pt x="2163432" y="190198"/>
                    <a:pt x="2163223" y="190513"/>
                  </a:cubicBezTo>
                  <a:cubicBezTo>
                    <a:pt x="2163013" y="190827"/>
                    <a:pt x="2162804" y="190984"/>
                    <a:pt x="2162594" y="190984"/>
                  </a:cubicBezTo>
                  <a:lnTo>
                    <a:pt x="2152850" y="197585"/>
                  </a:lnTo>
                  <a:lnTo>
                    <a:pt x="2148135" y="200100"/>
                  </a:lnTo>
                  <a:lnTo>
                    <a:pt x="2145306" y="201357"/>
                  </a:lnTo>
                  <a:cubicBezTo>
                    <a:pt x="2140906" y="203662"/>
                    <a:pt x="2137239" y="205129"/>
                    <a:pt x="2134305" y="205757"/>
                  </a:cubicBezTo>
                  <a:cubicBezTo>
                    <a:pt x="2132838" y="206177"/>
                    <a:pt x="2130638" y="207015"/>
                    <a:pt x="2127704" y="208272"/>
                  </a:cubicBezTo>
                  <a:lnTo>
                    <a:pt x="2125818" y="208586"/>
                  </a:lnTo>
                  <a:cubicBezTo>
                    <a:pt x="2123932" y="209005"/>
                    <a:pt x="2121994" y="209372"/>
                    <a:pt x="2120003" y="209687"/>
                  </a:cubicBezTo>
                  <a:cubicBezTo>
                    <a:pt x="2118012" y="210001"/>
                    <a:pt x="2116074" y="210368"/>
                    <a:pt x="2114188" y="210787"/>
                  </a:cubicBezTo>
                  <a:lnTo>
                    <a:pt x="2110416" y="211415"/>
                  </a:lnTo>
                  <a:lnTo>
                    <a:pt x="2104758" y="212044"/>
                  </a:lnTo>
                  <a:lnTo>
                    <a:pt x="2099415" y="212673"/>
                  </a:lnTo>
                  <a:lnTo>
                    <a:pt x="2092500" y="212987"/>
                  </a:lnTo>
                  <a:lnTo>
                    <a:pt x="2084327" y="212987"/>
                  </a:lnTo>
                  <a:cubicBezTo>
                    <a:pt x="2083070" y="212987"/>
                    <a:pt x="2081236" y="212882"/>
                    <a:pt x="2078826" y="212673"/>
                  </a:cubicBezTo>
                  <a:cubicBezTo>
                    <a:pt x="2076417" y="212463"/>
                    <a:pt x="2074374" y="212254"/>
                    <a:pt x="2072697" y="212044"/>
                  </a:cubicBezTo>
                  <a:cubicBezTo>
                    <a:pt x="2069764" y="211834"/>
                    <a:pt x="2065782" y="211101"/>
                    <a:pt x="2060753" y="209844"/>
                  </a:cubicBezTo>
                  <a:cubicBezTo>
                    <a:pt x="2057190" y="208586"/>
                    <a:pt x="2052895" y="206491"/>
                    <a:pt x="2047866" y="203557"/>
                  </a:cubicBezTo>
                  <a:cubicBezTo>
                    <a:pt x="2046399" y="202719"/>
                    <a:pt x="2044618" y="201252"/>
                    <a:pt x="2042522" y="199157"/>
                  </a:cubicBezTo>
                  <a:cubicBezTo>
                    <a:pt x="2039588" y="195385"/>
                    <a:pt x="2038122" y="192137"/>
                    <a:pt x="2038122" y="189413"/>
                  </a:cubicBezTo>
                  <a:cubicBezTo>
                    <a:pt x="2038122" y="188574"/>
                    <a:pt x="2038278" y="187474"/>
                    <a:pt x="2038593" y="186112"/>
                  </a:cubicBezTo>
                  <a:cubicBezTo>
                    <a:pt x="2038907" y="184750"/>
                    <a:pt x="2039169" y="183755"/>
                    <a:pt x="2039379" y="183126"/>
                  </a:cubicBezTo>
                  <a:lnTo>
                    <a:pt x="2044722" y="166467"/>
                  </a:lnTo>
                  <a:cubicBezTo>
                    <a:pt x="2044932" y="165838"/>
                    <a:pt x="2045036" y="164895"/>
                    <a:pt x="2045036" y="163638"/>
                  </a:cubicBezTo>
                  <a:cubicBezTo>
                    <a:pt x="2045036" y="162171"/>
                    <a:pt x="2044408" y="160914"/>
                    <a:pt x="2043151" y="159866"/>
                  </a:cubicBezTo>
                  <a:lnTo>
                    <a:pt x="2043151" y="159552"/>
                  </a:lnTo>
                  <a:cubicBezTo>
                    <a:pt x="2042941" y="158713"/>
                    <a:pt x="2042627" y="158347"/>
                    <a:pt x="2042208" y="158452"/>
                  </a:cubicBezTo>
                  <a:cubicBezTo>
                    <a:pt x="2041789" y="158556"/>
                    <a:pt x="2041370" y="158923"/>
                    <a:pt x="2040950" y="159552"/>
                  </a:cubicBezTo>
                  <a:lnTo>
                    <a:pt x="2038436" y="162381"/>
                  </a:lnTo>
                  <a:cubicBezTo>
                    <a:pt x="2036969" y="163428"/>
                    <a:pt x="2035397" y="165000"/>
                    <a:pt x="2033721" y="167095"/>
                  </a:cubicBezTo>
                  <a:cubicBezTo>
                    <a:pt x="2032044" y="169191"/>
                    <a:pt x="2030578" y="170867"/>
                    <a:pt x="2029320" y="172125"/>
                  </a:cubicBezTo>
                  <a:lnTo>
                    <a:pt x="2015804" y="188470"/>
                  </a:lnTo>
                  <a:cubicBezTo>
                    <a:pt x="2014547" y="190146"/>
                    <a:pt x="2012661" y="192503"/>
                    <a:pt x="2010146" y="195542"/>
                  </a:cubicBezTo>
                  <a:cubicBezTo>
                    <a:pt x="2007632" y="198580"/>
                    <a:pt x="2005327" y="201252"/>
                    <a:pt x="2003232" y="203557"/>
                  </a:cubicBezTo>
                  <a:cubicBezTo>
                    <a:pt x="2001555" y="205443"/>
                    <a:pt x="1998831" y="208062"/>
                    <a:pt x="1995059" y="211415"/>
                  </a:cubicBezTo>
                  <a:cubicBezTo>
                    <a:pt x="1995059" y="211625"/>
                    <a:pt x="1994744" y="211730"/>
                    <a:pt x="1994116" y="211730"/>
                  </a:cubicBezTo>
                  <a:cubicBezTo>
                    <a:pt x="1992440" y="211730"/>
                    <a:pt x="1991392" y="212149"/>
                    <a:pt x="1990973" y="212987"/>
                  </a:cubicBezTo>
                  <a:lnTo>
                    <a:pt x="1990658" y="212987"/>
                  </a:lnTo>
                  <a:cubicBezTo>
                    <a:pt x="1989820" y="210891"/>
                    <a:pt x="1989401" y="209425"/>
                    <a:pt x="1989401" y="208586"/>
                  </a:cubicBezTo>
                  <a:lnTo>
                    <a:pt x="1989087" y="207958"/>
                  </a:lnTo>
                  <a:cubicBezTo>
                    <a:pt x="1989087" y="207539"/>
                    <a:pt x="1988982" y="207277"/>
                    <a:pt x="1988772" y="207172"/>
                  </a:cubicBezTo>
                  <a:cubicBezTo>
                    <a:pt x="1988563" y="207067"/>
                    <a:pt x="1988458" y="206910"/>
                    <a:pt x="1988458" y="206700"/>
                  </a:cubicBezTo>
                  <a:cubicBezTo>
                    <a:pt x="1988458" y="206281"/>
                    <a:pt x="1988563" y="205915"/>
                    <a:pt x="1988772" y="205600"/>
                  </a:cubicBezTo>
                  <a:cubicBezTo>
                    <a:pt x="1988982" y="205286"/>
                    <a:pt x="1989087" y="205024"/>
                    <a:pt x="1989087" y="204814"/>
                  </a:cubicBezTo>
                  <a:lnTo>
                    <a:pt x="1989087" y="204500"/>
                  </a:lnTo>
                  <a:cubicBezTo>
                    <a:pt x="1989716" y="204081"/>
                    <a:pt x="1990030" y="203138"/>
                    <a:pt x="1990030" y="201671"/>
                  </a:cubicBezTo>
                  <a:cubicBezTo>
                    <a:pt x="1990030" y="201252"/>
                    <a:pt x="1990344" y="201043"/>
                    <a:pt x="1990973" y="201043"/>
                  </a:cubicBezTo>
                  <a:cubicBezTo>
                    <a:pt x="1991601" y="200833"/>
                    <a:pt x="1992649" y="199995"/>
                    <a:pt x="1994116" y="198528"/>
                  </a:cubicBezTo>
                  <a:lnTo>
                    <a:pt x="1999460" y="191927"/>
                  </a:lnTo>
                  <a:lnTo>
                    <a:pt x="2005746" y="184383"/>
                  </a:lnTo>
                  <a:cubicBezTo>
                    <a:pt x="2009937" y="178726"/>
                    <a:pt x="2013918" y="173906"/>
                    <a:pt x="2017690" y="169924"/>
                  </a:cubicBezTo>
                  <a:lnTo>
                    <a:pt x="2026491" y="159866"/>
                  </a:lnTo>
                  <a:lnTo>
                    <a:pt x="2031206" y="154522"/>
                  </a:lnTo>
                  <a:lnTo>
                    <a:pt x="2032464" y="152951"/>
                  </a:lnTo>
                  <a:cubicBezTo>
                    <a:pt x="2031416" y="153370"/>
                    <a:pt x="2030892" y="153580"/>
                    <a:pt x="2030892" y="153580"/>
                  </a:cubicBezTo>
                  <a:lnTo>
                    <a:pt x="2019576" y="159237"/>
                  </a:lnTo>
                  <a:cubicBezTo>
                    <a:pt x="2018528" y="159866"/>
                    <a:pt x="2017166" y="160442"/>
                    <a:pt x="2015490" y="160966"/>
                  </a:cubicBezTo>
                  <a:cubicBezTo>
                    <a:pt x="2013814" y="161490"/>
                    <a:pt x="2012556" y="161857"/>
                    <a:pt x="2011718" y="162066"/>
                  </a:cubicBezTo>
                  <a:cubicBezTo>
                    <a:pt x="2010670" y="162485"/>
                    <a:pt x="2008680" y="162904"/>
                    <a:pt x="2005746" y="163324"/>
                  </a:cubicBezTo>
                  <a:cubicBezTo>
                    <a:pt x="2003860" y="163324"/>
                    <a:pt x="2002498" y="163009"/>
                    <a:pt x="2001660" y="162381"/>
                  </a:cubicBezTo>
                  <a:cubicBezTo>
                    <a:pt x="2001031" y="161961"/>
                    <a:pt x="2000193" y="161595"/>
                    <a:pt x="1999145" y="161280"/>
                  </a:cubicBezTo>
                  <a:cubicBezTo>
                    <a:pt x="1998098" y="160966"/>
                    <a:pt x="1997259" y="160704"/>
                    <a:pt x="1996630" y="160495"/>
                  </a:cubicBezTo>
                  <a:cubicBezTo>
                    <a:pt x="1995583" y="160076"/>
                    <a:pt x="1995059" y="159447"/>
                    <a:pt x="1995059" y="158609"/>
                  </a:cubicBezTo>
                  <a:cubicBezTo>
                    <a:pt x="1995268" y="158190"/>
                    <a:pt x="1995321" y="157771"/>
                    <a:pt x="1995216" y="157351"/>
                  </a:cubicBezTo>
                  <a:cubicBezTo>
                    <a:pt x="1995112" y="156932"/>
                    <a:pt x="1995059" y="156408"/>
                    <a:pt x="1995059" y="155780"/>
                  </a:cubicBezTo>
                  <a:cubicBezTo>
                    <a:pt x="1996526" y="154313"/>
                    <a:pt x="1998098" y="153580"/>
                    <a:pt x="1999774" y="153580"/>
                  </a:cubicBezTo>
                  <a:cubicBezTo>
                    <a:pt x="2000822" y="153580"/>
                    <a:pt x="2001660" y="153265"/>
                    <a:pt x="2002288" y="152637"/>
                  </a:cubicBezTo>
                  <a:cubicBezTo>
                    <a:pt x="2008156" y="147607"/>
                    <a:pt x="2012347" y="143835"/>
                    <a:pt x="2014861" y="141321"/>
                  </a:cubicBezTo>
                  <a:cubicBezTo>
                    <a:pt x="2016119" y="140273"/>
                    <a:pt x="2018005" y="138178"/>
                    <a:pt x="2020519" y="135034"/>
                  </a:cubicBezTo>
                  <a:lnTo>
                    <a:pt x="2024606" y="130319"/>
                  </a:lnTo>
                  <a:lnTo>
                    <a:pt x="2018005" y="125290"/>
                  </a:lnTo>
                  <a:cubicBezTo>
                    <a:pt x="2016328" y="123614"/>
                    <a:pt x="2015490" y="122776"/>
                    <a:pt x="2015490" y="122776"/>
                  </a:cubicBezTo>
                  <a:cubicBezTo>
                    <a:pt x="2014442" y="121728"/>
                    <a:pt x="2013918" y="120785"/>
                    <a:pt x="2013918" y="119947"/>
                  </a:cubicBezTo>
                  <a:cubicBezTo>
                    <a:pt x="2013918" y="119318"/>
                    <a:pt x="2014128" y="118794"/>
                    <a:pt x="2014547" y="118375"/>
                  </a:cubicBezTo>
                  <a:cubicBezTo>
                    <a:pt x="2015176" y="117746"/>
                    <a:pt x="2015700" y="117746"/>
                    <a:pt x="2016119" y="118375"/>
                  </a:cubicBezTo>
                  <a:cubicBezTo>
                    <a:pt x="2017166" y="119423"/>
                    <a:pt x="2018633" y="119947"/>
                    <a:pt x="2020519" y="119947"/>
                  </a:cubicBezTo>
                  <a:cubicBezTo>
                    <a:pt x="2021776" y="119947"/>
                    <a:pt x="2023034" y="119632"/>
                    <a:pt x="2024291" y="119004"/>
                  </a:cubicBezTo>
                  <a:lnTo>
                    <a:pt x="2032778" y="114289"/>
                  </a:lnTo>
                  <a:cubicBezTo>
                    <a:pt x="2033406" y="113870"/>
                    <a:pt x="2034454" y="113346"/>
                    <a:pt x="2035921" y="112717"/>
                  </a:cubicBezTo>
                  <a:cubicBezTo>
                    <a:pt x="2037388" y="112089"/>
                    <a:pt x="2038540" y="111250"/>
                    <a:pt x="2039379" y="110203"/>
                  </a:cubicBezTo>
                  <a:lnTo>
                    <a:pt x="2045036" y="105488"/>
                  </a:lnTo>
                  <a:cubicBezTo>
                    <a:pt x="2045875" y="104859"/>
                    <a:pt x="2046975" y="103864"/>
                    <a:pt x="2048337" y="102502"/>
                  </a:cubicBezTo>
                  <a:cubicBezTo>
                    <a:pt x="2049699" y="101140"/>
                    <a:pt x="2050799" y="99935"/>
                    <a:pt x="2051638" y="98887"/>
                  </a:cubicBezTo>
                  <a:cubicBezTo>
                    <a:pt x="2052685" y="98049"/>
                    <a:pt x="2053995" y="96896"/>
                    <a:pt x="2055566" y="95429"/>
                  </a:cubicBezTo>
                  <a:cubicBezTo>
                    <a:pt x="2057138" y="93963"/>
                    <a:pt x="2058448" y="92915"/>
                    <a:pt x="2059496" y="92286"/>
                  </a:cubicBezTo>
                  <a:cubicBezTo>
                    <a:pt x="2060753" y="91029"/>
                    <a:pt x="2062848" y="89352"/>
                    <a:pt x="2065782" y="87257"/>
                  </a:cubicBezTo>
                  <a:lnTo>
                    <a:pt x="2071754" y="82542"/>
                  </a:lnTo>
                  <a:cubicBezTo>
                    <a:pt x="2073430" y="81494"/>
                    <a:pt x="2075422" y="79608"/>
                    <a:pt x="2077726" y="76884"/>
                  </a:cubicBezTo>
                  <a:lnTo>
                    <a:pt x="2077412" y="76570"/>
                  </a:lnTo>
                  <a:lnTo>
                    <a:pt x="2073640" y="78770"/>
                  </a:lnTo>
                  <a:cubicBezTo>
                    <a:pt x="2071126" y="79818"/>
                    <a:pt x="2068611" y="81180"/>
                    <a:pt x="2066096" y="82856"/>
                  </a:cubicBezTo>
                  <a:cubicBezTo>
                    <a:pt x="2065468" y="83066"/>
                    <a:pt x="2064787" y="83380"/>
                    <a:pt x="2064053" y="83799"/>
                  </a:cubicBezTo>
                  <a:cubicBezTo>
                    <a:pt x="2063320" y="84218"/>
                    <a:pt x="2062744" y="84533"/>
                    <a:pt x="2062324" y="84742"/>
                  </a:cubicBezTo>
                  <a:lnTo>
                    <a:pt x="2053209" y="89457"/>
                  </a:lnTo>
                  <a:cubicBezTo>
                    <a:pt x="2052580" y="89876"/>
                    <a:pt x="2051847" y="90400"/>
                    <a:pt x="2051009" y="91029"/>
                  </a:cubicBezTo>
                  <a:cubicBezTo>
                    <a:pt x="2050170" y="91657"/>
                    <a:pt x="2049228" y="92286"/>
                    <a:pt x="2048180" y="92915"/>
                  </a:cubicBezTo>
                  <a:cubicBezTo>
                    <a:pt x="2045456" y="94172"/>
                    <a:pt x="2042627" y="95744"/>
                    <a:pt x="2039693" y="97630"/>
                  </a:cubicBezTo>
                  <a:lnTo>
                    <a:pt x="2037493" y="99201"/>
                  </a:lnTo>
                  <a:cubicBezTo>
                    <a:pt x="2034350" y="101087"/>
                    <a:pt x="2032778" y="102030"/>
                    <a:pt x="2032778" y="102030"/>
                  </a:cubicBezTo>
                  <a:cubicBezTo>
                    <a:pt x="2032359" y="102449"/>
                    <a:pt x="2031782" y="102868"/>
                    <a:pt x="2031049" y="103288"/>
                  </a:cubicBezTo>
                  <a:cubicBezTo>
                    <a:pt x="2030316" y="103707"/>
                    <a:pt x="2029530" y="104230"/>
                    <a:pt x="2028692" y="104859"/>
                  </a:cubicBezTo>
                  <a:cubicBezTo>
                    <a:pt x="2027434" y="105278"/>
                    <a:pt x="2026596" y="105697"/>
                    <a:pt x="2026177" y="106116"/>
                  </a:cubicBezTo>
                  <a:cubicBezTo>
                    <a:pt x="2021776" y="109050"/>
                    <a:pt x="2018843" y="111250"/>
                    <a:pt x="2017376" y="112717"/>
                  </a:cubicBezTo>
                  <a:lnTo>
                    <a:pt x="2010775" y="117746"/>
                  </a:lnTo>
                  <a:cubicBezTo>
                    <a:pt x="2009099" y="119842"/>
                    <a:pt x="2007737" y="121414"/>
                    <a:pt x="2006689" y="122461"/>
                  </a:cubicBezTo>
                  <a:lnTo>
                    <a:pt x="2001660" y="126548"/>
                  </a:lnTo>
                  <a:cubicBezTo>
                    <a:pt x="2001450" y="126757"/>
                    <a:pt x="2001031" y="126809"/>
                    <a:pt x="2000402" y="126705"/>
                  </a:cubicBezTo>
                  <a:cubicBezTo>
                    <a:pt x="1999774" y="126600"/>
                    <a:pt x="1999355" y="126548"/>
                    <a:pt x="1999145" y="126548"/>
                  </a:cubicBezTo>
                  <a:cubicBezTo>
                    <a:pt x="1997678" y="126338"/>
                    <a:pt x="1996526" y="126757"/>
                    <a:pt x="1995688" y="127805"/>
                  </a:cubicBezTo>
                  <a:cubicBezTo>
                    <a:pt x="1995688" y="128014"/>
                    <a:pt x="1995530" y="128119"/>
                    <a:pt x="1995216" y="128119"/>
                  </a:cubicBezTo>
                  <a:cubicBezTo>
                    <a:pt x="1994902" y="128119"/>
                    <a:pt x="1994640" y="128014"/>
                    <a:pt x="1994430" y="127805"/>
                  </a:cubicBezTo>
                  <a:cubicBezTo>
                    <a:pt x="1994221" y="127386"/>
                    <a:pt x="1994011" y="127229"/>
                    <a:pt x="1993802" y="127333"/>
                  </a:cubicBezTo>
                  <a:cubicBezTo>
                    <a:pt x="1993592" y="127438"/>
                    <a:pt x="1993487" y="127805"/>
                    <a:pt x="1993487" y="128434"/>
                  </a:cubicBezTo>
                  <a:cubicBezTo>
                    <a:pt x="1993487" y="129691"/>
                    <a:pt x="1993382" y="130739"/>
                    <a:pt x="1993173" y="131577"/>
                  </a:cubicBezTo>
                  <a:cubicBezTo>
                    <a:pt x="1992754" y="133882"/>
                    <a:pt x="1991916" y="136292"/>
                    <a:pt x="1990658" y="138806"/>
                  </a:cubicBezTo>
                  <a:cubicBezTo>
                    <a:pt x="1989401" y="141321"/>
                    <a:pt x="1988563" y="143102"/>
                    <a:pt x="1988144" y="144150"/>
                  </a:cubicBezTo>
                  <a:cubicBezTo>
                    <a:pt x="1987725" y="144988"/>
                    <a:pt x="1987253" y="145617"/>
                    <a:pt x="1986729" y="146036"/>
                  </a:cubicBezTo>
                  <a:cubicBezTo>
                    <a:pt x="1986206" y="146455"/>
                    <a:pt x="1985839" y="146874"/>
                    <a:pt x="1985629" y="147293"/>
                  </a:cubicBezTo>
                  <a:cubicBezTo>
                    <a:pt x="1985420" y="147503"/>
                    <a:pt x="1984686" y="147607"/>
                    <a:pt x="1983429" y="147607"/>
                  </a:cubicBezTo>
                  <a:cubicBezTo>
                    <a:pt x="1982591" y="147607"/>
                    <a:pt x="1981857" y="147922"/>
                    <a:pt x="1981228" y="148550"/>
                  </a:cubicBezTo>
                  <a:cubicBezTo>
                    <a:pt x="1980810" y="148760"/>
                    <a:pt x="1980338" y="149074"/>
                    <a:pt x="1979814" y="149493"/>
                  </a:cubicBezTo>
                  <a:cubicBezTo>
                    <a:pt x="1979290" y="149912"/>
                    <a:pt x="1978714" y="150122"/>
                    <a:pt x="1978085" y="150122"/>
                  </a:cubicBezTo>
                  <a:lnTo>
                    <a:pt x="1977771" y="150122"/>
                  </a:lnTo>
                  <a:cubicBezTo>
                    <a:pt x="1977142" y="149912"/>
                    <a:pt x="1976618" y="149650"/>
                    <a:pt x="1976199" y="149336"/>
                  </a:cubicBezTo>
                  <a:cubicBezTo>
                    <a:pt x="1975780" y="149022"/>
                    <a:pt x="1975361" y="148760"/>
                    <a:pt x="1974942" y="148550"/>
                  </a:cubicBezTo>
                  <a:cubicBezTo>
                    <a:pt x="1972637" y="147293"/>
                    <a:pt x="1970018" y="145564"/>
                    <a:pt x="1967084" y="143364"/>
                  </a:cubicBezTo>
                  <a:cubicBezTo>
                    <a:pt x="1964150" y="141164"/>
                    <a:pt x="1961845" y="139540"/>
                    <a:pt x="1960169" y="138492"/>
                  </a:cubicBezTo>
                  <a:cubicBezTo>
                    <a:pt x="1959750" y="138492"/>
                    <a:pt x="1959174" y="138073"/>
                    <a:pt x="1958440" y="137235"/>
                  </a:cubicBezTo>
                  <a:cubicBezTo>
                    <a:pt x="1957707" y="136396"/>
                    <a:pt x="1957130" y="135977"/>
                    <a:pt x="1956711" y="135977"/>
                  </a:cubicBezTo>
                  <a:cubicBezTo>
                    <a:pt x="1956502" y="135977"/>
                    <a:pt x="1956188" y="136187"/>
                    <a:pt x="1955768" y="136606"/>
                  </a:cubicBezTo>
                  <a:lnTo>
                    <a:pt x="1955768" y="139121"/>
                  </a:lnTo>
                  <a:cubicBezTo>
                    <a:pt x="1955559" y="140378"/>
                    <a:pt x="1955454" y="142264"/>
                    <a:pt x="1955454" y="144778"/>
                  </a:cubicBezTo>
                  <a:cubicBezTo>
                    <a:pt x="1955454" y="147503"/>
                    <a:pt x="1955349" y="149493"/>
                    <a:pt x="1955140" y="150751"/>
                  </a:cubicBezTo>
                  <a:lnTo>
                    <a:pt x="1954511" y="164267"/>
                  </a:lnTo>
                  <a:cubicBezTo>
                    <a:pt x="1954301" y="167619"/>
                    <a:pt x="1954197" y="172439"/>
                    <a:pt x="1954197" y="178726"/>
                  </a:cubicBezTo>
                  <a:lnTo>
                    <a:pt x="1954197" y="185012"/>
                  </a:lnTo>
                  <a:lnTo>
                    <a:pt x="1954197" y="186269"/>
                  </a:lnTo>
                  <a:lnTo>
                    <a:pt x="1954511" y="186584"/>
                  </a:lnTo>
                  <a:cubicBezTo>
                    <a:pt x="1955559" y="185745"/>
                    <a:pt x="1956502" y="184802"/>
                    <a:pt x="1957340" y="183755"/>
                  </a:cubicBezTo>
                  <a:cubicBezTo>
                    <a:pt x="1958388" y="182078"/>
                    <a:pt x="1959593" y="180402"/>
                    <a:pt x="1960955" y="178726"/>
                  </a:cubicBezTo>
                  <a:cubicBezTo>
                    <a:pt x="1962317" y="177049"/>
                    <a:pt x="1963731" y="175058"/>
                    <a:pt x="1965198" y="172753"/>
                  </a:cubicBezTo>
                  <a:cubicBezTo>
                    <a:pt x="1966874" y="170867"/>
                    <a:pt x="1968446" y="168248"/>
                    <a:pt x="1969913" y="164895"/>
                  </a:cubicBezTo>
                  <a:lnTo>
                    <a:pt x="1973056" y="162381"/>
                  </a:lnTo>
                  <a:cubicBezTo>
                    <a:pt x="1972847" y="163009"/>
                    <a:pt x="1972585" y="163690"/>
                    <a:pt x="1972270" y="164424"/>
                  </a:cubicBezTo>
                  <a:cubicBezTo>
                    <a:pt x="1971956" y="165157"/>
                    <a:pt x="1971589" y="165943"/>
                    <a:pt x="1971170" y="166781"/>
                  </a:cubicBezTo>
                  <a:cubicBezTo>
                    <a:pt x="1970961" y="167410"/>
                    <a:pt x="1970699" y="168196"/>
                    <a:pt x="1970384" y="169139"/>
                  </a:cubicBezTo>
                  <a:cubicBezTo>
                    <a:pt x="1970070" y="170082"/>
                    <a:pt x="1969703" y="170867"/>
                    <a:pt x="1969284" y="171496"/>
                  </a:cubicBezTo>
                  <a:cubicBezTo>
                    <a:pt x="1969075" y="171706"/>
                    <a:pt x="1968970" y="172125"/>
                    <a:pt x="1968970" y="172753"/>
                  </a:cubicBezTo>
                  <a:cubicBezTo>
                    <a:pt x="1968551" y="174430"/>
                    <a:pt x="1967189" y="177154"/>
                    <a:pt x="1964884" y="180926"/>
                  </a:cubicBezTo>
                  <a:cubicBezTo>
                    <a:pt x="1962369" y="186374"/>
                    <a:pt x="1960378" y="190460"/>
                    <a:pt x="1958912" y="193184"/>
                  </a:cubicBezTo>
                  <a:cubicBezTo>
                    <a:pt x="1958283" y="194442"/>
                    <a:pt x="1956397" y="197690"/>
                    <a:pt x="1953254" y="202929"/>
                  </a:cubicBezTo>
                  <a:cubicBezTo>
                    <a:pt x="1953044" y="204186"/>
                    <a:pt x="1952520" y="205548"/>
                    <a:pt x="1951682" y="207015"/>
                  </a:cubicBezTo>
                  <a:cubicBezTo>
                    <a:pt x="1951263" y="208901"/>
                    <a:pt x="1949796" y="210891"/>
                    <a:pt x="1947282" y="212987"/>
                  </a:cubicBezTo>
                  <a:cubicBezTo>
                    <a:pt x="1946443" y="213616"/>
                    <a:pt x="1945081" y="213720"/>
                    <a:pt x="1943195" y="213301"/>
                  </a:cubicBezTo>
                  <a:lnTo>
                    <a:pt x="1941938" y="212987"/>
                  </a:lnTo>
                  <a:lnTo>
                    <a:pt x="1941938" y="211101"/>
                  </a:lnTo>
                  <a:cubicBezTo>
                    <a:pt x="1941309" y="209844"/>
                    <a:pt x="1940995" y="209110"/>
                    <a:pt x="1940995" y="208901"/>
                  </a:cubicBezTo>
                  <a:cubicBezTo>
                    <a:pt x="1940576" y="207853"/>
                    <a:pt x="1939947" y="207015"/>
                    <a:pt x="1939109" y="206386"/>
                  </a:cubicBezTo>
                  <a:cubicBezTo>
                    <a:pt x="1938271" y="205967"/>
                    <a:pt x="1938061" y="205338"/>
                    <a:pt x="1938480" y="204500"/>
                  </a:cubicBezTo>
                  <a:cubicBezTo>
                    <a:pt x="1938480" y="204291"/>
                    <a:pt x="1938585" y="204186"/>
                    <a:pt x="1938795" y="204186"/>
                  </a:cubicBezTo>
                  <a:cubicBezTo>
                    <a:pt x="1939004" y="204186"/>
                    <a:pt x="1939109" y="204081"/>
                    <a:pt x="1939109" y="203872"/>
                  </a:cubicBezTo>
                  <a:cubicBezTo>
                    <a:pt x="1939319" y="201357"/>
                    <a:pt x="1939423" y="197375"/>
                    <a:pt x="1939423" y="191927"/>
                  </a:cubicBezTo>
                  <a:cubicBezTo>
                    <a:pt x="1939842" y="187736"/>
                    <a:pt x="1940052" y="184593"/>
                    <a:pt x="1940052" y="182497"/>
                  </a:cubicBezTo>
                  <a:lnTo>
                    <a:pt x="1940052" y="171810"/>
                  </a:lnTo>
                  <a:cubicBezTo>
                    <a:pt x="1940052" y="168877"/>
                    <a:pt x="1940157" y="166310"/>
                    <a:pt x="1940366" y="164109"/>
                  </a:cubicBezTo>
                  <a:cubicBezTo>
                    <a:pt x="1940576" y="161909"/>
                    <a:pt x="1940786" y="160076"/>
                    <a:pt x="1940995" y="158609"/>
                  </a:cubicBezTo>
                  <a:cubicBezTo>
                    <a:pt x="1940995" y="154208"/>
                    <a:pt x="1941414" y="148236"/>
                    <a:pt x="1942252" y="140692"/>
                  </a:cubicBezTo>
                  <a:lnTo>
                    <a:pt x="1942881" y="136292"/>
                  </a:lnTo>
                  <a:cubicBezTo>
                    <a:pt x="1942881" y="133148"/>
                    <a:pt x="1942986" y="130739"/>
                    <a:pt x="1943195" y="129062"/>
                  </a:cubicBezTo>
                  <a:lnTo>
                    <a:pt x="1943510" y="125290"/>
                  </a:lnTo>
                  <a:cubicBezTo>
                    <a:pt x="1943510" y="125081"/>
                    <a:pt x="1943405" y="124766"/>
                    <a:pt x="1943195" y="124347"/>
                  </a:cubicBezTo>
                  <a:cubicBezTo>
                    <a:pt x="1942986" y="123928"/>
                    <a:pt x="1942776" y="123719"/>
                    <a:pt x="1942567" y="123719"/>
                  </a:cubicBezTo>
                  <a:cubicBezTo>
                    <a:pt x="1941728" y="122671"/>
                    <a:pt x="1940262" y="121518"/>
                    <a:pt x="1938166" y="120261"/>
                  </a:cubicBezTo>
                  <a:cubicBezTo>
                    <a:pt x="1937957" y="120261"/>
                    <a:pt x="1937852" y="120209"/>
                    <a:pt x="1937852" y="120104"/>
                  </a:cubicBezTo>
                  <a:cubicBezTo>
                    <a:pt x="1937852" y="119999"/>
                    <a:pt x="1937852" y="119842"/>
                    <a:pt x="1937852" y="119632"/>
                  </a:cubicBezTo>
                  <a:cubicBezTo>
                    <a:pt x="1937642" y="119004"/>
                    <a:pt x="1937223" y="118427"/>
                    <a:pt x="1936594" y="117904"/>
                  </a:cubicBezTo>
                  <a:cubicBezTo>
                    <a:pt x="1935966" y="117380"/>
                    <a:pt x="1935547" y="117013"/>
                    <a:pt x="1935337" y="116803"/>
                  </a:cubicBezTo>
                  <a:cubicBezTo>
                    <a:pt x="1933451" y="115546"/>
                    <a:pt x="1932404" y="114813"/>
                    <a:pt x="1932194" y="114603"/>
                  </a:cubicBezTo>
                  <a:cubicBezTo>
                    <a:pt x="1932404" y="114813"/>
                    <a:pt x="1932770" y="114970"/>
                    <a:pt x="1933294" y="115075"/>
                  </a:cubicBezTo>
                  <a:cubicBezTo>
                    <a:pt x="1933818" y="115179"/>
                    <a:pt x="1934185" y="115337"/>
                    <a:pt x="1934394" y="115546"/>
                  </a:cubicBezTo>
                  <a:cubicBezTo>
                    <a:pt x="1935023" y="115756"/>
                    <a:pt x="1935861" y="116018"/>
                    <a:pt x="1936909" y="116332"/>
                  </a:cubicBezTo>
                  <a:cubicBezTo>
                    <a:pt x="1937957" y="116646"/>
                    <a:pt x="1938795" y="117013"/>
                    <a:pt x="1939423" y="117432"/>
                  </a:cubicBezTo>
                  <a:cubicBezTo>
                    <a:pt x="1940052" y="117642"/>
                    <a:pt x="1941205" y="118270"/>
                    <a:pt x="1942881" y="119318"/>
                  </a:cubicBezTo>
                  <a:lnTo>
                    <a:pt x="1944138" y="120261"/>
                  </a:lnTo>
                  <a:lnTo>
                    <a:pt x="1944138" y="117746"/>
                  </a:lnTo>
                  <a:cubicBezTo>
                    <a:pt x="1944557" y="113975"/>
                    <a:pt x="1944767" y="111250"/>
                    <a:pt x="1944767" y="109574"/>
                  </a:cubicBezTo>
                  <a:lnTo>
                    <a:pt x="1945081" y="102973"/>
                  </a:lnTo>
                  <a:cubicBezTo>
                    <a:pt x="1945081" y="102135"/>
                    <a:pt x="1944767" y="101611"/>
                    <a:pt x="1944138" y="101402"/>
                  </a:cubicBezTo>
                  <a:lnTo>
                    <a:pt x="1939423" y="97315"/>
                  </a:lnTo>
                  <a:cubicBezTo>
                    <a:pt x="1938795" y="97106"/>
                    <a:pt x="1938061" y="96582"/>
                    <a:pt x="1937223" y="95744"/>
                  </a:cubicBezTo>
                  <a:cubicBezTo>
                    <a:pt x="1935966" y="94486"/>
                    <a:pt x="1935337" y="93229"/>
                    <a:pt x="1935337" y="91972"/>
                  </a:cubicBezTo>
                  <a:lnTo>
                    <a:pt x="1935337" y="91029"/>
                  </a:lnTo>
                  <a:cubicBezTo>
                    <a:pt x="1938900" y="92705"/>
                    <a:pt x="1941309" y="93753"/>
                    <a:pt x="1942567" y="94172"/>
                  </a:cubicBezTo>
                  <a:lnTo>
                    <a:pt x="1947910" y="95744"/>
                  </a:lnTo>
                  <a:cubicBezTo>
                    <a:pt x="1948539" y="95953"/>
                    <a:pt x="1949167" y="96268"/>
                    <a:pt x="1949796" y="96687"/>
                  </a:cubicBezTo>
                  <a:cubicBezTo>
                    <a:pt x="1950425" y="97106"/>
                    <a:pt x="1951053" y="97420"/>
                    <a:pt x="1951682" y="97630"/>
                  </a:cubicBezTo>
                  <a:cubicBezTo>
                    <a:pt x="1952311" y="98258"/>
                    <a:pt x="1953149" y="98677"/>
                    <a:pt x="1954197" y="98887"/>
                  </a:cubicBezTo>
                  <a:cubicBezTo>
                    <a:pt x="1954616" y="99516"/>
                    <a:pt x="1955140" y="99411"/>
                    <a:pt x="1955768" y="98573"/>
                  </a:cubicBezTo>
                  <a:lnTo>
                    <a:pt x="1962369" y="84114"/>
                  </a:lnTo>
                  <a:lnTo>
                    <a:pt x="1966141" y="77199"/>
                  </a:lnTo>
                  <a:lnTo>
                    <a:pt x="1969599" y="70283"/>
                  </a:lnTo>
                  <a:lnTo>
                    <a:pt x="1970542" y="67769"/>
                  </a:lnTo>
                  <a:cubicBezTo>
                    <a:pt x="1970542" y="67769"/>
                    <a:pt x="1970489" y="67716"/>
                    <a:pt x="1970384" y="67612"/>
                  </a:cubicBezTo>
                  <a:cubicBezTo>
                    <a:pt x="1970280" y="67507"/>
                    <a:pt x="1970227" y="67454"/>
                    <a:pt x="1970227" y="67454"/>
                  </a:cubicBezTo>
                  <a:lnTo>
                    <a:pt x="1968656" y="68712"/>
                  </a:lnTo>
                  <a:lnTo>
                    <a:pt x="1962369" y="73427"/>
                  </a:lnTo>
                  <a:cubicBezTo>
                    <a:pt x="1958178" y="76570"/>
                    <a:pt x="1955140" y="78665"/>
                    <a:pt x="1953254" y="79713"/>
                  </a:cubicBezTo>
                  <a:cubicBezTo>
                    <a:pt x="1952835" y="80132"/>
                    <a:pt x="1951472" y="81075"/>
                    <a:pt x="1949167" y="82542"/>
                  </a:cubicBezTo>
                  <a:lnTo>
                    <a:pt x="1940052" y="87571"/>
                  </a:lnTo>
                  <a:lnTo>
                    <a:pt x="1938166" y="88829"/>
                  </a:lnTo>
                  <a:cubicBezTo>
                    <a:pt x="1937328" y="89248"/>
                    <a:pt x="1936280" y="89038"/>
                    <a:pt x="1935023" y="88200"/>
                  </a:cubicBezTo>
                  <a:cubicBezTo>
                    <a:pt x="1934185" y="87990"/>
                    <a:pt x="1933347" y="87676"/>
                    <a:pt x="1932508" y="87257"/>
                  </a:cubicBezTo>
                  <a:cubicBezTo>
                    <a:pt x="1931670" y="86838"/>
                    <a:pt x="1930832" y="86523"/>
                    <a:pt x="1929994" y="86314"/>
                  </a:cubicBezTo>
                  <a:cubicBezTo>
                    <a:pt x="1929575" y="86104"/>
                    <a:pt x="1929103" y="86000"/>
                    <a:pt x="1928579" y="86000"/>
                  </a:cubicBezTo>
                  <a:cubicBezTo>
                    <a:pt x="1928055" y="86000"/>
                    <a:pt x="1927689" y="85895"/>
                    <a:pt x="1927479" y="85685"/>
                  </a:cubicBezTo>
                  <a:lnTo>
                    <a:pt x="1923078" y="82542"/>
                  </a:lnTo>
                  <a:cubicBezTo>
                    <a:pt x="1923078" y="82542"/>
                    <a:pt x="1922031" y="81494"/>
                    <a:pt x="1919935" y="79399"/>
                  </a:cubicBezTo>
                  <a:cubicBezTo>
                    <a:pt x="1917630" y="77513"/>
                    <a:pt x="1916373" y="75417"/>
                    <a:pt x="1916163" y="73112"/>
                  </a:cubicBezTo>
                  <a:lnTo>
                    <a:pt x="1916478" y="71541"/>
                  </a:lnTo>
                  <a:cubicBezTo>
                    <a:pt x="1917316" y="71960"/>
                    <a:pt x="1917997" y="72431"/>
                    <a:pt x="1918521" y="72955"/>
                  </a:cubicBezTo>
                  <a:cubicBezTo>
                    <a:pt x="1919045" y="73479"/>
                    <a:pt x="1919621" y="73846"/>
                    <a:pt x="1920250" y="74055"/>
                  </a:cubicBezTo>
                  <a:cubicBezTo>
                    <a:pt x="1921716" y="74684"/>
                    <a:pt x="1923131" y="75313"/>
                    <a:pt x="1924493" y="75941"/>
                  </a:cubicBezTo>
                  <a:cubicBezTo>
                    <a:pt x="1925855" y="76570"/>
                    <a:pt x="1927165" y="77094"/>
                    <a:pt x="1928422" y="77513"/>
                  </a:cubicBezTo>
                  <a:cubicBezTo>
                    <a:pt x="1928632" y="77722"/>
                    <a:pt x="1929260" y="77618"/>
                    <a:pt x="1930308" y="77199"/>
                  </a:cubicBezTo>
                  <a:lnTo>
                    <a:pt x="1942252" y="70283"/>
                  </a:lnTo>
                  <a:cubicBezTo>
                    <a:pt x="1947910" y="66302"/>
                    <a:pt x="1952730" y="63159"/>
                    <a:pt x="1956711" y="60854"/>
                  </a:cubicBezTo>
                  <a:lnTo>
                    <a:pt x="1964569" y="55824"/>
                  </a:lnTo>
                  <a:cubicBezTo>
                    <a:pt x="1964779" y="55615"/>
                    <a:pt x="1965932" y="54777"/>
                    <a:pt x="1968027" y="53310"/>
                  </a:cubicBezTo>
                  <a:cubicBezTo>
                    <a:pt x="1968027" y="53310"/>
                    <a:pt x="1968080" y="53257"/>
                    <a:pt x="1968184" y="53153"/>
                  </a:cubicBezTo>
                  <a:cubicBezTo>
                    <a:pt x="1968289" y="53048"/>
                    <a:pt x="1968341" y="52995"/>
                    <a:pt x="1968341" y="52995"/>
                  </a:cubicBezTo>
                  <a:cubicBezTo>
                    <a:pt x="1969180" y="52995"/>
                    <a:pt x="1969599" y="52681"/>
                    <a:pt x="1969599" y="52053"/>
                  </a:cubicBezTo>
                  <a:cubicBezTo>
                    <a:pt x="1969599" y="51633"/>
                    <a:pt x="1969808" y="51424"/>
                    <a:pt x="1970227" y="51424"/>
                  </a:cubicBezTo>
                  <a:lnTo>
                    <a:pt x="1972428" y="51424"/>
                  </a:lnTo>
                  <a:cubicBezTo>
                    <a:pt x="1973475" y="51005"/>
                    <a:pt x="1974523" y="50952"/>
                    <a:pt x="1975571" y="51267"/>
                  </a:cubicBezTo>
                  <a:close/>
                  <a:moveTo>
                    <a:pt x="1517856" y="48909"/>
                  </a:moveTo>
                  <a:cubicBezTo>
                    <a:pt x="1518485" y="48909"/>
                    <a:pt x="1519166" y="49014"/>
                    <a:pt x="1519900" y="49224"/>
                  </a:cubicBezTo>
                  <a:cubicBezTo>
                    <a:pt x="1520633" y="49433"/>
                    <a:pt x="1521209" y="49538"/>
                    <a:pt x="1521628" y="49538"/>
                  </a:cubicBezTo>
                  <a:cubicBezTo>
                    <a:pt x="1524981" y="49957"/>
                    <a:pt x="1527181" y="50167"/>
                    <a:pt x="1528229" y="50167"/>
                  </a:cubicBezTo>
                  <a:cubicBezTo>
                    <a:pt x="1529067" y="50167"/>
                    <a:pt x="1529591" y="50376"/>
                    <a:pt x="1529801" y="50795"/>
                  </a:cubicBezTo>
                  <a:cubicBezTo>
                    <a:pt x="1535878" y="53100"/>
                    <a:pt x="1539964" y="55091"/>
                    <a:pt x="1542059" y="56767"/>
                  </a:cubicBezTo>
                  <a:cubicBezTo>
                    <a:pt x="1546251" y="59492"/>
                    <a:pt x="1548346" y="62635"/>
                    <a:pt x="1548346" y="66197"/>
                  </a:cubicBezTo>
                  <a:cubicBezTo>
                    <a:pt x="1548556" y="67035"/>
                    <a:pt x="1548241" y="67874"/>
                    <a:pt x="1547403" y="68712"/>
                  </a:cubicBezTo>
                  <a:cubicBezTo>
                    <a:pt x="1547403" y="69131"/>
                    <a:pt x="1547298" y="69498"/>
                    <a:pt x="1547089" y="69812"/>
                  </a:cubicBezTo>
                  <a:cubicBezTo>
                    <a:pt x="1546879" y="70126"/>
                    <a:pt x="1546670" y="70493"/>
                    <a:pt x="1546460" y="70912"/>
                  </a:cubicBezTo>
                  <a:cubicBezTo>
                    <a:pt x="1546460" y="71960"/>
                    <a:pt x="1545831" y="73008"/>
                    <a:pt x="1544574" y="74055"/>
                  </a:cubicBezTo>
                  <a:cubicBezTo>
                    <a:pt x="1544364" y="74055"/>
                    <a:pt x="1544260" y="74212"/>
                    <a:pt x="1544260" y="74527"/>
                  </a:cubicBezTo>
                  <a:cubicBezTo>
                    <a:pt x="1544260" y="74841"/>
                    <a:pt x="1544364" y="75103"/>
                    <a:pt x="1544574" y="75313"/>
                  </a:cubicBezTo>
                  <a:lnTo>
                    <a:pt x="1544888" y="75941"/>
                  </a:lnTo>
                  <a:cubicBezTo>
                    <a:pt x="1544888" y="76360"/>
                    <a:pt x="1544626" y="76832"/>
                    <a:pt x="1544103" y="77356"/>
                  </a:cubicBezTo>
                  <a:cubicBezTo>
                    <a:pt x="1543579" y="77880"/>
                    <a:pt x="1543212" y="78351"/>
                    <a:pt x="1543002" y="78770"/>
                  </a:cubicBezTo>
                  <a:cubicBezTo>
                    <a:pt x="1542793" y="79189"/>
                    <a:pt x="1542479" y="79818"/>
                    <a:pt x="1542059" y="80656"/>
                  </a:cubicBezTo>
                  <a:cubicBezTo>
                    <a:pt x="1541640" y="81494"/>
                    <a:pt x="1541116" y="82018"/>
                    <a:pt x="1540488" y="82228"/>
                  </a:cubicBezTo>
                  <a:cubicBezTo>
                    <a:pt x="1540488" y="82647"/>
                    <a:pt x="1539964" y="83171"/>
                    <a:pt x="1538916" y="83799"/>
                  </a:cubicBezTo>
                  <a:cubicBezTo>
                    <a:pt x="1538078" y="84218"/>
                    <a:pt x="1537449" y="84114"/>
                    <a:pt x="1537030" y="83485"/>
                  </a:cubicBezTo>
                  <a:cubicBezTo>
                    <a:pt x="1534306" y="82228"/>
                    <a:pt x="1532001" y="80866"/>
                    <a:pt x="1530115" y="79399"/>
                  </a:cubicBezTo>
                  <a:lnTo>
                    <a:pt x="1529172" y="76884"/>
                  </a:lnTo>
                  <a:cubicBezTo>
                    <a:pt x="1528963" y="76465"/>
                    <a:pt x="1528386" y="75679"/>
                    <a:pt x="1527443" y="74527"/>
                  </a:cubicBezTo>
                  <a:cubicBezTo>
                    <a:pt x="1526500" y="73374"/>
                    <a:pt x="1525505" y="72588"/>
                    <a:pt x="1524457" y="72169"/>
                  </a:cubicBezTo>
                  <a:cubicBezTo>
                    <a:pt x="1524038" y="72169"/>
                    <a:pt x="1523829" y="71750"/>
                    <a:pt x="1523829" y="70912"/>
                  </a:cubicBezTo>
                  <a:cubicBezTo>
                    <a:pt x="1523829" y="66931"/>
                    <a:pt x="1521524" y="62216"/>
                    <a:pt x="1516913" y="56767"/>
                  </a:cubicBezTo>
                  <a:cubicBezTo>
                    <a:pt x="1516704" y="56558"/>
                    <a:pt x="1516547" y="56401"/>
                    <a:pt x="1516442" y="56296"/>
                  </a:cubicBezTo>
                  <a:cubicBezTo>
                    <a:pt x="1516337" y="56191"/>
                    <a:pt x="1516285" y="56034"/>
                    <a:pt x="1516285" y="55824"/>
                  </a:cubicBezTo>
                  <a:cubicBezTo>
                    <a:pt x="1515866" y="54777"/>
                    <a:pt x="1514399" y="53729"/>
                    <a:pt x="1511884" y="52681"/>
                  </a:cubicBezTo>
                  <a:lnTo>
                    <a:pt x="1512827" y="51424"/>
                  </a:lnTo>
                  <a:lnTo>
                    <a:pt x="1514713" y="51424"/>
                  </a:lnTo>
                  <a:lnTo>
                    <a:pt x="1515656" y="49538"/>
                  </a:lnTo>
                  <a:cubicBezTo>
                    <a:pt x="1516494" y="49119"/>
                    <a:pt x="1517228" y="48909"/>
                    <a:pt x="1517856" y="48909"/>
                  </a:cubicBezTo>
                  <a:close/>
                  <a:moveTo>
                    <a:pt x="2026806" y="37279"/>
                  </a:moveTo>
                  <a:cubicBezTo>
                    <a:pt x="2027434" y="37908"/>
                    <a:pt x="2028168" y="38851"/>
                    <a:pt x="2029006" y="40108"/>
                  </a:cubicBezTo>
                  <a:lnTo>
                    <a:pt x="2029320" y="40737"/>
                  </a:lnTo>
                  <a:cubicBezTo>
                    <a:pt x="2029949" y="42832"/>
                    <a:pt x="2031835" y="44509"/>
                    <a:pt x="2034978" y="45766"/>
                  </a:cubicBezTo>
                  <a:cubicBezTo>
                    <a:pt x="2035188" y="45976"/>
                    <a:pt x="2035607" y="46185"/>
                    <a:pt x="2036236" y="46395"/>
                  </a:cubicBezTo>
                  <a:cubicBezTo>
                    <a:pt x="2036864" y="46604"/>
                    <a:pt x="2037283" y="46709"/>
                    <a:pt x="2037493" y="46709"/>
                  </a:cubicBezTo>
                  <a:lnTo>
                    <a:pt x="2038122" y="46709"/>
                  </a:lnTo>
                  <a:cubicBezTo>
                    <a:pt x="2040007" y="47757"/>
                    <a:pt x="2042103" y="48281"/>
                    <a:pt x="2044408" y="48281"/>
                  </a:cubicBezTo>
                  <a:lnTo>
                    <a:pt x="2046608" y="48281"/>
                  </a:lnTo>
                  <a:lnTo>
                    <a:pt x="2051323" y="48595"/>
                  </a:lnTo>
                  <a:cubicBezTo>
                    <a:pt x="2051952" y="48595"/>
                    <a:pt x="2052266" y="49014"/>
                    <a:pt x="2052266" y="49852"/>
                  </a:cubicBezTo>
                  <a:cubicBezTo>
                    <a:pt x="2052685" y="50481"/>
                    <a:pt x="2052895" y="51738"/>
                    <a:pt x="2052895" y="53624"/>
                  </a:cubicBezTo>
                  <a:cubicBezTo>
                    <a:pt x="2052895" y="55301"/>
                    <a:pt x="2052685" y="56558"/>
                    <a:pt x="2052266" y="57396"/>
                  </a:cubicBezTo>
                  <a:cubicBezTo>
                    <a:pt x="2051847" y="58444"/>
                    <a:pt x="2051009" y="59492"/>
                    <a:pt x="2049752" y="60539"/>
                  </a:cubicBezTo>
                  <a:cubicBezTo>
                    <a:pt x="2049123" y="60958"/>
                    <a:pt x="2048232" y="61273"/>
                    <a:pt x="2047080" y="61482"/>
                  </a:cubicBezTo>
                  <a:cubicBezTo>
                    <a:pt x="2045927" y="61692"/>
                    <a:pt x="2044932" y="61901"/>
                    <a:pt x="2044094" y="62111"/>
                  </a:cubicBezTo>
                  <a:cubicBezTo>
                    <a:pt x="2043674" y="62111"/>
                    <a:pt x="2043360" y="62320"/>
                    <a:pt x="2043151" y="62740"/>
                  </a:cubicBezTo>
                  <a:cubicBezTo>
                    <a:pt x="2042732" y="62740"/>
                    <a:pt x="2041684" y="62949"/>
                    <a:pt x="2040007" y="63368"/>
                  </a:cubicBezTo>
                  <a:lnTo>
                    <a:pt x="2037493" y="64626"/>
                  </a:lnTo>
                  <a:cubicBezTo>
                    <a:pt x="2036026" y="65673"/>
                    <a:pt x="2035188" y="66197"/>
                    <a:pt x="2034978" y="66197"/>
                  </a:cubicBezTo>
                  <a:lnTo>
                    <a:pt x="2029949" y="68712"/>
                  </a:lnTo>
                  <a:cubicBezTo>
                    <a:pt x="2028482" y="69550"/>
                    <a:pt x="2027225" y="70179"/>
                    <a:pt x="2026177" y="70598"/>
                  </a:cubicBezTo>
                  <a:cubicBezTo>
                    <a:pt x="2025130" y="71017"/>
                    <a:pt x="2024186" y="71436"/>
                    <a:pt x="2023348" y="71855"/>
                  </a:cubicBezTo>
                  <a:lnTo>
                    <a:pt x="2022720" y="72169"/>
                  </a:lnTo>
                  <a:lnTo>
                    <a:pt x="2022405" y="71855"/>
                  </a:lnTo>
                  <a:cubicBezTo>
                    <a:pt x="2022824" y="71645"/>
                    <a:pt x="2023348" y="71279"/>
                    <a:pt x="2023977" y="70755"/>
                  </a:cubicBezTo>
                  <a:cubicBezTo>
                    <a:pt x="2024606" y="70231"/>
                    <a:pt x="2025024" y="69655"/>
                    <a:pt x="2025234" y="69026"/>
                  </a:cubicBezTo>
                  <a:cubicBezTo>
                    <a:pt x="2028378" y="66302"/>
                    <a:pt x="2030578" y="63787"/>
                    <a:pt x="2031835" y="61482"/>
                  </a:cubicBezTo>
                  <a:cubicBezTo>
                    <a:pt x="2032254" y="61063"/>
                    <a:pt x="2032464" y="60435"/>
                    <a:pt x="2032464" y="59596"/>
                  </a:cubicBezTo>
                  <a:cubicBezTo>
                    <a:pt x="2032464" y="58758"/>
                    <a:pt x="2032044" y="58234"/>
                    <a:pt x="2031206" y="58025"/>
                  </a:cubicBezTo>
                  <a:cubicBezTo>
                    <a:pt x="2030368" y="57606"/>
                    <a:pt x="2029792" y="57029"/>
                    <a:pt x="2029478" y="56296"/>
                  </a:cubicBezTo>
                  <a:cubicBezTo>
                    <a:pt x="2029163" y="55562"/>
                    <a:pt x="2028901" y="54986"/>
                    <a:pt x="2028692" y="54567"/>
                  </a:cubicBezTo>
                  <a:cubicBezTo>
                    <a:pt x="2028063" y="53519"/>
                    <a:pt x="2027749" y="52472"/>
                    <a:pt x="2027749" y="51424"/>
                  </a:cubicBezTo>
                  <a:cubicBezTo>
                    <a:pt x="2027749" y="49119"/>
                    <a:pt x="2027644" y="47338"/>
                    <a:pt x="2027434" y="46080"/>
                  </a:cubicBezTo>
                  <a:cubicBezTo>
                    <a:pt x="2027434" y="45452"/>
                    <a:pt x="2027330" y="44771"/>
                    <a:pt x="2027120" y="44037"/>
                  </a:cubicBezTo>
                  <a:cubicBezTo>
                    <a:pt x="2026910" y="43304"/>
                    <a:pt x="2026806" y="42623"/>
                    <a:pt x="2026806" y="41994"/>
                  </a:cubicBezTo>
                  <a:close/>
                  <a:moveTo>
                    <a:pt x="1721568" y="32879"/>
                  </a:moveTo>
                  <a:lnTo>
                    <a:pt x="1722511" y="32879"/>
                  </a:lnTo>
                  <a:cubicBezTo>
                    <a:pt x="1722092" y="34555"/>
                    <a:pt x="1720939" y="38746"/>
                    <a:pt x="1719053" y="45452"/>
                  </a:cubicBezTo>
                  <a:lnTo>
                    <a:pt x="1719053" y="49538"/>
                  </a:lnTo>
                  <a:lnTo>
                    <a:pt x="1719053" y="51110"/>
                  </a:lnTo>
                  <a:cubicBezTo>
                    <a:pt x="1718634" y="51948"/>
                    <a:pt x="1718582" y="52838"/>
                    <a:pt x="1718896" y="53781"/>
                  </a:cubicBezTo>
                  <a:cubicBezTo>
                    <a:pt x="1719210" y="54724"/>
                    <a:pt x="1719367" y="55301"/>
                    <a:pt x="1719367" y="55510"/>
                  </a:cubicBezTo>
                  <a:lnTo>
                    <a:pt x="1719682" y="56139"/>
                  </a:lnTo>
                  <a:cubicBezTo>
                    <a:pt x="1719891" y="56348"/>
                    <a:pt x="1721358" y="57501"/>
                    <a:pt x="1724082" y="59596"/>
                  </a:cubicBezTo>
                  <a:lnTo>
                    <a:pt x="1724711" y="60854"/>
                  </a:lnTo>
                  <a:cubicBezTo>
                    <a:pt x="1724292" y="63578"/>
                    <a:pt x="1723663" y="65568"/>
                    <a:pt x="1722825" y="66826"/>
                  </a:cubicBezTo>
                  <a:cubicBezTo>
                    <a:pt x="1722615" y="67454"/>
                    <a:pt x="1721777" y="68817"/>
                    <a:pt x="1720310" y="70912"/>
                  </a:cubicBezTo>
                  <a:cubicBezTo>
                    <a:pt x="1719891" y="70912"/>
                    <a:pt x="1719682" y="71122"/>
                    <a:pt x="1719682" y="71541"/>
                  </a:cubicBezTo>
                  <a:cubicBezTo>
                    <a:pt x="1719053" y="73217"/>
                    <a:pt x="1718110" y="73427"/>
                    <a:pt x="1716853" y="72169"/>
                  </a:cubicBezTo>
                  <a:cubicBezTo>
                    <a:pt x="1716224" y="72169"/>
                    <a:pt x="1715910" y="71960"/>
                    <a:pt x="1715910" y="71541"/>
                  </a:cubicBezTo>
                  <a:lnTo>
                    <a:pt x="1712766" y="69969"/>
                  </a:lnTo>
                  <a:cubicBezTo>
                    <a:pt x="1710880" y="69340"/>
                    <a:pt x="1709309" y="68083"/>
                    <a:pt x="1708052" y="66197"/>
                  </a:cubicBezTo>
                  <a:cubicBezTo>
                    <a:pt x="1707632" y="65778"/>
                    <a:pt x="1707161" y="65149"/>
                    <a:pt x="1706637" y="64311"/>
                  </a:cubicBezTo>
                  <a:cubicBezTo>
                    <a:pt x="1706113" y="63473"/>
                    <a:pt x="1705537" y="62740"/>
                    <a:pt x="1704908" y="62111"/>
                  </a:cubicBezTo>
                  <a:cubicBezTo>
                    <a:pt x="1704070" y="61482"/>
                    <a:pt x="1703442" y="60277"/>
                    <a:pt x="1703022" y="58496"/>
                  </a:cubicBezTo>
                  <a:cubicBezTo>
                    <a:pt x="1702603" y="56715"/>
                    <a:pt x="1702080" y="55510"/>
                    <a:pt x="1701451" y="54881"/>
                  </a:cubicBezTo>
                  <a:lnTo>
                    <a:pt x="1700822" y="52995"/>
                  </a:lnTo>
                  <a:cubicBezTo>
                    <a:pt x="1700403" y="52367"/>
                    <a:pt x="1699932" y="51476"/>
                    <a:pt x="1699408" y="50324"/>
                  </a:cubicBezTo>
                  <a:cubicBezTo>
                    <a:pt x="1698884" y="49171"/>
                    <a:pt x="1698098" y="47862"/>
                    <a:pt x="1697050" y="46395"/>
                  </a:cubicBezTo>
                  <a:cubicBezTo>
                    <a:pt x="1696422" y="44718"/>
                    <a:pt x="1696107" y="43147"/>
                    <a:pt x="1696107" y="41680"/>
                  </a:cubicBezTo>
                  <a:cubicBezTo>
                    <a:pt x="1696107" y="40422"/>
                    <a:pt x="1696212" y="39480"/>
                    <a:pt x="1696422" y="38851"/>
                  </a:cubicBezTo>
                  <a:lnTo>
                    <a:pt x="1697050" y="38222"/>
                  </a:lnTo>
                  <a:cubicBezTo>
                    <a:pt x="1697888" y="39060"/>
                    <a:pt x="1698412" y="39689"/>
                    <a:pt x="1698622" y="40108"/>
                  </a:cubicBezTo>
                  <a:cubicBezTo>
                    <a:pt x="1699670" y="40737"/>
                    <a:pt x="1700403" y="40527"/>
                    <a:pt x="1700822" y="39480"/>
                  </a:cubicBezTo>
                  <a:lnTo>
                    <a:pt x="1703965" y="42937"/>
                  </a:lnTo>
                  <a:cubicBezTo>
                    <a:pt x="1704175" y="43356"/>
                    <a:pt x="1704489" y="43671"/>
                    <a:pt x="1704908" y="43880"/>
                  </a:cubicBezTo>
                  <a:cubicBezTo>
                    <a:pt x="1705328" y="44090"/>
                    <a:pt x="1705642" y="44404"/>
                    <a:pt x="1705851" y="44823"/>
                  </a:cubicBezTo>
                  <a:cubicBezTo>
                    <a:pt x="1706690" y="45452"/>
                    <a:pt x="1707423" y="46185"/>
                    <a:pt x="1708052" y="47023"/>
                  </a:cubicBezTo>
                  <a:cubicBezTo>
                    <a:pt x="1708680" y="47862"/>
                    <a:pt x="1709414" y="48700"/>
                    <a:pt x="1710252" y="49538"/>
                  </a:cubicBezTo>
                  <a:lnTo>
                    <a:pt x="1711824" y="46709"/>
                  </a:lnTo>
                  <a:lnTo>
                    <a:pt x="1719053" y="34136"/>
                  </a:lnTo>
                  <a:cubicBezTo>
                    <a:pt x="1719891" y="33298"/>
                    <a:pt x="1720730" y="32879"/>
                    <a:pt x="1721568" y="32879"/>
                  </a:cubicBezTo>
                  <a:close/>
                  <a:moveTo>
                    <a:pt x="883368" y="32879"/>
                  </a:moveTo>
                  <a:lnTo>
                    <a:pt x="884311" y="32879"/>
                  </a:lnTo>
                  <a:cubicBezTo>
                    <a:pt x="883891" y="34555"/>
                    <a:pt x="882739" y="38746"/>
                    <a:pt x="880853" y="45452"/>
                  </a:cubicBezTo>
                  <a:lnTo>
                    <a:pt x="880853" y="49538"/>
                  </a:lnTo>
                  <a:lnTo>
                    <a:pt x="880853" y="51110"/>
                  </a:lnTo>
                  <a:cubicBezTo>
                    <a:pt x="880434" y="51948"/>
                    <a:pt x="880382" y="52838"/>
                    <a:pt x="880696" y="53781"/>
                  </a:cubicBezTo>
                  <a:cubicBezTo>
                    <a:pt x="881010" y="54724"/>
                    <a:pt x="881167" y="55301"/>
                    <a:pt x="881167" y="55510"/>
                  </a:cubicBezTo>
                  <a:lnTo>
                    <a:pt x="881482" y="56139"/>
                  </a:lnTo>
                  <a:cubicBezTo>
                    <a:pt x="881691" y="56348"/>
                    <a:pt x="883158" y="57501"/>
                    <a:pt x="885882" y="59596"/>
                  </a:cubicBezTo>
                  <a:lnTo>
                    <a:pt x="886511" y="60854"/>
                  </a:lnTo>
                  <a:cubicBezTo>
                    <a:pt x="886092" y="63578"/>
                    <a:pt x="885463" y="65568"/>
                    <a:pt x="884625" y="66826"/>
                  </a:cubicBezTo>
                  <a:cubicBezTo>
                    <a:pt x="884415" y="67454"/>
                    <a:pt x="883577" y="68817"/>
                    <a:pt x="882110" y="70912"/>
                  </a:cubicBezTo>
                  <a:cubicBezTo>
                    <a:pt x="881691" y="70912"/>
                    <a:pt x="881482" y="71122"/>
                    <a:pt x="881482" y="71541"/>
                  </a:cubicBezTo>
                  <a:cubicBezTo>
                    <a:pt x="880853" y="73217"/>
                    <a:pt x="879910" y="73427"/>
                    <a:pt x="878653" y="72169"/>
                  </a:cubicBezTo>
                  <a:cubicBezTo>
                    <a:pt x="878024" y="72169"/>
                    <a:pt x="877710" y="71960"/>
                    <a:pt x="877710" y="71541"/>
                  </a:cubicBezTo>
                  <a:lnTo>
                    <a:pt x="874566" y="69969"/>
                  </a:lnTo>
                  <a:cubicBezTo>
                    <a:pt x="872680" y="69340"/>
                    <a:pt x="871109" y="68083"/>
                    <a:pt x="869852" y="66197"/>
                  </a:cubicBezTo>
                  <a:cubicBezTo>
                    <a:pt x="869432" y="65778"/>
                    <a:pt x="868961" y="65149"/>
                    <a:pt x="868437" y="64311"/>
                  </a:cubicBezTo>
                  <a:cubicBezTo>
                    <a:pt x="867913" y="63473"/>
                    <a:pt x="867337" y="62740"/>
                    <a:pt x="866708" y="62111"/>
                  </a:cubicBezTo>
                  <a:cubicBezTo>
                    <a:pt x="865870" y="61482"/>
                    <a:pt x="865242" y="60277"/>
                    <a:pt x="864822" y="58496"/>
                  </a:cubicBezTo>
                  <a:cubicBezTo>
                    <a:pt x="864403" y="56715"/>
                    <a:pt x="863879" y="55510"/>
                    <a:pt x="863251" y="54881"/>
                  </a:cubicBezTo>
                  <a:lnTo>
                    <a:pt x="862622" y="52995"/>
                  </a:lnTo>
                  <a:cubicBezTo>
                    <a:pt x="862203" y="52367"/>
                    <a:pt x="861732" y="51476"/>
                    <a:pt x="861208" y="50324"/>
                  </a:cubicBezTo>
                  <a:cubicBezTo>
                    <a:pt x="860684" y="49171"/>
                    <a:pt x="859898" y="47862"/>
                    <a:pt x="858850" y="46395"/>
                  </a:cubicBezTo>
                  <a:cubicBezTo>
                    <a:pt x="858222" y="44718"/>
                    <a:pt x="857907" y="43147"/>
                    <a:pt x="857907" y="41680"/>
                  </a:cubicBezTo>
                  <a:cubicBezTo>
                    <a:pt x="857907" y="40422"/>
                    <a:pt x="858012" y="39480"/>
                    <a:pt x="858222" y="38851"/>
                  </a:cubicBezTo>
                  <a:lnTo>
                    <a:pt x="858850" y="38222"/>
                  </a:lnTo>
                  <a:cubicBezTo>
                    <a:pt x="859688" y="39060"/>
                    <a:pt x="860212" y="39689"/>
                    <a:pt x="860422" y="40108"/>
                  </a:cubicBezTo>
                  <a:cubicBezTo>
                    <a:pt x="861470" y="40737"/>
                    <a:pt x="862203" y="40527"/>
                    <a:pt x="862622" y="39480"/>
                  </a:cubicBezTo>
                  <a:lnTo>
                    <a:pt x="865765" y="42937"/>
                  </a:lnTo>
                  <a:cubicBezTo>
                    <a:pt x="865975" y="43356"/>
                    <a:pt x="866289" y="43671"/>
                    <a:pt x="866708" y="43880"/>
                  </a:cubicBezTo>
                  <a:cubicBezTo>
                    <a:pt x="867127" y="44090"/>
                    <a:pt x="867442" y="44404"/>
                    <a:pt x="867651" y="44823"/>
                  </a:cubicBezTo>
                  <a:cubicBezTo>
                    <a:pt x="868490" y="45452"/>
                    <a:pt x="869223" y="46185"/>
                    <a:pt x="869852" y="47023"/>
                  </a:cubicBezTo>
                  <a:cubicBezTo>
                    <a:pt x="870480" y="47862"/>
                    <a:pt x="871214" y="48700"/>
                    <a:pt x="872052" y="49538"/>
                  </a:cubicBezTo>
                  <a:lnTo>
                    <a:pt x="873624" y="46709"/>
                  </a:lnTo>
                  <a:lnTo>
                    <a:pt x="880853" y="34136"/>
                  </a:lnTo>
                  <a:cubicBezTo>
                    <a:pt x="881691" y="33298"/>
                    <a:pt x="882529" y="32879"/>
                    <a:pt x="883368" y="32879"/>
                  </a:cubicBezTo>
                  <a:close/>
                  <a:moveTo>
                    <a:pt x="83925" y="29421"/>
                  </a:moveTo>
                  <a:cubicBezTo>
                    <a:pt x="84973" y="29212"/>
                    <a:pt x="86020" y="29316"/>
                    <a:pt x="87068" y="29735"/>
                  </a:cubicBezTo>
                  <a:lnTo>
                    <a:pt x="93669" y="33507"/>
                  </a:lnTo>
                  <a:cubicBezTo>
                    <a:pt x="96184" y="35184"/>
                    <a:pt x="97965" y="36755"/>
                    <a:pt x="99012" y="38222"/>
                  </a:cubicBezTo>
                  <a:cubicBezTo>
                    <a:pt x="99222" y="38432"/>
                    <a:pt x="99536" y="38694"/>
                    <a:pt x="99955" y="39008"/>
                  </a:cubicBezTo>
                  <a:cubicBezTo>
                    <a:pt x="100374" y="39322"/>
                    <a:pt x="100584" y="39689"/>
                    <a:pt x="100584" y="40108"/>
                  </a:cubicBezTo>
                  <a:cubicBezTo>
                    <a:pt x="101632" y="41575"/>
                    <a:pt x="102156" y="42832"/>
                    <a:pt x="102156" y="43880"/>
                  </a:cubicBezTo>
                  <a:cubicBezTo>
                    <a:pt x="102365" y="44090"/>
                    <a:pt x="102313" y="44352"/>
                    <a:pt x="101998" y="44666"/>
                  </a:cubicBezTo>
                  <a:cubicBezTo>
                    <a:pt x="101684" y="44980"/>
                    <a:pt x="101422" y="45242"/>
                    <a:pt x="101213" y="45452"/>
                  </a:cubicBezTo>
                  <a:cubicBezTo>
                    <a:pt x="101213" y="45871"/>
                    <a:pt x="101108" y="46185"/>
                    <a:pt x="100898" y="46395"/>
                  </a:cubicBezTo>
                  <a:cubicBezTo>
                    <a:pt x="100689" y="46604"/>
                    <a:pt x="100584" y="46919"/>
                    <a:pt x="100584" y="47338"/>
                  </a:cubicBezTo>
                  <a:cubicBezTo>
                    <a:pt x="100165" y="50690"/>
                    <a:pt x="99955" y="53205"/>
                    <a:pt x="99955" y="54881"/>
                  </a:cubicBezTo>
                  <a:lnTo>
                    <a:pt x="100270" y="60539"/>
                  </a:lnTo>
                  <a:cubicBezTo>
                    <a:pt x="100479" y="62635"/>
                    <a:pt x="100584" y="65778"/>
                    <a:pt x="100584" y="69969"/>
                  </a:cubicBezTo>
                  <a:lnTo>
                    <a:pt x="100584" y="73427"/>
                  </a:lnTo>
                  <a:cubicBezTo>
                    <a:pt x="100584" y="74684"/>
                    <a:pt x="101108" y="75417"/>
                    <a:pt x="102156" y="75627"/>
                  </a:cubicBezTo>
                  <a:lnTo>
                    <a:pt x="111271" y="79399"/>
                  </a:lnTo>
                  <a:cubicBezTo>
                    <a:pt x="113157" y="80237"/>
                    <a:pt x="115095" y="80918"/>
                    <a:pt x="117086" y="81442"/>
                  </a:cubicBezTo>
                  <a:cubicBezTo>
                    <a:pt x="119077" y="81966"/>
                    <a:pt x="121015" y="82647"/>
                    <a:pt x="122901" y="83485"/>
                  </a:cubicBezTo>
                  <a:cubicBezTo>
                    <a:pt x="124787" y="84114"/>
                    <a:pt x="126778" y="84847"/>
                    <a:pt x="128873" y="85685"/>
                  </a:cubicBezTo>
                  <a:cubicBezTo>
                    <a:pt x="130969" y="86523"/>
                    <a:pt x="133169" y="87257"/>
                    <a:pt x="135474" y="87886"/>
                  </a:cubicBezTo>
                  <a:cubicBezTo>
                    <a:pt x="136941" y="88514"/>
                    <a:pt x="137989" y="89352"/>
                    <a:pt x="138617" y="90400"/>
                  </a:cubicBezTo>
                  <a:cubicBezTo>
                    <a:pt x="139246" y="91448"/>
                    <a:pt x="139665" y="92077"/>
                    <a:pt x="139875" y="92286"/>
                  </a:cubicBezTo>
                  <a:cubicBezTo>
                    <a:pt x="139875" y="93124"/>
                    <a:pt x="139665" y="93543"/>
                    <a:pt x="139246" y="93543"/>
                  </a:cubicBezTo>
                  <a:cubicBezTo>
                    <a:pt x="138827" y="93963"/>
                    <a:pt x="138460" y="94591"/>
                    <a:pt x="138146" y="95429"/>
                  </a:cubicBezTo>
                  <a:cubicBezTo>
                    <a:pt x="137832" y="96268"/>
                    <a:pt x="137465" y="96896"/>
                    <a:pt x="137046" y="97315"/>
                  </a:cubicBezTo>
                  <a:cubicBezTo>
                    <a:pt x="137046" y="97525"/>
                    <a:pt x="136836" y="97839"/>
                    <a:pt x="136417" y="98258"/>
                  </a:cubicBezTo>
                  <a:cubicBezTo>
                    <a:pt x="135998" y="98677"/>
                    <a:pt x="135998" y="99097"/>
                    <a:pt x="136417" y="99516"/>
                  </a:cubicBezTo>
                  <a:lnTo>
                    <a:pt x="136417" y="100144"/>
                  </a:lnTo>
                  <a:lnTo>
                    <a:pt x="134531" y="102345"/>
                  </a:lnTo>
                  <a:cubicBezTo>
                    <a:pt x="132645" y="103811"/>
                    <a:pt x="129397" y="105593"/>
                    <a:pt x="124787" y="107688"/>
                  </a:cubicBezTo>
                  <a:lnTo>
                    <a:pt x="117558" y="111460"/>
                  </a:lnTo>
                  <a:lnTo>
                    <a:pt x="110328" y="114289"/>
                  </a:lnTo>
                  <a:lnTo>
                    <a:pt x="102470" y="117746"/>
                  </a:lnTo>
                  <a:cubicBezTo>
                    <a:pt x="102260" y="117746"/>
                    <a:pt x="102156" y="118166"/>
                    <a:pt x="102156" y="119004"/>
                  </a:cubicBezTo>
                  <a:cubicBezTo>
                    <a:pt x="101946" y="120261"/>
                    <a:pt x="101841" y="122042"/>
                    <a:pt x="101841" y="124347"/>
                  </a:cubicBezTo>
                  <a:cubicBezTo>
                    <a:pt x="101632" y="126443"/>
                    <a:pt x="101527" y="129796"/>
                    <a:pt x="101527" y="134406"/>
                  </a:cubicBezTo>
                  <a:lnTo>
                    <a:pt x="101527" y="135663"/>
                  </a:lnTo>
                  <a:cubicBezTo>
                    <a:pt x="102365" y="135873"/>
                    <a:pt x="103046" y="135768"/>
                    <a:pt x="103570" y="135349"/>
                  </a:cubicBezTo>
                  <a:cubicBezTo>
                    <a:pt x="104094" y="134930"/>
                    <a:pt x="104461" y="134615"/>
                    <a:pt x="104670" y="134406"/>
                  </a:cubicBezTo>
                  <a:cubicBezTo>
                    <a:pt x="104880" y="134196"/>
                    <a:pt x="105142" y="134091"/>
                    <a:pt x="105456" y="134091"/>
                  </a:cubicBezTo>
                  <a:cubicBezTo>
                    <a:pt x="105770" y="134091"/>
                    <a:pt x="106032" y="133987"/>
                    <a:pt x="106242" y="133777"/>
                  </a:cubicBezTo>
                  <a:lnTo>
                    <a:pt x="109385" y="132834"/>
                  </a:lnTo>
                  <a:lnTo>
                    <a:pt x="110957" y="132834"/>
                  </a:lnTo>
                  <a:cubicBezTo>
                    <a:pt x="111585" y="133463"/>
                    <a:pt x="112633" y="133777"/>
                    <a:pt x="114100" y="133777"/>
                  </a:cubicBezTo>
                  <a:lnTo>
                    <a:pt x="115986" y="133777"/>
                  </a:lnTo>
                  <a:cubicBezTo>
                    <a:pt x="118920" y="133777"/>
                    <a:pt x="121225" y="134825"/>
                    <a:pt x="122901" y="136920"/>
                  </a:cubicBezTo>
                  <a:lnTo>
                    <a:pt x="124158" y="137863"/>
                  </a:lnTo>
                  <a:cubicBezTo>
                    <a:pt x="125206" y="138911"/>
                    <a:pt x="125730" y="140064"/>
                    <a:pt x="125730" y="141321"/>
                  </a:cubicBezTo>
                  <a:cubicBezTo>
                    <a:pt x="125730" y="141949"/>
                    <a:pt x="125520" y="142683"/>
                    <a:pt x="125101" y="143521"/>
                  </a:cubicBezTo>
                  <a:lnTo>
                    <a:pt x="124158" y="146350"/>
                  </a:lnTo>
                  <a:lnTo>
                    <a:pt x="122587" y="147607"/>
                  </a:lnTo>
                  <a:cubicBezTo>
                    <a:pt x="119653" y="149493"/>
                    <a:pt x="117243" y="150646"/>
                    <a:pt x="115357" y="151065"/>
                  </a:cubicBezTo>
                  <a:lnTo>
                    <a:pt x="113471" y="152008"/>
                  </a:lnTo>
                  <a:lnTo>
                    <a:pt x="107499" y="156408"/>
                  </a:lnTo>
                  <a:lnTo>
                    <a:pt x="103727" y="158294"/>
                  </a:lnTo>
                  <a:cubicBezTo>
                    <a:pt x="102051" y="159342"/>
                    <a:pt x="101213" y="160495"/>
                    <a:pt x="101213" y="161752"/>
                  </a:cubicBezTo>
                  <a:lnTo>
                    <a:pt x="101213" y="171182"/>
                  </a:lnTo>
                  <a:lnTo>
                    <a:pt x="101213" y="181869"/>
                  </a:lnTo>
                  <a:lnTo>
                    <a:pt x="101213" y="188470"/>
                  </a:lnTo>
                  <a:lnTo>
                    <a:pt x="103727" y="188470"/>
                  </a:lnTo>
                  <a:lnTo>
                    <a:pt x="115672" y="186584"/>
                  </a:lnTo>
                  <a:cubicBezTo>
                    <a:pt x="124054" y="185117"/>
                    <a:pt x="134845" y="184383"/>
                    <a:pt x="148047" y="184383"/>
                  </a:cubicBezTo>
                  <a:lnTo>
                    <a:pt x="155905" y="184383"/>
                  </a:lnTo>
                  <a:cubicBezTo>
                    <a:pt x="158629" y="183964"/>
                    <a:pt x="161615" y="183964"/>
                    <a:pt x="164864" y="184383"/>
                  </a:cubicBezTo>
                  <a:cubicBezTo>
                    <a:pt x="168112" y="184802"/>
                    <a:pt x="170259" y="185117"/>
                    <a:pt x="171307" y="185326"/>
                  </a:cubicBezTo>
                  <a:cubicBezTo>
                    <a:pt x="171726" y="185326"/>
                    <a:pt x="172145" y="185850"/>
                    <a:pt x="172564" y="186898"/>
                  </a:cubicBezTo>
                  <a:cubicBezTo>
                    <a:pt x="172984" y="187108"/>
                    <a:pt x="173246" y="187369"/>
                    <a:pt x="173350" y="187684"/>
                  </a:cubicBezTo>
                  <a:cubicBezTo>
                    <a:pt x="173455" y="187998"/>
                    <a:pt x="173612" y="188260"/>
                    <a:pt x="173822" y="188470"/>
                  </a:cubicBezTo>
                  <a:lnTo>
                    <a:pt x="177908" y="191299"/>
                  </a:lnTo>
                  <a:cubicBezTo>
                    <a:pt x="178956" y="191927"/>
                    <a:pt x="180108" y="193080"/>
                    <a:pt x="181366" y="194756"/>
                  </a:cubicBezTo>
                  <a:cubicBezTo>
                    <a:pt x="183671" y="196432"/>
                    <a:pt x="185871" y="198528"/>
                    <a:pt x="187966" y="201043"/>
                  </a:cubicBezTo>
                  <a:cubicBezTo>
                    <a:pt x="188595" y="201462"/>
                    <a:pt x="188909" y="201986"/>
                    <a:pt x="188909" y="202614"/>
                  </a:cubicBezTo>
                  <a:cubicBezTo>
                    <a:pt x="188909" y="205338"/>
                    <a:pt x="187338" y="207120"/>
                    <a:pt x="184194" y="207958"/>
                  </a:cubicBezTo>
                  <a:cubicBezTo>
                    <a:pt x="184194" y="207958"/>
                    <a:pt x="184142" y="208010"/>
                    <a:pt x="184037" y="208115"/>
                  </a:cubicBezTo>
                  <a:cubicBezTo>
                    <a:pt x="183933" y="208220"/>
                    <a:pt x="183880" y="208272"/>
                    <a:pt x="183880" y="208272"/>
                  </a:cubicBezTo>
                  <a:cubicBezTo>
                    <a:pt x="183252" y="208901"/>
                    <a:pt x="182413" y="209110"/>
                    <a:pt x="181366" y="208901"/>
                  </a:cubicBezTo>
                  <a:cubicBezTo>
                    <a:pt x="180318" y="208691"/>
                    <a:pt x="179480" y="208586"/>
                    <a:pt x="178851" y="208586"/>
                  </a:cubicBezTo>
                  <a:lnTo>
                    <a:pt x="178222" y="208586"/>
                  </a:lnTo>
                  <a:cubicBezTo>
                    <a:pt x="176755" y="208796"/>
                    <a:pt x="175184" y="208586"/>
                    <a:pt x="173507" y="207958"/>
                  </a:cubicBezTo>
                  <a:cubicBezTo>
                    <a:pt x="171831" y="207329"/>
                    <a:pt x="170678" y="206910"/>
                    <a:pt x="170050" y="206700"/>
                  </a:cubicBezTo>
                  <a:cubicBezTo>
                    <a:pt x="165649" y="205234"/>
                    <a:pt x="159677" y="204500"/>
                    <a:pt x="152133" y="204500"/>
                  </a:cubicBezTo>
                  <a:lnTo>
                    <a:pt x="137989" y="204500"/>
                  </a:lnTo>
                  <a:cubicBezTo>
                    <a:pt x="131702" y="204919"/>
                    <a:pt x="126883" y="205338"/>
                    <a:pt x="123530" y="205757"/>
                  </a:cubicBezTo>
                  <a:cubicBezTo>
                    <a:pt x="119339" y="206177"/>
                    <a:pt x="114100" y="207015"/>
                    <a:pt x="107814" y="208272"/>
                  </a:cubicBezTo>
                  <a:cubicBezTo>
                    <a:pt x="106347" y="208482"/>
                    <a:pt x="104146" y="209005"/>
                    <a:pt x="101213" y="209844"/>
                  </a:cubicBezTo>
                  <a:cubicBezTo>
                    <a:pt x="100794" y="209844"/>
                    <a:pt x="100584" y="210158"/>
                    <a:pt x="100584" y="210787"/>
                  </a:cubicBezTo>
                  <a:cubicBezTo>
                    <a:pt x="99955" y="211834"/>
                    <a:pt x="99641" y="212568"/>
                    <a:pt x="99641" y="212987"/>
                  </a:cubicBezTo>
                  <a:cubicBezTo>
                    <a:pt x="99641" y="214244"/>
                    <a:pt x="98803" y="215082"/>
                    <a:pt x="97126" y="215502"/>
                  </a:cubicBezTo>
                  <a:cubicBezTo>
                    <a:pt x="95241" y="216130"/>
                    <a:pt x="94193" y="216549"/>
                    <a:pt x="93983" y="216759"/>
                  </a:cubicBezTo>
                  <a:cubicBezTo>
                    <a:pt x="93145" y="216968"/>
                    <a:pt x="91888" y="217702"/>
                    <a:pt x="90211" y="218959"/>
                  </a:cubicBezTo>
                  <a:lnTo>
                    <a:pt x="89583" y="219273"/>
                  </a:lnTo>
                  <a:lnTo>
                    <a:pt x="85496" y="219588"/>
                  </a:lnTo>
                  <a:cubicBezTo>
                    <a:pt x="84449" y="219588"/>
                    <a:pt x="83715" y="219483"/>
                    <a:pt x="83296" y="219273"/>
                  </a:cubicBezTo>
                  <a:lnTo>
                    <a:pt x="82668" y="218959"/>
                  </a:lnTo>
                  <a:cubicBezTo>
                    <a:pt x="80991" y="219169"/>
                    <a:pt x="79419" y="218802"/>
                    <a:pt x="77953" y="217859"/>
                  </a:cubicBezTo>
                  <a:cubicBezTo>
                    <a:pt x="76486" y="216916"/>
                    <a:pt x="75438" y="216340"/>
                    <a:pt x="74809" y="216130"/>
                  </a:cubicBezTo>
                  <a:cubicBezTo>
                    <a:pt x="73971" y="215502"/>
                    <a:pt x="73028" y="215397"/>
                    <a:pt x="71980" y="215816"/>
                  </a:cubicBezTo>
                  <a:cubicBezTo>
                    <a:pt x="63389" y="218540"/>
                    <a:pt x="58045" y="220112"/>
                    <a:pt x="55950" y="220531"/>
                  </a:cubicBezTo>
                  <a:cubicBezTo>
                    <a:pt x="50292" y="221998"/>
                    <a:pt x="45472" y="223150"/>
                    <a:pt x="41491" y="223988"/>
                  </a:cubicBezTo>
                  <a:lnTo>
                    <a:pt x="40234" y="223674"/>
                  </a:lnTo>
                  <a:cubicBezTo>
                    <a:pt x="39395" y="223045"/>
                    <a:pt x="38452" y="222626"/>
                    <a:pt x="37405" y="222417"/>
                  </a:cubicBezTo>
                  <a:cubicBezTo>
                    <a:pt x="37195" y="222417"/>
                    <a:pt x="36671" y="222312"/>
                    <a:pt x="35833" y="222102"/>
                  </a:cubicBezTo>
                  <a:cubicBezTo>
                    <a:pt x="34995" y="221893"/>
                    <a:pt x="34471" y="221369"/>
                    <a:pt x="34261" y="220531"/>
                  </a:cubicBezTo>
                  <a:cubicBezTo>
                    <a:pt x="33633" y="220531"/>
                    <a:pt x="33318" y="220321"/>
                    <a:pt x="33318" y="219902"/>
                  </a:cubicBezTo>
                  <a:cubicBezTo>
                    <a:pt x="31642" y="219483"/>
                    <a:pt x="30804" y="218750"/>
                    <a:pt x="30804" y="217702"/>
                  </a:cubicBezTo>
                  <a:cubicBezTo>
                    <a:pt x="30594" y="217283"/>
                    <a:pt x="30385" y="216864"/>
                    <a:pt x="30175" y="216444"/>
                  </a:cubicBezTo>
                  <a:cubicBezTo>
                    <a:pt x="29966" y="216025"/>
                    <a:pt x="29861" y="215502"/>
                    <a:pt x="29861" y="214873"/>
                  </a:cubicBezTo>
                  <a:lnTo>
                    <a:pt x="29861" y="214559"/>
                  </a:lnTo>
                  <a:cubicBezTo>
                    <a:pt x="30070" y="213301"/>
                    <a:pt x="29861" y="212149"/>
                    <a:pt x="29232" y="211101"/>
                  </a:cubicBezTo>
                  <a:cubicBezTo>
                    <a:pt x="29023" y="209844"/>
                    <a:pt x="29337" y="208639"/>
                    <a:pt x="30175" y="207486"/>
                  </a:cubicBezTo>
                  <a:cubicBezTo>
                    <a:pt x="31013" y="206334"/>
                    <a:pt x="32061" y="205548"/>
                    <a:pt x="33318" y="205129"/>
                  </a:cubicBezTo>
                  <a:cubicBezTo>
                    <a:pt x="33528" y="205129"/>
                    <a:pt x="34261" y="204919"/>
                    <a:pt x="35519" y="204500"/>
                  </a:cubicBezTo>
                  <a:cubicBezTo>
                    <a:pt x="34681" y="204081"/>
                    <a:pt x="34261" y="203662"/>
                    <a:pt x="34261" y="203243"/>
                  </a:cubicBezTo>
                  <a:cubicBezTo>
                    <a:pt x="33423" y="201776"/>
                    <a:pt x="33947" y="201043"/>
                    <a:pt x="35833" y="201043"/>
                  </a:cubicBezTo>
                  <a:cubicBezTo>
                    <a:pt x="36462" y="201043"/>
                    <a:pt x="37824" y="201252"/>
                    <a:pt x="39919" y="201671"/>
                  </a:cubicBezTo>
                  <a:lnTo>
                    <a:pt x="40862" y="201671"/>
                  </a:lnTo>
                  <a:lnTo>
                    <a:pt x="50292" y="193813"/>
                  </a:lnTo>
                  <a:cubicBezTo>
                    <a:pt x="49873" y="192556"/>
                    <a:pt x="49035" y="190879"/>
                    <a:pt x="47777" y="188784"/>
                  </a:cubicBezTo>
                  <a:lnTo>
                    <a:pt x="47777" y="188470"/>
                  </a:lnTo>
                  <a:cubicBezTo>
                    <a:pt x="48197" y="187422"/>
                    <a:pt x="48092" y="186217"/>
                    <a:pt x="47463" y="184855"/>
                  </a:cubicBezTo>
                  <a:cubicBezTo>
                    <a:pt x="46834" y="183493"/>
                    <a:pt x="46415" y="182288"/>
                    <a:pt x="46206" y="181240"/>
                  </a:cubicBezTo>
                  <a:lnTo>
                    <a:pt x="45891" y="180611"/>
                  </a:lnTo>
                  <a:cubicBezTo>
                    <a:pt x="46520" y="179564"/>
                    <a:pt x="46677" y="178359"/>
                    <a:pt x="46363" y="176997"/>
                  </a:cubicBezTo>
                  <a:cubicBezTo>
                    <a:pt x="46049" y="175635"/>
                    <a:pt x="45787" y="174639"/>
                    <a:pt x="45577" y="174011"/>
                  </a:cubicBezTo>
                  <a:lnTo>
                    <a:pt x="45263" y="169610"/>
                  </a:lnTo>
                  <a:cubicBezTo>
                    <a:pt x="45263" y="168981"/>
                    <a:pt x="45053" y="168562"/>
                    <a:pt x="44634" y="168353"/>
                  </a:cubicBezTo>
                  <a:cubicBezTo>
                    <a:pt x="44215" y="168143"/>
                    <a:pt x="43901" y="168038"/>
                    <a:pt x="43691" y="168038"/>
                  </a:cubicBezTo>
                  <a:cubicBezTo>
                    <a:pt x="42224" y="167410"/>
                    <a:pt x="41072" y="166153"/>
                    <a:pt x="40234" y="164267"/>
                  </a:cubicBezTo>
                  <a:cubicBezTo>
                    <a:pt x="40234" y="164057"/>
                    <a:pt x="40338" y="163900"/>
                    <a:pt x="40548" y="163795"/>
                  </a:cubicBezTo>
                  <a:cubicBezTo>
                    <a:pt x="40758" y="163690"/>
                    <a:pt x="40862" y="163428"/>
                    <a:pt x="40862" y="163009"/>
                  </a:cubicBezTo>
                  <a:cubicBezTo>
                    <a:pt x="41281" y="162171"/>
                    <a:pt x="41386" y="161333"/>
                    <a:pt x="41177" y="160495"/>
                  </a:cubicBezTo>
                  <a:cubicBezTo>
                    <a:pt x="41177" y="159447"/>
                    <a:pt x="41700" y="158923"/>
                    <a:pt x="42748" y="158923"/>
                  </a:cubicBezTo>
                  <a:lnTo>
                    <a:pt x="45263" y="159552"/>
                  </a:lnTo>
                  <a:cubicBezTo>
                    <a:pt x="46520" y="159552"/>
                    <a:pt x="47830" y="159185"/>
                    <a:pt x="49192" y="158452"/>
                  </a:cubicBezTo>
                  <a:cubicBezTo>
                    <a:pt x="50554" y="157718"/>
                    <a:pt x="51549" y="157247"/>
                    <a:pt x="52178" y="157037"/>
                  </a:cubicBezTo>
                  <a:lnTo>
                    <a:pt x="73866" y="148236"/>
                  </a:lnTo>
                  <a:cubicBezTo>
                    <a:pt x="75752" y="147398"/>
                    <a:pt x="76800" y="146140"/>
                    <a:pt x="77010" y="144464"/>
                  </a:cubicBezTo>
                  <a:cubicBezTo>
                    <a:pt x="76800" y="142159"/>
                    <a:pt x="76748" y="140168"/>
                    <a:pt x="76852" y="138492"/>
                  </a:cubicBezTo>
                  <a:cubicBezTo>
                    <a:pt x="76957" y="136816"/>
                    <a:pt x="77010" y="135453"/>
                    <a:pt x="77010" y="134406"/>
                  </a:cubicBezTo>
                  <a:cubicBezTo>
                    <a:pt x="77219" y="132939"/>
                    <a:pt x="77324" y="130739"/>
                    <a:pt x="77324" y="127805"/>
                  </a:cubicBezTo>
                  <a:lnTo>
                    <a:pt x="77324" y="126233"/>
                  </a:lnTo>
                  <a:lnTo>
                    <a:pt x="71980" y="127176"/>
                  </a:lnTo>
                  <a:cubicBezTo>
                    <a:pt x="70094" y="127386"/>
                    <a:pt x="68418" y="127386"/>
                    <a:pt x="66951" y="127176"/>
                  </a:cubicBezTo>
                  <a:cubicBezTo>
                    <a:pt x="65904" y="126967"/>
                    <a:pt x="64227" y="126862"/>
                    <a:pt x="61922" y="126862"/>
                  </a:cubicBezTo>
                  <a:lnTo>
                    <a:pt x="61608" y="126862"/>
                  </a:lnTo>
                  <a:cubicBezTo>
                    <a:pt x="61398" y="126024"/>
                    <a:pt x="60665" y="125605"/>
                    <a:pt x="59407" y="125605"/>
                  </a:cubicBezTo>
                  <a:cubicBezTo>
                    <a:pt x="56474" y="125605"/>
                    <a:pt x="54064" y="124976"/>
                    <a:pt x="52178" y="123719"/>
                  </a:cubicBezTo>
                  <a:cubicBezTo>
                    <a:pt x="51130" y="123300"/>
                    <a:pt x="50082" y="122357"/>
                    <a:pt x="49035" y="120890"/>
                  </a:cubicBezTo>
                  <a:cubicBezTo>
                    <a:pt x="48406" y="120052"/>
                    <a:pt x="48301" y="119423"/>
                    <a:pt x="48720" y="119004"/>
                  </a:cubicBezTo>
                  <a:cubicBezTo>
                    <a:pt x="48930" y="118375"/>
                    <a:pt x="48982" y="117694"/>
                    <a:pt x="48878" y="116961"/>
                  </a:cubicBezTo>
                  <a:cubicBezTo>
                    <a:pt x="48773" y="116227"/>
                    <a:pt x="48720" y="115546"/>
                    <a:pt x="48720" y="114918"/>
                  </a:cubicBezTo>
                  <a:cubicBezTo>
                    <a:pt x="50187" y="115965"/>
                    <a:pt x="51445" y="116489"/>
                    <a:pt x="52492" y="116489"/>
                  </a:cubicBezTo>
                  <a:cubicBezTo>
                    <a:pt x="53331" y="116489"/>
                    <a:pt x="54797" y="116070"/>
                    <a:pt x="56893" y="115232"/>
                  </a:cubicBezTo>
                  <a:cubicBezTo>
                    <a:pt x="59198" y="114184"/>
                    <a:pt x="62655" y="112822"/>
                    <a:pt x="67266" y="111146"/>
                  </a:cubicBezTo>
                  <a:lnTo>
                    <a:pt x="77638" y="107059"/>
                  </a:lnTo>
                  <a:cubicBezTo>
                    <a:pt x="78476" y="106640"/>
                    <a:pt x="78896" y="106116"/>
                    <a:pt x="78896" y="105488"/>
                  </a:cubicBezTo>
                  <a:cubicBezTo>
                    <a:pt x="79315" y="100878"/>
                    <a:pt x="79734" y="94172"/>
                    <a:pt x="80153" y="85371"/>
                  </a:cubicBezTo>
                  <a:lnTo>
                    <a:pt x="80782" y="70283"/>
                  </a:lnTo>
                  <a:cubicBezTo>
                    <a:pt x="80782" y="69445"/>
                    <a:pt x="79943" y="68712"/>
                    <a:pt x="78267" y="68083"/>
                  </a:cubicBezTo>
                  <a:lnTo>
                    <a:pt x="80782" y="67454"/>
                  </a:lnTo>
                  <a:lnTo>
                    <a:pt x="80782" y="61797"/>
                  </a:lnTo>
                  <a:lnTo>
                    <a:pt x="80782" y="51424"/>
                  </a:lnTo>
                  <a:cubicBezTo>
                    <a:pt x="80991" y="50586"/>
                    <a:pt x="81201" y="49538"/>
                    <a:pt x="81410" y="48281"/>
                  </a:cubicBezTo>
                  <a:cubicBezTo>
                    <a:pt x="81620" y="47023"/>
                    <a:pt x="81725" y="45452"/>
                    <a:pt x="81725" y="43566"/>
                  </a:cubicBezTo>
                  <a:cubicBezTo>
                    <a:pt x="81934" y="42937"/>
                    <a:pt x="81829" y="41994"/>
                    <a:pt x="81410" y="40737"/>
                  </a:cubicBezTo>
                  <a:lnTo>
                    <a:pt x="78581" y="36336"/>
                  </a:lnTo>
                  <a:cubicBezTo>
                    <a:pt x="78581" y="36127"/>
                    <a:pt x="78372" y="35760"/>
                    <a:pt x="77953" y="35236"/>
                  </a:cubicBezTo>
                  <a:cubicBezTo>
                    <a:pt x="77534" y="34712"/>
                    <a:pt x="76905" y="34450"/>
                    <a:pt x="76067" y="34450"/>
                  </a:cubicBezTo>
                  <a:lnTo>
                    <a:pt x="75124" y="34450"/>
                  </a:lnTo>
                  <a:lnTo>
                    <a:pt x="75124" y="31621"/>
                  </a:lnTo>
                  <a:cubicBezTo>
                    <a:pt x="75333" y="31202"/>
                    <a:pt x="75910" y="30836"/>
                    <a:pt x="76852" y="30521"/>
                  </a:cubicBezTo>
                  <a:cubicBezTo>
                    <a:pt x="77795" y="30207"/>
                    <a:pt x="78581" y="30050"/>
                    <a:pt x="79210" y="30050"/>
                  </a:cubicBezTo>
                  <a:cubicBezTo>
                    <a:pt x="81305" y="30050"/>
                    <a:pt x="82877" y="29840"/>
                    <a:pt x="83925" y="29421"/>
                  </a:cubicBezTo>
                  <a:close/>
                  <a:moveTo>
                    <a:pt x="1458763" y="28164"/>
                  </a:moveTo>
                  <a:cubicBezTo>
                    <a:pt x="1459392" y="28373"/>
                    <a:pt x="1460335" y="28478"/>
                    <a:pt x="1461592" y="28478"/>
                  </a:cubicBezTo>
                  <a:lnTo>
                    <a:pt x="1464421" y="28478"/>
                  </a:lnTo>
                  <a:lnTo>
                    <a:pt x="1466621" y="28792"/>
                  </a:lnTo>
                  <a:lnTo>
                    <a:pt x="1471022" y="30678"/>
                  </a:lnTo>
                  <a:cubicBezTo>
                    <a:pt x="1471651" y="30888"/>
                    <a:pt x="1472541" y="31202"/>
                    <a:pt x="1473694" y="31621"/>
                  </a:cubicBezTo>
                  <a:cubicBezTo>
                    <a:pt x="1474846" y="32040"/>
                    <a:pt x="1475737" y="32669"/>
                    <a:pt x="1476366" y="33507"/>
                  </a:cubicBezTo>
                  <a:cubicBezTo>
                    <a:pt x="1476575" y="33926"/>
                    <a:pt x="1476994" y="34293"/>
                    <a:pt x="1477623" y="34607"/>
                  </a:cubicBezTo>
                  <a:cubicBezTo>
                    <a:pt x="1478252" y="34922"/>
                    <a:pt x="1478671" y="35184"/>
                    <a:pt x="1478880" y="35393"/>
                  </a:cubicBezTo>
                  <a:cubicBezTo>
                    <a:pt x="1483071" y="38956"/>
                    <a:pt x="1485062" y="40632"/>
                    <a:pt x="1484852" y="40422"/>
                  </a:cubicBezTo>
                  <a:cubicBezTo>
                    <a:pt x="1484643" y="41051"/>
                    <a:pt x="1484695" y="41837"/>
                    <a:pt x="1485010" y="42780"/>
                  </a:cubicBezTo>
                  <a:cubicBezTo>
                    <a:pt x="1485324" y="43723"/>
                    <a:pt x="1485481" y="44509"/>
                    <a:pt x="1485481" y="45137"/>
                  </a:cubicBezTo>
                  <a:lnTo>
                    <a:pt x="1485481" y="45452"/>
                  </a:lnTo>
                  <a:cubicBezTo>
                    <a:pt x="1485062" y="46709"/>
                    <a:pt x="1484800" y="48281"/>
                    <a:pt x="1484695" y="50167"/>
                  </a:cubicBezTo>
                  <a:cubicBezTo>
                    <a:pt x="1484590" y="52053"/>
                    <a:pt x="1484538" y="53519"/>
                    <a:pt x="1484538" y="54567"/>
                  </a:cubicBezTo>
                  <a:cubicBezTo>
                    <a:pt x="1484328" y="56663"/>
                    <a:pt x="1484276" y="58496"/>
                    <a:pt x="1484381" y="60068"/>
                  </a:cubicBezTo>
                  <a:cubicBezTo>
                    <a:pt x="1484486" y="61639"/>
                    <a:pt x="1484538" y="63054"/>
                    <a:pt x="1484538" y="64311"/>
                  </a:cubicBezTo>
                  <a:cubicBezTo>
                    <a:pt x="1484538" y="64940"/>
                    <a:pt x="1484957" y="65359"/>
                    <a:pt x="1485795" y="65568"/>
                  </a:cubicBezTo>
                  <a:cubicBezTo>
                    <a:pt x="1487891" y="65568"/>
                    <a:pt x="1489567" y="65673"/>
                    <a:pt x="1490824" y="65883"/>
                  </a:cubicBezTo>
                  <a:cubicBezTo>
                    <a:pt x="1491453" y="65883"/>
                    <a:pt x="1492344" y="65935"/>
                    <a:pt x="1493496" y="66040"/>
                  </a:cubicBezTo>
                  <a:cubicBezTo>
                    <a:pt x="1494649" y="66145"/>
                    <a:pt x="1495959" y="66407"/>
                    <a:pt x="1497425" y="66826"/>
                  </a:cubicBezTo>
                  <a:lnTo>
                    <a:pt x="1502455" y="67140"/>
                  </a:lnTo>
                  <a:lnTo>
                    <a:pt x="1503712" y="66511"/>
                  </a:lnTo>
                  <a:cubicBezTo>
                    <a:pt x="1503712" y="66302"/>
                    <a:pt x="1504026" y="66197"/>
                    <a:pt x="1504655" y="66197"/>
                  </a:cubicBezTo>
                  <a:cubicBezTo>
                    <a:pt x="1504864" y="66407"/>
                    <a:pt x="1505336" y="66459"/>
                    <a:pt x="1506069" y="66354"/>
                  </a:cubicBezTo>
                  <a:cubicBezTo>
                    <a:pt x="1506803" y="66250"/>
                    <a:pt x="1507379" y="66197"/>
                    <a:pt x="1507798" y="66197"/>
                  </a:cubicBezTo>
                  <a:lnTo>
                    <a:pt x="1515342" y="66197"/>
                  </a:lnTo>
                  <a:cubicBezTo>
                    <a:pt x="1516180" y="66197"/>
                    <a:pt x="1517228" y="66407"/>
                    <a:pt x="1518485" y="66826"/>
                  </a:cubicBezTo>
                  <a:cubicBezTo>
                    <a:pt x="1518904" y="66826"/>
                    <a:pt x="1519218" y="66931"/>
                    <a:pt x="1519428" y="67140"/>
                  </a:cubicBezTo>
                  <a:cubicBezTo>
                    <a:pt x="1520685" y="68397"/>
                    <a:pt x="1521314" y="69026"/>
                    <a:pt x="1521314" y="69026"/>
                  </a:cubicBezTo>
                  <a:cubicBezTo>
                    <a:pt x="1522152" y="69655"/>
                    <a:pt x="1522571" y="70388"/>
                    <a:pt x="1522571" y="71226"/>
                  </a:cubicBezTo>
                  <a:cubicBezTo>
                    <a:pt x="1522362" y="71855"/>
                    <a:pt x="1522257" y="72798"/>
                    <a:pt x="1522257" y="74055"/>
                  </a:cubicBezTo>
                  <a:lnTo>
                    <a:pt x="1522257" y="74684"/>
                  </a:lnTo>
                  <a:cubicBezTo>
                    <a:pt x="1523095" y="75941"/>
                    <a:pt x="1522990" y="76884"/>
                    <a:pt x="1521943" y="77513"/>
                  </a:cubicBezTo>
                  <a:lnTo>
                    <a:pt x="1520685" y="78141"/>
                  </a:lnTo>
                  <a:cubicBezTo>
                    <a:pt x="1520266" y="78141"/>
                    <a:pt x="1519638" y="78351"/>
                    <a:pt x="1518800" y="78770"/>
                  </a:cubicBezTo>
                  <a:lnTo>
                    <a:pt x="1515342" y="80970"/>
                  </a:lnTo>
                  <a:lnTo>
                    <a:pt x="1509055" y="84428"/>
                  </a:lnTo>
                  <a:cubicBezTo>
                    <a:pt x="1508427" y="84638"/>
                    <a:pt x="1507955" y="84952"/>
                    <a:pt x="1507641" y="85371"/>
                  </a:cubicBezTo>
                  <a:cubicBezTo>
                    <a:pt x="1507326" y="85790"/>
                    <a:pt x="1506960" y="86104"/>
                    <a:pt x="1506541" y="86314"/>
                  </a:cubicBezTo>
                  <a:lnTo>
                    <a:pt x="1503083" y="88200"/>
                  </a:lnTo>
                  <a:cubicBezTo>
                    <a:pt x="1502035" y="88619"/>
                    <a:pt x="1500464" y="89457"/>
                    <a:pt x="1498368" y="90715"/>
                  </a:cubicBezTo>
                  <a:lnTo>
                    <a:pt x="1494282" y="92600"/>
                  </a:lnTo>
                  <a:lnTo>
                    <a:pt x="1490196" y="95115"/>
                  </a:lnTo>
                  <a:cubicBezTo>
                    <a:pt x="1487053" y="97211"/>
                    <a:pt x="1485272" y="98363"/>
                    <a:pt x="1484852" y="98573"/>
                  </a:cubicBezTo>
                  <a:cubicBezTo>
                    <a:pt x="1484014" y="99201"/>
                    <a:pt x="1483700" y="99935"/>
                    <a:pt x="1483909" y="100773"/>
                  </a:cubicBezTo>
                  <a:lnTo>
                    <a:pt x="1483909" y="103602"/>
                  </a:lnTo>
                  <a:lnTo>
                    <a:pt x="1483909" y="113660"/>
                  </a:lnTo>
                  <a:lnTo>
                    <a:pt x="1483909" y="118689"/>
                  </a:lnTo>
                  <a:lnTo>
                    <a:pt x="1483909" y="123090"/>
                  </a:lnTo>
                  <a:lnTo>
                    <a:pt x="1483909" y="127491"/>
                  </a:lnTo>
                  <a:cubicBezTo>
                    <a:pt x="1483700" y="128957"/>
                    <a:pt x="1483595" y="131053"/>
                    <a:pt x="1483595" y="133777"/>
                  </a:cubicBezTo>
                  <a:cubicBezTo>
                    <a:pt x="1483804" y="137968"/>
                    <a:pt x="1483857" y="141740"/>
                    <a:pt x="1483752" y="145093"/>
                  </a:cubicBezTo>
                  <a:cubicBezTo>
                    <a:pt x="1483647" y="148446"/>
                    <a:pt x="1483595" y="150855"/>
                    <a:pt x="1483595" y="152322"/>
                  </a:cubicBezTo>
                  <a:lnTo>
                    <a:pt x="1483595" y="157351"/>
                  </a:lnTo>
                  <a:cubicBezTo>
                    <a:pt x="1483386" y="159447"/>
                    <a:pt x="1483386" y="161490"/>
                    <a:pt x="1483595" y="163481"/>
                  </a:cubicBezTo>
                  <a:cubicBezTo>
                    <a:pt x="1483804" y="165471"/>
                    <a:pt x="1483804" y="167515"/>
                    <a:pt x="1483595" y="169610"/>
                  </a:cubicBezTo>
                  <a:cubicBezTo>
                    <a:pt x="1483386" y="170658"/>
                    <a:pt x="1483333" y="172020"/>
                    <a:pt x="1483438" y="173696"/>
                  </a:cubicBezTo>
                  <a:cubicBezTo>
                    <a:pt x="1483543" y="175373"/>
                    <a:pt x="1483595" y="176630"/>
                    <a:pt x="1483595" y="177468"/>
                  </a:cubicBezTo>
                  <a:cubicBezTo>
                    <a:pt x="1483804" y="179773"/>
                    <a:pt x="1483909" y="183336"/>
                    <a:pt x="1483909" y="188155"/>
                  </a:cubicBezTo>
                  <a:cubicBezTo>
                    <a:pt x="1483909" y="192346"/>
                    <a:pt x="1483804" y="195385"/>
                    <a:pt x="1483595" y="197271"/>
                  </a:cubicBezTo>
                  <a:lnTo>
                    <a:pt x="1482966" y="207015"/>
                  </a:lnTo>
                  <a:lnTo>
                    <a:pt x="1482966" y="209529"/>
                  </a:lnTo>
                  <a:cubicBezTo>
                    <a:pt x="1482966" y="210368"/>
                    <a:pt x="1482652" y="210996"/>
                    <a:pt x="1482023" y="211415"/>
                  </a:cubicBezTo>
                  <a:cubicBezTo>
                    <a:pt x="1481814" y="211625"/>
                    <a:pt x="1481709" y="212044"/>
                    <a:pt x="1481709" y="212673"/>
                  </a:cubicBezTo>
                  <a:cubicBezTo>
                    <a:pt x="1481709" y="213301"/>
                    <a:pt x="1481500" y="214035"/>
                    <a:pt x="1481080" y="214873"/>
                  </a:cubicBezTo>
                  <a:lnTo>
                    <a:pt x="1480452" y="215187"/>
                  </a:lnTo>
                  <a:cubicBezTo>
                    <a:pt x="1480033" y="214768"/>
                    <a:pt x="1479823" y="214349"/>
                    <a:pt x="1479823" y="213930"/>
                  </a:cubicBezTo>
                  <a:lnTo>
                    <a:pt x="1477309" y="215816"/>
                  </a:lnTo>
                  <a:cubicBezTo>
                    <a:pt x="1476889" y="216235"/>
                    <a:pt x="1476261" y="216654"/>
                    <a:pt x="1475423" y="217073"/>
                  </a:cubicBezTo>
                  <a:cubicBezTo>
                    <a:pt x="1475004" y="217492"/>
                    <a:pt x="1474794" y="217702"/>
                    <a:pt x="1474794" y="217702"/>
                  </a:cubicBezTo>
                  <a:cubicBezTo>
                    <a:pt x="1474375" y="218750"/>
                    <a:pt x="1473642" y="219273"/>
                    <a:pt x="1472594" y="219273"/>
                  </a:cubicBezTo>
                  <a:cubicBezTo>
                    <a:pt x="1471756" y="219483"/>
                    <a:pt x="1471074" y="219693"/>
                    <a:pt x="1470550" y="219902"/>
                  </a:cubicBezTo>
                  <a:cubicBezTo>
                    <a:pt x="1470027" y="220112"/>
                    <a:pt x="1469450" y="220321"/>
                    <a:pt x="1468822" y="220531"/>
                  </a:cubicBezTo>
                  <a:cubicBezTo>
                    <a:pt x="1468403" y="220321"/>
                    <a:pt x="1467826" y="220112"/>
                    <a:pt x="1467093" y="219902"/>
                  </a:cubicBezTo>
                  <a:cubicBezTo>
                    <a:pt x="1466360" y="219693"/>
                    <a:pt x="1465574" y="219273"/>
                    <a:pt x="1464736" y="218645"/>
                  </a:cubicBezTo>
                  <a:cubicBezTo>
                    <a:pt x="1463478" y="218016"/>
                    <a:pt x="1461802" y="216864"/>
                    <a:pt x="1459706" y="215187"/>
                  </a:cubicBezTo>
                  <a:cubicBezTo>
                    <a:pt x="1458030" y="213092"/>
                    <a:pt x="1456668" y="211520"/>
                    <a:pt x="1455620" y="210472"/>
                  </a:cubicBezTo>
                  <a:lnTo>
                    <a:pt x="1449648" y="203872"/>
                  </a:lnTo>
                  <a:lnTo>
                    <a:pt x="1444619" y="198528"/>
                  </a:lnTo>
                  <a:lnTo>
                    <a:pt x="1441476" y="194127"/>
                  </a:lnTo>
                  <a:cubicBezTo>
                    <a:pt x="1439590" y="191613"/>
                    <a:pt x="1437913" y="188889"/>
                    <a:pt x="1436446" y="185955"/>
                  </a:cubicBezTo>
                  <a:cubicBezTo>
                    <a:pt x="1435189" y="182812"/>
                    <a:pt x="1434560" y="181240"/>
                    <a:pt x="1434560" y="181240"/>
                  </a:cubicBezTo>
                  <a:cubicBezTo>
                    <a:pt x="1434351" y="180192"/>
                    <a:pt x="1433617" y="179145"/>
                    <a:pt x="1432360" y="178097"/>
                  </a:cubicBezTo>
                  <a:cubicBezTo>
                    <a:pt x="1432360" y="177887"/>
                    <a:pt x="1432465" y="177783"/>
                    <a:pt x="1432674" y="177783"/>
                  </a:cubicBezTo>
                  <a:cubicBezTo>
                    <a:pt x="1435189" y="179878"/>
                    <a:pt x="1437075" y="181345"/>
                    <a:pt x="1438332" y="182183"/>
                  </a:cubicBezTo>
                  <a:cubicBezTo>
                    <a:pt x="1438961" y="182602"/>
                    <a:pt x="1439642" y="183231"/>
                    <a:pt x="1440375" y="184069"/>
                  </a:cubicBezTo>
                  <a:cubicBezTo>
                    <a:pt x="1441109" y="184907"/>
                    <a:pt x="1441790" y="185641"/>
                    <a:pt x="1442418" y="186269"/>
                  </a:cubicBezTo>
                  <a:cubicBezTo>
                    <a:pt x="1445771" y="189622"/>
                    <a:pt x="1447448" y="191299"/>
                    <a:pt x="1447448" y="191299"/>
                  </a:cubicBezTo>
                  <a:cubicBezTo>
                    <a:pt x="1451429" y="194861"/>
                    <a:pt x="1454992" y="197585"/>
                    <a:pt x="1458135" y="199471"/>
                  </a:cubicBezTo>
                  <a:lnTo>
                    <a:pt x="1460335" y="200414"/>
                  </a:lnTo>
                  <a:lnTo>
                    <a:pt x="1460649" y="199157"/>
                  </a:lnTo>
                  <a:cubicBezTo>
                    <a:pt x="1461068" y="192870"/>
                    <a:pt x="1461278" y="188470"/>
                    <a:pt x="1461278" y="185955"/>
                  </a:cubicBezTo>
                  <a:lnTo>
                    <a:pt x="1461278" y="173696"/>
                  </a:lnTo>
                  <a:cubicBezTo>
                    <a:pt x="1461278" y="168877"/>
                    <a:pt x="1461383" y="165314"/>
                    <a:pt x="1461592" y="163009"/>
                  </a:cubicBezTo>
                  <a:cubicBezTo>
                    <a:pt x="1461592" y="158818"/>
                    <a:pt x="1461697" y="155675"/>
                    <a:pt x="1461907" y="153580"/>
                  </a:cubicBezTo>
                  <a:lnTo>
                    <a:pt x="1461907" y="148550"/>
                  </a:lnTo>
                  <a:cubicBezTo>
                    <a:pt x="1462116" y="147503"/>
                    <a:pt x="1462169" y="146193"/>
                    <a:pt x="1462064" y="144621"/>
                  </a:cubicBezTo>
                  <a:cubicBezTo>
                    <a:pt x="1461959" y="143050"/>
                    <a:pt x="1461907" y="141845"/>
                    <a:pt x="1461907" y="141007"/>
                  </a:cubicBezTo>
                  <a:cubicBezTo>
                    <a:pt x="1461907" y="141216"/>
                    <a:pt x="1461802" y="141373"/>
                    <a:pt x="1461592" y="141478"/>
                  </a:cubicBezTo>
                  <a:cubicBezTo>
                    <a:pt x="1461383" y="141583"/>
                    <a:pt x="1461278" y="141635"/>
                    <a:pt x="1461278" y="141635"/>
                  </a:cubicBezTo>
                  <a:cubicBezTo>
                    <a:pt x="1456249" y="147293"/>
                    <a:pt x="1453629" y="150227"/>
                    <a:pt x="1453420" y="150436"/>
                  </a:cubicBezTo>
                  <a:lnTo>
                    <a:pt x="1450591" y="152951"/>
                  </a:lnTo>
                  <a:cubicBezTo>
                    <a:pt x="1450172" y="153370"/>
                    <a:pt x="1449805" y="153841"/>
                    <a:pt x="1449491" y="154365"/>
                  </a:cubicBezTo>
                  <a:cubicBezTo>
                    <a:pt x="1449176" y="154889"/>
                    <a:pt x="1448705" y="155361"/>
                    <a:pt x="1448076" y="155780"/>
                  </a:cubicBezTo>
                  <a:cubicBezTo>
                    <a:pt x="1443466" y="160809"/>
                    <a:pt x="1439170" y="164895"/>
                    <a:pt x="1435189" y="168038"/>
                  </a:cubicBezTo>
                  <a:cubicBezTo>
                    <a:pt x="1426807" y="174954"/>
                    <a:pt x="1422930" y="178202"/>
                    <a:pt x="1423559" y="177783"/>
                  </a:cubicBezTo>
                  <a:cubicBezTo>
                    <a:pt x="1421254" y="179878"/>
                    <a:pt x="1418844" y="181659"/>
                    <a:pt x="1416330" y="183126"/>
                  </a:cubicBezTo>
                  <a:lnTo>
                    <a:pt x="1413815" y="185012"/>
                  </a:lnTo>
                  <a:cubicBezTo>
                    <a:pt x="1413186" y="185641"/>
                    <a:pt x="1412558" y="185850"/>
                    <a:pt x="1411929" y="185641"/>
                  </a:cubicBezTo>
                  <a:lnTo>
                    <a:pt x="1411615" y="185641"/>
                  </a:lnTo>
                  <a:cubicBezTo>
                    <a:pt x="1409519" y="187317"/>
                    <a:pt x="1407528" y="188574"/>
                    <a:pt x="1405642" y="189413"/>
                  </a:cubicBezTo>
                  <a:lnTo>
                    <a:pt x="1401556" y="190984"/>
                  </a:lnTo>
                  <a:lnTo>
                    <a:pt x="1398099" y="193184"/>
                  </a:lnTo>
                  <a:lnTo>
                    <a:pt x="1395584" y="194442"/>
                  </a:lnTo>
                  <a:lnTo>
                    <a:pt x="1392126" y="196328"/>
                  </a:lnTo>
                  <a:cubicBezTo>
                    <a:pt x="1391707" y="196537"/>
                    <a:pt x="1391236" y="196747"/>
                    <a:pt x="1390712" y="196956"/>
                  </a:cubicBezTo>
                  <a:cubicBezTo>
                    <a:pt x="1390188" y="197166"/>
                    <a:pt x="1389717" y="197375"/>
                    <a:pt x="1389298" y="197585"/>
                  </a:cubicBezTo>
                  <a:cubicBezTo>
                    <a:pt x="1388878" y="197795"/>
                    <a:pt x="1388459" y="197795"/>
                    <a:pt x="1388040" y="197585"/>
                  </a:cubicBezTo>
                  <a:cubicBezTo>
                    <a:pt x="1387621" y="197375"/>
                    <a:pt x="1387412" y="197061"/>
                    <a:pt x="1387412" y="196642"/>
                  </a:cubicBezTo>
                  <a:cubicBezTo>
                    <a:pt x="1386783" y="195804"/>
                    <a:pt x="1387097" y="195175"/>
                    <a:pt x="1388354" y="194756"/>
                  </a:cubicBezTo>
                  <a:lnTo>
                    <a:pt x="1392126" y="191299"/>
                  </a:lnTo>
                  <a:cubicBezTo>
                    <a:pt x="1394012" y="189832"/>
                    <a:pt x="1395165" y="188574"/>
                    <a:pt x="1395584" y="187527"/>
                  </a:cubicBezTo>
                  <a:cubicBezTo>
                    <a:pt x="1396213" y="186479"/>
                    <a:pt x="1397051" y="185641"/>
                    <a:pt x="1398099" y="185012"/>
                  </a:cubicBezTo>
                  <a:lnTo>
                    <a:pt x="1401242" y="181554"/>
                  </a:lnTo>
                  <a:cubicBezTo>
                    <a:pt x="1401242" y="181554"/>
                    <a:pt x="1402290" y="180507"/>
                    <a:pt x="1404385" y="178411"/>
                  </a:cubicBezTo>
                  <a:cubicBezTo>
                    <a:pt x="1405433" y="177363"/>
                    <a:pt x="1406533" y="176054"/>
                    <a:pt x="1407686" y="174482"/>
                  </a:cubicBezTo>
                  <a:cubicBezTo>
                    <a:pt x="1408838" y="172910"/>
                    <a:pt x="1410252" y="171286"/>
                    <a:pt x="1411929" y="169610"/>
                  </a:cubicBezTo>
                  <a:cubicBezTo>
                    <a:pt x="1412558" y="169191"/>
                    <a:pt x="1413186" y="168458"/>
                    <a:pt x="1413815" y="167410"/>
                  </a:cubicBezTo>
                  <a:cubicBezTo>
                    <a:pt x="1414444" y="166362"/>
                    <a:pt x="1414967" y="165524"/>
                    <a:pt x="1415386" y="164895"/>
                  </a:cubicBezTo>
                  <a:cubicBezTo>
                    <a:pt x="1415806" y="164476"/>
                    <a:pt x="1416330" y="164005"/>
                    <a:pt x="1416958" y="163481"/>
                  </a:cubicBezTo>
                  <a:cubicBezTo>
                    <a:pt x="1417587" y="162957"/>
                    <a:pt x="1418215" y="162381"/>
                    <a:pt x="1418844" y="161752"/>
                  </a:cubicBezTo>
                  <a:cubicBezTo>
                    <a:pt x="1418844" y="161752"/>
                    <a:pt x="1420101" y="160495"/>
                    <a:pt x="1422616" y="157980"/>
                  </a:cubicBezTo>
                  <a:lnTo>
                    <a:pt x="1424502" y="155780"/>
                  </a:lnTo>
                  <a:lnTo>
                    <a:pt x="1427645" y="152951"/>
                  </a:lnTo>
                  <a:lnTo>
                    <a:pt x="1430160" y="149493"/>
                  </a:lnTo>
                  <a:cubicBezTo>
                    <a:pt x="1430579" y="149074"/>
                    <a:pt x="1430788" y="148865"/>
                    <a:pt x="1430788" y="148865"/>
                  </a:cubicBezTo>
                  <a:lnTo>
                    <a:pt x="1434560" y="144464"/>
                  </a:lnTo>
                  <a:lnTo>
                    <a:pt x="1435189" y="144150"/>
                  </a:lnTo>
                  <a:cubicBezTo>
                    <a:pt x="1436027" y="143731"/>
                    <a:pt x="1437075" y="142683"/>
                    <a:pt x="1438332" y="141007"/>
                  </a:cubicBezTo>
                  <a:cubicBezTo>
                    <a:pt x="1438332" y="140587"/>
                    <a:pt x="1438542" y="140168"/>
                    <a:pt x="1438961" y="139749"/>
                  </a:cubicBezTo>
                  <a:cubicBezTo>
                    <a:pt x="1439799" y="139121"/>
                    <a:pt x="1440637" y="138230"/>
                    <a:pt x="1441476" y="137077"/>
                  </a:cubicBezTo>
                  <a:cubicBezTo>
                    <a:pt x="1442314" y="135925"/>
                    <a:pt x="1443152" y="134930"/>
                    <a:pt x="1443990" y="134091"/>
                  </a:cubicBezTo>
                  <a:cubicBezTo>
                    <a:pt x="1444619" y="133672"/>
                    <a:pt x="1445300" y="132991"/>
                    <a:pt x="1446033" y="132048"/>
                  </a:cubicBezTo>
                  <a:cubicBezTo>
                    <a:pt x="1446767" y="131105"/>
                    <a:pt x="1447343" y="130319"/>
                    <a:pt x="1447762" y="129691"/>
                  </a:cubicBezTo>
                  <a:lnTo>
                    <a:pt x="1451534" y="125605"/>
                  </a:lnTo>
                  <a:lnTo>
                    <a:pt x="1457820" y="118375"/>
                  </a:lnTo>
                  <a:cubicBezTo>
                    <a:pt x="1458240" y="117956"/>
                    <a:pt x="1458606" y="117485"/>
                    <a:pt x="1458920" y="116961"/>
                  </a:cubicBezTo>
                  <a:cubicBezTo>
                    <a:pt x="1459235" y="116437"/>
                    <a:pt x="1459706" y="115965"/>
                    <a:pt x="1460335" y="115546"/>
                  </a:cubicBezTo>
                  <a:lnTo>
                    <a:pt x="1461592" y="113660"/>
                  </a:lnTo>
                  <a:lnTo>
                    <a:pt x="1460964" y="113032"/>
                  </a:lnTo>
                  <a:cubicBezTo>
                    <a:pt x="1460964" y="112403"/>
                    <a:pt x="1461173" y="112089"/>
                    <a:pt x="1461592" y="112089"/>
                  </a:cubicBezTo>
                  <a:cubicBezTo>
                    <a:pt x="1463059" y="112089"/>
                    <a:pt x="1463792" y="111565"/>
                    <a:pt x="1463792" y="110517"/>
                  </a:cubicBezTo>
                  <a:lnTo>
                    <a:pt x="1463792" y="109574"/>
                  </a:lnTo>
                  <a:lnTo>
                    <a:pt x="1463792" y="108945"/>
                  </a:lnTo>
                  <a:cubicBezTo>
                    <a:pt x="1463373" y="109155"/>
                    <a:pt x="1462640" y="109417"/>
                    <a:pt x="1461592" y="109731"/>
                  </a:cubicBezTo>
                  <a:cubicBezTo>
                    <a:pt x="1460544" y="110045"/>
                    <a:pt x="1459811" y="110412"/>
                    <a:pt x="1459392" y="110831"/>
                  </a:cubicBezTo>
                  <a:cubicBezTo>
                    <a:pt x="1458554" y="111669"/>
                    <a:pt x="1457297" y="112455"/>
                    <a:pt x="1455620" y="113189"/>
                  </a:cubicBezTo>
                  <a:cubicBezTo>
                    <a:pt x="1453944" y="113922"/>
                    <a:pt x="1452582" y="114708"/>
                    <a:pt x="1451534" y="115546"/>
                  </a:cubicBezTo>
                  <a:cubicBezTo>
                    <a:pt x="1450905" y="115965"/>
                    <a:pt x="1450119" y="116384"/>
                    <a:pt x="1449176" y="116803"/>
                  </a:cubicBezTo>
                  <a:cubicBezTo>
                    <a:pt x="1448234" y="117223"/>
                    <a:pt x="1447238" y="117746"/>
                    <a:pt x="1446190" y="118375"/>
                  </a:cubicBezTo>
                  <a:cubicBezTo>
                    <a:pt x="1445142" y="118794"/>
                    <a:pt x="1444147" y="119266"/>
                    <a:pt x="1443204" y="119790"/>
                  </a:cubicBezTo>
                  <a:cubicBezTo>
                    <a:pt x="1442261" y="120313"/>
                    <a:pt x="1441371" y="120680"/>
                    <a:pt x="1440532" y="120890"/>
                  </a:cubicBezTo>
                  <a:cubicBezTo>
                    <a:pt x="1436342" y="122566"/>
                    <a:pt x="1433094" y="123719"/>
                    <a:pt x="1430788" y="124347"/>
                  </a:cubicBezTo>
                  <a:cubicBezTo>
                    <a:pt x="1427226" y="125395"/>
                    <a:pt x="1424921" y="125919"/>
                    <a:pt x="1423873" y="125919"/>
                  </a:cubicBezTo>
                  <a:lnTo>
                    <a:pt x="1420730" y="125605"/>
                  </a:lnTo>
                  <a:lnTo>
                    <a:pt x="1418215" y="125605"/>
                  </a:lnTo>
                  <a:lnTo>
                    <a:pt x="1417901" y="125605"/>
                  </a:lnTo>
                  <a:cubicBezTo>
                    <a:pt x="1417063" y="125605"/>
                    <a:pt x="1416172" y="125500"/>
                    <a:pt x="1415229" y="125290"/>
                  </a:cubicBezTo>
                  <a:cubicBezTo>
                    <a:pt x="1414286" y="125081"/>
                    <a:pt x="1413396" y="124976"/>
                    <a:pt x="1412558" y="124976"/>
                  </a:cubicBezTo>
                  <a:cubicBezTo>
                    <a:pt x="1412767" y="124138"/>
                    <a:pt x="1412348" y="123719"/>
                    <a:pt x="1411300" y="123719"/>
                  </a:cubicBezTo>
                  <a:lnTo>
                    <a:pt x="1409729" y="123719"/>
                  </a:lnTo>
                  <a:cubicBezTo>
                    <a:pt x="1408052" y="123719"/>
                    <a:pt x="1406795" y="122776"/>
                    <a:pt x="1405957" y="120890"/>
                  </a:cubicBezTo>
                  <a:lnTo>
                    <a:pt x="1406271" y="119632"/>
                  </a:lnTo>
                  <a:cubicBezTo>
                    <a:pt x="1406481" y="118794"/>
                    <a:pt x="1406271" y="117851"/>
                    <a:pt x="1405642" y="116803"/>
                  </a:cubicBezTo>
                  <a:cubicBezTo>
                    <a:pt x="1405223" y="116175"/>
                    <a:pt x="1404909" y="115546"/>
                    <a:pt x="1404700" y="114918"/>
                  </a:cubicBezTo>
                  <a:cubicBezTo>
                    <a:pt x="1404490" y="114289"/>
                    <a:pt x="1404280" y="113765"/>
                    <a:pt x="1404071" y="113346"/>
                  </a:cubicBezTo>
                  <a:cubicBezTo>
                    <a:pt x="1403652" y="112927"/>
                    <a:pt x="1403652" y="112403"/>
                    <a:pt x="1404071" y="111774"/>
                  </a:cubicBezTo>
                  <a:cubicBezTo>
                    <a:pt x="1404071" y="112193"/>
                    <a:pt x="1404280" y="112403"/>
                    <a:pt x="1404700" y="112403"/>
                  </a:cubicBezTo>
                  <a:cubicBezTo>
                    <a:pt x="1404700" y="113451"/>
                    <a:pt x="1405642" y="114498"/>
                    <a:pt x="1407528" y="115546"/>
                  </a:cubicBezTo>
                  <a:cubicBezTo>
                    <a:pt x="1409205" y="116384"/>
                    <a:pt x="1410567" y="116803"/>
                    <a:pt x="1411615" y="116803"/>
                  </a:cubicBezTo>
                  <a:cubicBezTo>
                    <a:pt x="1412243" y="116803"/>
                    <a:pt x="1413186" y="116594"/>
                    <a:pt x="1414444" y="116175"/>
                  </a:cubicBezTo>
                  <a:lnTo>
                    <a:pt x="1419158" y="113660"/>
                  </a:lnTo>
                  <a:cubicBezTo>
                    <a:pt x="1422092" y="112193"/>
                    <a:pt x="1426493" y="110203"/>
                    <a:pt x="1432360" y="107688"/>
                  </a:cubicBezTo>
                  <a:lnTo>
                    <a:pt x="1441476" y="102973"/>
                  </a:lnTo>
                  <a:cubicBezTo>
                    <a:pt x="1441895" y="102764"/>
                    <a:pt x="1443571" y="101821"/>
                    <a:pt x="1446505" y="100144"/>
                  </a:cubicBezTo>
                  <a:lnTo>
                    <a:pt x="1456877" y="95429"/>
                  </a:lnTo>
                  <a:lnTo>
                    <a:pt x="1464107" y="91657"/>
                  </a:lnTo>
                  <a:cubicBezTo>
                    <a:pt x="1464526" y="91238"/>
                    <a:pt x="1464736" y="90715"/>
                    <a:pt x="1464736" y="90086"/>
                  </a:cubicBezTo>
                  <a:cubicBezTo>
                    <a:pt x="1465155" y="85057"/>
                    <a:pt x="1465364" y="81285"/>
                    <a:pt x="1465364" y="78770"/>
                  </a:cubicBezTo>
                  <a:lnTo>
                    <a:pt x="1465993" y="69340"/>
                  </a:lnTo>
                  <a:cubicBezTo>
                    <a:pt x="1465993" y="67454"/>
                    <a:pt x="1466202" y="64416"/>
                    <a:pt x="1466621" y="60225"/>
                  </a:cubicBezTo>
                  <a:cubicBezTo>
                    <a:pt x="1467041" y="54567"/>
                    <a:pt x="1467669" y="49119"/>
                    <a:pt x="1468507" y="43880"/>
                  </a:cubicBezTo>
                  <a:cubicBezTo>
                    <a:pt x="1468507" y="42623"/>
                    <a:pt x="1468193" y="41785"/>
                    <a:pt x="1467564" y="41365"/>
                  </a:cubicBezTo>
                  <a:cubicBezTo>
                    <a:pt x="1465888" y="38851"/>
                    <a:pt x="1464736" y="36860"/>
                    <a:pt x="1464107" y="35393"/>
                  </a:cubicBezTo>
                  <a:cubicBezTo>
                    <a:pt x="1462640" y="32669"/>
                    <a:pt x="1460754" y="30678"/>
                    <a:pt x="1458449" y="29421"/>
                  </a:cubicBezTo>
                  <a:close/>
                  <a:moveTo>
                    <a:pt x="1214914" y="26278"/>
                  </a:moveTo>
                  <a:cubicBezTo>
                    <a:pt x="1215962" y="26278"/>
                    <a:pt x="1216800" y="26383"/>
                    <a:pt x="1217428" y="26592"/>
                  </a:cubicBezTo>
                  <a:lnTo>
                    <a:pt x="1220886" y="27221"/>
                  </a:lnTo>
                  <a:cubicBezTo>
                    <a:pt x="1222562" y="27430"/>
                    <a:pt x="1224239" y="28373"/>
                    <a:pt x="1225915" y="30050"/>
                  </a:cubicBezTo>
                  <a:cubicBezTo>
                    <a:pt x="1226963" y="31098"/>
                    <a:pt x="1228954" y="32355"/>
                    <a:pt x="1231887" y="33822"/>
                  </a:cubicBezTo>
                  <a:cubicBezTo>
                    <a:pt x="1232306" y="34241"/>
                    <a:pt x="1232516" y="34555"/>
                    <a:pt x="1232516" y="34765"/>
                  </a:cubicBezTo>
                  <a:cubicBezTo>
                    <a:pt x="1233564" y="35393"/>
                    <a:pt x="1234612" y="36441"/>
                    <a:pt x="1235659" y="37908"/>
                  </a:cubicBezTo>
                  <a:cubicBezTo>
                    <a:pt x="1236288" y="38746"/>
                    <a:pt x="1236602" y="39584"/>
                    <a:pt x="1236602" y="40422"/>
                  </a:cubicBezTo>
                  <a:lnTo>
                    <a:pt x="1236288" y="41994"/>
                  </a:lnTo>
                  <a:lnTo>
                    <a:pt x="1235974" y="45452"/>
                  </a:lnTo>
                  <a:lnTo>
                    <a:pt x="1235974" y="48595"/>
                  </a:lnTo>
                  <a:cubicBezTo>
                    <a:pt x="1236393" y="51529"/>
                    <a:pt x="1236602" y="53729"/>
                    <a:pt x="1236602" y="55196"/>
                  </a:cubicBezTo>
                  <a:cubicBezTo>
                    <a:pt x="1239117" y="55615"/>
                    <a:pt x="1241579" y="56401"/>
                    <a:pt x="1243989" y="57553"/>
                  </a:cubicBezTo>
                  <a:cubicBezTo>
                    <a:pt x="1246399" y="58706"/>
                    <a:pt x="1247918" y="59492"/>
                    <a:pt x="1248547" y="59911"/>
                  </a:cubicBezTo>
                  <a:cubicBezTo>
                    <a:pt x="1250223" y="60330"/>
                    <a:pt x="1251271" y="60539"/>
                    <a:pt x="1251690" y="60539"/>
                  </a:cubicBezTo>
                  <a:lnTo>
                    <a:pt x="1252633" y="60539"/>
                  </a:lnTo>
                  <a:lnTo>
                    <a:pt x="1253262" y="60854"/>
                  </a:lnTo>
                  <a:cubicBezTo>
                    <a:pt x="1254519" y="61273"/>
                    <a:pt x="1256300" y="61273"/>
                    <a:pt x="1258605" y="60854"/>
                  </a:cubicBezTo>
                  <a:cubicBezTo>
                    <a:pt x="1260700" y="60435"/>
                    <a:pt x="1262377" y="60225"/>
                    <a:pt x="1263634" y="60225"/>
                  </a:cubicBezTo>
                  <a:lnTo>
                    <a:pt x="1265206" y="63997"/>
                  </a:lnTo>
                  <a:lnTo>
                    <a:pt x="1265206" y="65883"/>
                  </a:lnTo>
                  <a:lnTo>
                    <a:pt x="1265520" y="68712"/>
                  </a:lnTo>
                  <a:cubicBezTo>
                    <a:pt x="1265520" y="69969"/>
                    <a:pt x="1266149" y="70598"/>
                    <a:pt x="1267406" y="70598"/>
                  </a:cubicBezTo>
                  <a:lnTo>
                    <a:pt x="1268663" y="70283"/>
                  </a:lnTo>
                  <a:lnTo>
                    <a:pt x="1268663" y="70912"/>
                  </a:lnTo>
                  <a:cubicBezTo>
                    <a:pt x="1268454" y="71541"/>
                    <a:pt x="1267825" y="72379"/>
                    <a:pt x="1266777" y="73427"/>
                  </a:cubicBezTo>
                  <a:lnTo>
                    <a:pt x="1266149" y="75627"/>
                  </a:lnTo>
                  <a:cubicBezTo>
                    <a:pt x="1266149" y="75836"/>
                    <a:pt x="1266149" y="75994"/>
                    <a:pt x="1266149" y="76098"/>
                  </a:cubicBezTo>
                  <a:cubicBezTo>
                    <a:pt x="1266149" y="76203"/>
                    <a:pt x="1266044" y="76256"/>
                    <a:pt x="1265834" y="76256"/>
                  </a:cubicBezTo>
                  <a:cubicBezTo>
                    <a:pt x="1265415" y="76675"/>
                    <a:pt x="1264682" y="77303"/>
                    <a:pt x="1263634" y="78141"/>
                  </a:cubicBezTo>
                  <a:cubicBezTo>
                    <a:pt x="1263215" y="78561"/>
                    <a:pt x="1262848" y="78823"/>
                    <a:pt x="1262534" y="78927"/>
                  </a:cubicBezTo>
                  <a:cubicBezTo>
                    <a:pt x="1262220" y="79032"/>
                    <a:pt x="1261958" y="79084"/>
                    <a:pt x="1261748" y="79084"/>
                  </a:cubicBezTo>
                  <a:lnTo>
                    <a:pt x="1260177" y="80342"/>
                  </a:lnTo>
                  <a:lnTo>
                    <a:pt x="1255462" y="82228"/>
                  </a:lnTo>
                  <a:cubicBezTo>
                    <a:pt x="1255043" y="82437"/>
                    <a:pt x="1253366" y="83380"/>
                    <a:pt x="1250433" y="85057"/>
                  </a:cubicBezTo>
                  <a:lnTo>
                    <a:pt x="1248547" y="86000"/>
                  </a:lnTo>
                  <a:cubicBezTo>
                    <a:pt x="1248337" y="86000"/>
                    <a:pt x="1247970" y="86104"/>
                    <a:pt x="1247446" y="86314"/>
                  </a:cubicBezTo>
                  <a:cubicBezTo>
                    <a:pt x="1246923" y="86523"/>
                    <a:pt x="1246451" y="86838"/>
                    <a:pt x="1246032" y="87257"/>
                  </a:cubicBezTo>
                  <a:cubicBezTo>
                    <a:pt x="1245613" y="87676"/>
                    <a:pt x="1245036" y="87990"/>
                    <a:pt x="1244303" y="88200"/>
                  </a:cubicBezTo>
                  <a:cubicBezTo>
                    <a:pt x="1243570" y="88409"/>
                    <a:pt x="1242994" y="88619"/>
                    <a:pt x="1242574" y="88829"/>
                  </a:cubicBezTo>
                  <a:lnTo>
                    <a:pt x="1238174" y="91029"/>
                  </a:lnTo>
                  <a:cubicBezTo>
                    <a:pt x="1237545" y="91029"/>
                    <a:pt x="1237231" y="91657"/>
                    <a:pt x="1237231" y="92915"/>
                  </a:cubicBezTo>
                  <a:cubicBezTo>
                    <a:pt x="1237021" y="93753"/>
                    <a:pt x="1236969" y="94486"/>
                    <a:pt x="1237074" y="95115"/>
                  </a:cubicBezTo>
                  <a:cubicBezTo>
                    <a:pt x="1237178" y="95744"/>
                    <a:pt x="1237231" y="96268"/>
                    <a:pt x="1237231" y="96687"/>
                  </a:cubicBezTo>
                  <a:cubicBezTo>
                    <a:pt x="1237021" y="98573"/>
                    <a:pt x="1236916" y="101297"/>
                    <a:pt x="1236916" y="104859"/>
                  </a:cubicBezTo>
                  <a:lnTo>
                    <a:pt x="1236288" y="111146"/>
                  </a:lnTo>
                  <a:cubicBezTo>
                    <a:pt x="1236288" y="111984"/>
                    <a:pt x="1236497" y="112193"/>
                    <a:pt x="1236916" y="111774"/>
                  </a:cubicBezTo>
                  <a:cubicBezTo>
                    <a:pt x="1238174" y="111774"/>
                    <a:pt x="1239012" y="111565"/>
                    <a:pt x="1239431" y="111146"/>
                  </a:cubicBezTo>
                  <a:cubicBezTo>
                    <a:pt x="1240060" y="110517"/>
                    <a:pt x="1240846" y="110045"/>
                    <a:pt x="1241789" y="109731"/>
                  </a:cubicBezTo>
                  <a:cubicBezTo>
                    <a:pt x="1242732" y="109417"/>
                    <a:pt x="1243412" y="109155"/>
                    <a:pt x="1243832" y="108945"/>
                  </a:cubicBezTo>
                  <a:cubicBezTo>
                    <a:pt x="1246346" y="108107"/>
                    <a:pt x="1248232" y="107688"/>
                    <a:pt x="1249490" y="107688"/>
                  </a:cubicBezTo>
                  <a:lnTo>
                    <a:pt x="1250747" y="107688"/>
                  </a:lnTo>
                  <a:cubicBezTo>
                    <a:pt x="1252004" y="107688"/>
                    <a:pt x="1252842" y="107793"/>
                    <a:pt x="1253262" y="108002"/>
                  </a:cubicBezTo>
                  <a:cubicBezTo>
                    <a:pt x="1253890" y="108212"/>
                    <a:pt x="1254309" y="108526"/>
                    <a:pt x="1254519" y="108945"/>
                  </a:cubicBezTo>
                  <a:cubicBezTo>
                    <a:pt x="1254728" y="109364"/>
                    <a:pt x="1254938" y="109679"/>
                    <a:pt x="1255147" y="109888"/>
                  </a:cubicBezTo>
                  <a:cubicBezTo>
                    <a:pt x="1255776" y="110936"/>
                    <a:pt x="1256929" y="112508"/>
                    <a:pt x="1258605" y="114603"/>
                  </a:cubicBezTo>
                  <a:cubicBezTo>
                    <a:pt x="1258605" y="114603"/>
                    <a:pt x="1259967" y="115965"/>
                    <a:pt x="1262691" y="118689"/>
                  </a:cubicBezTo>
                  <a:cubicBezTo>
                    <a:pt x="1265625" y="122880"/>
                    <a:pt x="1267301" y="125185"/>
                    <a:pt x="1267720" y="125605"/>
                  </a:cubicBezTo>
                  <a:lnTo>
                    <a:pt x="1268035" y="126862"/>
                  </a:lnTo>
                  <a:lnTo>
                    <a:pt x="1267406" y="133148"/>
                  </a:lnTo>
                  <a:cubicBezTo>
                    <a:pt x="1266987" y="135034"/>
                    <a:pt x="1266149" y="137863"/>
                    <a:pt x="1264892" y="141635"/>
                  </a:cubicBezTo>
                  <a:cubicBezTo>
                    <a:pt x="1264053" y="143940"/>
                    <a:pt x="1262796" y="146664"/>
                    <a:pt x="1261120" y="149808"/>
                  </a:cubicBezTo>
                  <a:lnTo>
                    <a:pt x="1258605" y="154208"/>
                  </a:lnTo>
                  <a:cubicBezTo>
                    <a:pt x="1257557" y="155256"/>
                    <a:pt x="1256195" y="157037"/>
                    <a:pt x="1254519" y="159552"/>
                  </a:cubicBezTo>
                  <a:lnTo>
                    <a:pt x="1250433" y="163952"/>
                  </a:lnTo>
                  <a:lnTo>
                    <a:pt x="1250118" y="164895"/>
                  </a:lnTo>
                  <a:lnTo>
                    <a:pt x="1252947" y="166781"/>
                  </a:lnTo>
                  <a:cubicBezTo>
                    <a:pt x="1256929" y="169086"/>
                    <a:pt x="1259234" y="170448"/>
                    <a:pt x="1259862" y="170867"/>
                  </a:cubicBezTo>
                  <a:cubicBezTo>
                    <a:pt x="1261120" y="171286"/>
                    <a:pt x="1263215" y="172544"/>
                    <a:pt x="1266149" y="174639"/>
                  </a:cubicBezTo>
                  <a:cubicBezTo>
                    <a:pt x="1266777" y="175058"/>
                    <a:pt x="1267773" y="175739"/>
                    <a:pt x="1269135" y="176682"/>
                  </a:cubicBezTo>
                  <a:cubicBezTo>
                    <a:pt x="1270497" y="177625"/>
                    <a:pt x="1271597" y="178621"/>
                    <a:pt x="1272435" y="179668"/>
                  </a:cubicBezTo>
                  <a:cubicBezTo>
                    <a:pt x="1272645" y="180088"/>
                    <a:pt x="1272959" y="180297"/>
                    <a:pt x="1273378" y="180297"/>
                  </a:cubicBezTo>
                  <a:cubicBezTo>
                    <a:pt x="1275893" y="182393"/>
                    <a:pt x="1277464" y="183859"/>
                    <a:pt x="1278093" y="184698"/>
                  </a:cubicBezTo>
                  <a:cubicBezTo>
                    <a:pt x="1278093" y="184698"/>
                    <a:pt x="1279560" y="186165"/>
                    <a:pt x="1282494" y="189098"/>
                  </a:cubicBezTo>
                  <a:cubicBezTo>
                    <a:pt x="1282703" y="189308"/>
                    <a:pt x="1282965" y="189465"/>
                    <a:pt x="1283279" y="189570"/>
                  </a:cubicBezTo>
                  <a:cubicBezTo>
                    <a:pt x="1283594" y="189674"/>
                    <a:pt x="1283856" y="189832"/>
                    <a:pt x="1284065" y="190041"/>
                  </a:cubicBezTo>
                  <a:cubicBezTo>
                    <a:pt x="1285113" y="191089"/>
                    <a:pt x="1286685" y="192765"/>
                    <a:pt x="1288780" y="195070"/>
                  </a:cubicBezTo>
                  <a:cubicBezTo>
                    <a:pt x="1290038" y="196118"/>
                    <a:pt x="1291085" y="197166"/>
                    <a:pt x="1291923" y="198214"/>
                  </a:cubicBezTo>
                  <a:cubicBezTo>
                    <a:pt x="1292762" y="199261"/>
                    <a:pt x="1293600" y="200204"/>
                    <a:pt x="1294438" y="201043"/>
                  </a:cubicBezTo>
                  <a:cubicBezTo>
                    <a:pt x="1294438" y="201462"/>
                    <a:pt x="1294648" y="201671"/>
                    <a:pt x="1295067" y="201671"/>
                  </a:cubicBezTo>
                  <a:cubicBezTo>
                    <a:pt x="1295486" y="202509"/>
                    <a:pt x="1295852" y="203400"/>
                    <a:pt x="1296167" y="204343"/>
                  </a:cubicBezTo>
                  <a:cubicBezTo>
                    <a:pt x="1296481" y="205286"/>
                    <a:pt x="1296848" y="206177"/>
                    <a:pt x="1297267" y="207015"/>
                  </a:cubicBezTo>
                  <a:cubicBezTo>
                    <a:pt x="1298315" y="208062"/>
                    <a:pt x="1298524" y="208796"/>
                    <a:pt x="1297896" y="209215"/>
                  </a:cubicBezTo>
                  <a:cubicBezTo>
                    <a:pt x="1297057" y="209634"/>
                    <a:pt x="1296534" y="209844"/>
                    <a:pt x="1296324" y="209844"/>
                  </a:cubicBezTo>
                  <a:cubicBezTo>
                    <a:pt x="1296114" y="210263"/>
                    <a:pt x="1296010" y="211101"/>
                    <a:pt x="1296010" y="212358"/>
                  </a:cubicBezTo>
                  <a:cubicBezTo>
                    <a:pt x="1295800" y="213616"/>
                    <a:pt x="1295695" y="215187"/>
                    <a:pt x="1295695" y="217073"/>
                  </a:cubicBezTo>
                  <a:cubicBezTo>
                    <a:pt x="1295486" y="217702"/>
                    <a:pt x="1295381" y="218645"/>
                    <a:pt x="1295381" y="219902"/>
                  </a:cubicBezTo>
                  <a:cubicBezTo>
                    <a:pt x="1295171" y="220321"/>
                    <a:pt x="1294910" y="220583"/>
                    <a:pt x="1294595" y="220688"/>
                  </a:cubicBezTo>
                  <a:cubicBezTo>
                    <a:pt x="1294281" y="220793"/>
                    <a:pt x="1294019" y="220950"/>
                    <a:pt x="1293809" y="221159"/>
                  </a:cubicBezTo>
                  <a:cubicBezTo>
                    <a:pt x="1293809" y="221159"/>
                    <a:pt x="1293286" y="221683"/>
                    <a:pt x="1292238" y="222731"/>
                  </a:cubicBezTo>
                  <a:cubicBezTo>
                    <a:pt x="1291819" y="223150"/>
                    <a:pt x="1291347" y="223674"/>
                    <a:pt x="1290823" y="224303"/>
                  </a:cubicBezTo>
                  <a:cubicBezTo>
                    <a:pt x="1290300" y="224931"/>
                    <a:pt x="1289618" y="225665"/>
                    <a:pt x="1288780" y="226503"/>
                  </a:cubicBezTo>
                  <a:cubicBezTo>
                    <a:pt x="1288152" y="227132"/>
                    <a:pt x="1287313" y="227341"/>
                    <a:pt x="1286266" y="227132"/>
                  </a:cubicBezTo>
                  <a:lnTo>
                    <a:pt x="1284694" y="227132"/>
                  </a:lnTo>
                  <a:cubicBezTo>
                    <a:pt x="1283018" y="226712"/>
                    <a:pt x="1282179" y="225769"/>
                    <a:pt x="1282179" y="224303"/>
                  </a:cubicBezTo>
                  <a:cubicBezTo>
                    <a:pt x="1282179" y="223884"/>
                    <a:pt x="1282075" y="223569"/>
                    <a:pt x="1281865" y="223360"/>
                  </a:cubicBezTo>
                  <a:lnTo>
                    <a:pt x="1276836" y="217702"/>
                  </a:lnTo>
                  <a:cubicBezTo>
                    <a:pt x="1273483" y="213930"/>
                    <a:pt x="1270654" y="210891"/>
                    <a:pt x="1268349" y="208586"/>
                  </a:cubicBezTo>
                  <a:cubicBezTo>
                    <a:pt x="1267301" y="207329"/>
                    <a:pt x="1265992" y="205967"/>
                    <a:pt x="1264420" y="204500"/>
                  </a:cubicBezTo>
                  <a:cubicBezTo>
                    <a:pt x="1262848" y="203033"/>
                    <a:pt x="1261643" y="201881"/>
                    <a:pt x="1260805" y="201043"/>
                  </a:cubicBezTo>
                  <a:cubicBezTo>
                    <a:pt x="1255986" y="196223"/>
                    <a:pt x="1252214" y="192765"/>
                    <a:pt x="1249490" y="190670"/>
                  </a:cubicBezTo>
                  <a:cubicBezTo>
                    <a:pt x="1247813" y="189413"/>
                    <a:pt x="1245718" y="188050"/>
                    <a:pt x="1243203" y="186584"/>
                  </a:cubicBezTo>
                  <a:cubicBezTo>
                    <a:pt x="1240688" y="185117"/>
                    <a:pt x="1238802" y="183964"/>
                    <a:pt x="1237545" y="183126"/>
                  </a:cubicBezTo>
                  <a:cubicBezTo>
                    <a:pt x="1236916" y="182497"/>
                    <a:pt x="1235764" y="181659"/>
                    <a:pt x="1234088" y="180611"/>
                  </a:cubicBezTo>
                  <a:cubicBezTo>
                    <a:pt x="1232621" y="182078"/>
                    <a:pt x="1231678" y="182916"/>
                    <a:pt x="1231259" y="183126"/>
                  </a:cubicBezTo>
                  <a:cubicBezTo>
                    <a:pt x="1230001" y="183964"/>
                    <a:pt x="1228849" y="184383"/>
                    <a:pt x="1227801" y="184383"/>
                  </a:cubicBezTo>
                  <a:lnTo>
                    <a:pt x="1220257" y="188470"/>
                  </a:lnTo>
                  <a:cubicBezTo>
                    <a:pt x="1215857" y="189936"/>
                    <a:pt x="1213028" y="190984"/>
                    <a:pt x="1211771" y="191613"/>
                  </a:cubicBezTo>
                  <a:lnTo>
                    <a:pt x="1210513" y="191613"/>
                  </a:lnTo>
                  <a:cubicBezTo>
                    <a:pt x="1209046" y="192661"/>
                    <a:pt x="1207475" y="193184"/>
                    <a:pt x="1205798" y="193184"/>
                  </a:cubicBezTo>
                  <a:cubicBezTo>
                    <a:pt x="1204751" y="193394"/>
                    <a:pt x="1203441" y="193866"/>
                    <a:pt x="1201869" y="194599"/>
                  </a:cubicBezTo>
                  <a:cubicBezTo>
                    <a:pt x="1200298" y="195332"/>
                    <a:pt x="1198883" y="195909"/>
                    <a:pt x="1197626" y="196328"/>
                  </a:cubicBezTo>
                  <a:cubicBezTo>
                    <a:pt x="1196788" y="196747"/>
                    <a:pt x="1195897" y="197061"/>
                    <a:pt x="1194954" y="197271"/>
                  </a:cubicBezTo>
                  <a:cubicBezTo>
                    <a:pt x="1194011" y="197480"/>
                    <a:pt x="1193120" y="197690"/>
                    <a:pt x="1192282" y="197899"/>
                  </a:cubicBezTo>
                  <a:lnTo>
                    <a:pt x="1187568" y="199785"/>
                  </a:lnTo>
                  <a:cubicBezTo>
                    <a:pt x="1186310" y="200204"/>
                    <a:pt x="1184843" y="200414"/>
                    <a:pt x="1183167" y="200414"/>
                  </a:cubicBezTo>
                  <a:cubicBezTo>
                    <a:pt x="1181281" y="201043"/>
                    <a:pt x="1179186" y="201357"/>
                    <a:pt x="1176880" y="201357"/>
                  </a:cubicBezTo>
                  <a:lnTo>
                    <a:pt x="1174680" y="201357"/>
                  </a:lnTo>
                  <a:cubicBezTo>
                    <a:pt x="1173842" y="201357"/>
                    <a:pt x="1172532" y="201305"/>
                    <a:pt x="1170751" y="201200"/>
                  </a:cubicBezTo>
                  <a:cubicBezTo>
                    <a:pt x="1168970" y="201095"/>
                    <a:pt x="1167556" y="200623"/>
                    <a:pt x="1166508" y="199785"/>
                  </a:cubicBezTo>
                  <a:cubicBezTo>
                    <a:pt x="1166089" y="199366"/>
                    <a:pt x="1165303" y="198947"/>
                    <a:pt x="1164150" y="198528"/>
                  </a:cubicBezTo>
                  <a:cubicBezTo>
                    <a:pt x="1162998" y="198109"/>
                    <a:pt x="1162212" y="197690"/>
                    <a:pt x="1161793" y="197271"/>
                  </a:cubicBezTo>
                  <a:cubicBezTo>
                    <a:pt x="1161374" y="197061"/>
                    <a:pt x="1161007" y="197009"/>
                    <a:pt x="1160693" y="197114"/>
                  </a:cubicBezTo>
                  <a:cubicBezTo>
                    <a:pt x="1160378" y="197218"/>
                    <a:pt x="1160012" y="197166"/>
                    <a:pt x="1159593" y="196956"/>
                  </a:cubicBezTo>
                  <a:lnTo>
                    <a:pt x="1159593" y="199785"/>
                  </a:lnTo>
                  <a:cubicBezTo>
                    <a:pt x="1159593" y="200204"/>
                    <a:pt x="1159540" y="200885"/>
                    <a:pt x="1159435" y="201828"/>
                  </a:cubicBezTo>
                  <a:cubicBezTo>
                    <a:pt x="1159331" y="202771"/>
                    <a:pt x="1158964" y="203452"/>
                    <a:pt x="1158335" y="203872"/>
                  </a:cubicBezTo>
                  <a:cubicBezTo>
                    <a:pt x="1157916" y="204291"/>
                    <a:pt x="1157445" y="204919"/>
                    <a:pt x="1156921" y="205757"/>
                  </a:cubicBezTo>
                  <a:cubicBezTo>
                    <a:pt x="1156397" y="206596"/>
                    <a:pt x="1155821" y="207224"/>
                    <a:pt x="1155192" y="207643"/>
                  </a:cubicBezTo>
                  <a:cubicBezTo>
                    <a:pt x="1154982" y="207643"/>
                    <a:pt x="1154564" y="208167"/>
                    <a:pt x="1153935" y="209215"/>
                  </a:cubicBezTo>
                  <a:cubicBezTo>
                    <a:pt x="1153725" y="209425"/>
                    <a:pt x="1153568" y="209634"/>
                    <a:pt x="1153463" y="209844"/>
                  </a:cubicBezTo>
                  <a:cubicBezTo>
                    <a:pt x="1153358" y="210053"/>
                    <a:pt x="1153201" y="210158"/>
                    <a:pt x="1152992" y="210158"/>
                  </a:cubicBezTo>
                  <a:cubicBezTo>
                    <a:pt x="1151106" y="211625"/>
                    <a:pt x="1149534" y="212358"/>
                    <a:pt x="1148277" y="212358"/>
                  </a:cubicBezTo>
                  <a:lnTo>
                    <a:pt x="1147020" y="212358"/>
                  </a:lnTo>
                  <a:cubicBezTo>
                    <a:pt x="1146600" y="212358"/>
                    <a:pt x="1146391" y="212254"/>
                    <a:pt x="1146391" y="212044"/>
                  </a:cubicBezTo>
                  <a:cubicBezTo>
                    <a:pt x="1144714" y="211206"/>
                    <a:pt x="1140943" y="208796"/>
                    <a:pt x="1135075" y="204814"/>
                  </a:cubicBezTo>
                  <a:cubicBezTo>
                    <a:pt x="1133608" y="203767"/>
                    <a:pt x="1132351" y="202667"/>
                    <a:pt x="1131303" y="201514"/>
                  </a:cubicBezTo>
                  <a:cubicBezTo>
                    <a:pt x="1130256" y="200362"/>
                    <a:pt x="1129208" y="199366"/>
                    <a:pt x="1128160" y="198528"/>
                  </a:cubicBezTo>
                  <a:lnTo>
                    <a:pt x="1125960" y="195070"/>
                  </a:lnTo>
                  <a:cubicBezTo>
                    <a:pt x="1123655" y="191927"/>
                    <a:pt x="1122607" y="190565"/>
                    <a:pt x="1122816" y="190984"/>
                  </a:cubicBezTo>
                  <a:cubicBezTo>
                    <a:pt x="1122397" y="190356"/>
                    <a:pt x="1121978" y="189622"/>
                    <a:pt x="1121559" y="188784"/>
                  </a:cubicBezTo>
                  <a:cubicBezTo>
                    <a:pt x="1121140" y="187946"/>
                    <a:pt x="1120616" y="186898"/>
                    <a:pt x="1119988" y="185641"/>
                  </a:cubicBezTo>
                  <a:lnTo>
                    <a:pt x="1117787" y="183126"/>
                  </a:lnTo>
                  <a:lnTo>
                    <a:pt x="1113701" y="188470"/>
                  </a:lnTo>
                  <a:cubicBezTo>
                    <a:pt x="1113492" y="188470"/>
                    <a:pt x="1113334" y="188679"/>
                    <a:pt x="1113230" y="189098"/>
                  </a:cubicBezTo>
                  <a:cubicBezTo>
                    <a:pt x="1113125" y="189517"/>
                    <a:pt x="1112863" y="189727"/>
                    <a:pt x="1112444" y="189727"/>
                  </a:cubicBezTo>
                  <a:cubicBezTo>
                    <a:pt x="1111606" y="189727"/>
                    <a:pt x="1110663" y="189413"/>
                    <a:pt x="1109615" y="188784"/>
                  </a:cubicBezTo>
                  <a:cubicBezTo>
                    <a:pt x="1108986" y="188365"/>
                    <a:pt x="1107624" y="188155"/>
                    <a:pt x="1105529" y="188155"/>
                  </a:cubicBezTo>
                  <a:cubicBezTo>
                    <a:pt x="1104272" y="187946"/>
                    <a:pt x="1103014" y="187893"/>
                    <a:pt x="1101757" y="187998"/>
                  </a:cubicBezTo>
                  <a:cubicBezTo>
                    <a:pt x="1100500" y="188103"/>
                    <a:pt x="1099242" y="188050"/>
                    <a:pt x="1097985" y="187841"/>
                  </a:cubicBezTo>
                  <a:cubicBezTo>
                    <a:pt x="1097147" y="187422"/>
                    <a:pt x="1096308" y="187055"/>
                    <a:pt x="1095470" y="186741"/>
                  </a:cubicBezTo>
                  <a:cubicBezTo>
                    <a:pt x="1094632" y="186426"/>
                    <a:pt x="1093794" y="186060"/>
                    <a:pt x="1092956" y="185641"/>
                  </a:cubicBezTo>
                  <a:cubicBezTo>
                    <a:pt x="1092536" y="185641"/>
                    <a:pt x="1092327" y="185431"/>
                    <a:pt x="1092327" y="185012"/>
                  </a:cubicBezTo>
                  <a:lnTo>
                    <a:pt x="1090755" y="180297"/>
                  </a:lnTo>
                  <a:lnTo>
                    <a:pt x="1090755" y="177154"/>
                  </a:lnTo>
                  <a:cubicBezTo>
                    <a:pt x="1091594" y="178621"/>
                    <a:pt x="1092851" y="179459"/>
                    <a:pt x="1094527" y="179668"/>
                  </a:cubicBezTo>
                  <a:cubicBezTo>
                    <a:pt x="1096204" y="179878"/>
                    <a:pt x="1097147" y="179983"/>
                    <a:pt x="1097356" y="179983"/>
                  </a:cubicBezTo>
                  <a:cubicBezTo>
                    <a:pt x="1098614" y="179983"/>
                    <a:pt x="1099766" y="179459"/>
                    <a:pt x="1100814" y="178411"/>
                  </a:cubicBezTo>
                  <a:cubicBezTo>
                    <a:pt x="1102909" y="176944"/>
                    <a:pt x="1105634" y="174744"/>
                    <a:pt x="1108986" y="171810"/>
                  </a:cubicBezTo>
                  <a:cubicBezTo>
                    <a:pt x="1112130" y="168667"/>
                    <a:pt x="1115378" y="165733"/>
                    <a:pt x="1118730" y="163009"/>
                  </a:cubicBezTo>
                  <a:cubicBezTo>
                    <a:pt x="1121245" y="160495"/>
                    <a:pt x="1125226" y="156932"/>
                    <a:pt x="1130675" y="152322"/>
                  </a:cubicBezTo>
                  <a:cubicBezTo>
                    <a:pt x="1131722" y="151484"/>
                    <a:pt x="1132770" y="150593"/>
                    <a:pt x="1133818" y="149650"/>
                  </a:cubicBezTo>
                  <a:cubicBezTo>
                    <a:pt x="1134866" y="148707"/>
                    <a:pt x="1135913" y="147817"/>
                    <a:pt x="1136961" y="146979"/>
                  </a:cubicBezTo>
                  <a:cubicBezTo>
                    <a:pt x="1138009" y="146350"/>
                    <a:pt x="1139109" y="145512"/>
                    <a:pt x="1140262" y="144464"/>
                  </a:cubicBezTo>
                  <a:cubicBezTo>
                    <a:pt x="1141414" y="143416"/>
                    <a:pt x="1142305" y="142578"/>
                    <a:pt x="1142933" y="141949"/>
                  </a:cubicBezTo>
                  <a:cubicBezTo>
                    <a:pt x="1143143" y="141740"/>
                    <a:pt x="1143248" y="141426"/>
                    <a:pt x="1143248" y="141007"/>
                  </a:cubicBezTo>
                  <a:lnTo>
                    <a:pt x="1143248" y="132205"/>
                  </a:lnTo>
                  <a:lnTo>
                    <a:pt x="1143248" y="122461"/>
                  </a:lnTo>
                  <a:lnTo>
                    <a:pt x="1143248" y="113032"/>
                  </a:lnTo>
                  <a:lnTo>
                    <a:pt x="1143248" y="107688"/>
                  </a:lnTo>
                  <a:lnTo>
                    <a:pt x="1142619" y="107374"/>
                  </a:lnTo>
                  <a:cubicBezTo>
                    <a:pt x="1141990" y="107583"/>
                    <a:pt x="1141047" y="108107"/>
                    <a:pt x="1139790" y="108945"/>
                  </a:cubicBezTo>
                  <a:cubicBezTo>
                    <a:pt x="1138952" y="109155"/>
                    <a:pt x="1137380" y="109993"/>
                    <a:pt x="1135075" y="111460"/>
                  </a:cubicBezTo>
                  <a:cubicBezTo>
                    <a:pt x="1134866" y="111669"/>
                    <a:pt x="1134604" y="111879"/>
                    <a:pt x="1134289" y="112089"/>
                  </a:cubicBezTo>
                  <a:cubicBezTo>
                    <a:pt x="1133975" y="112298"/>
                    <a:pt x="1133504" y="112508"/>
                    <a:pt x="1132875" y="112717"/>
                  </a:cubicBezTo>
                  <a:cubicBezTo>
                    <a:pt x="1132037" y="113346"/>
                    <a:pt x="1130832" y="114027"/>
                    <a:pt x="1129260" y="114760"/>
                  </a:cubicBezTo>
                  <a:cubicBezTo>
                    <a:pt x="1127689" y="115494"/>
                    <a:pt x="1126484" y="116070"/>
                    <a:pt x="1125646" y="116489"/>
                  </a:cubicBezTo>
                  <a:cubicBezTo>
                    <a:pt x="1123760" y="117537"/>
                    <a:pt x="1122607" y="118375"/>
                    <a:pt x="1122188" y="119004"/>
                  </a:cubicBezTo>
                  <a:cubicBezTo>
                    <a:pt x="1121769" y="119423"/>
                    <a:pt x="1121140" y="119423"/>
                    <a:pt x="1120302" y="119004"/>
                  </a:cubicBezTo>
                  <a:cubicBezTo>
                    <a:pt x="1120092" y="119004"/>
                    <a:pt x="1119778" y="118951"/>
                    <a:pt x="1119359" y="118847"/>
                  </a:cubicBezTo>
                  <a:cubicBezTo>
                    <a:pt x="1118940" y="118742"/>
                    <a:pt x="1118416" y="118794"/>
                    <a:pt x="1117787" y="119004"/>
                  </a:cubicBezTo>
                  <a:cubicBezTo>
                    <a:pt x="1117578" y="119213"/>
                    <a:pt x="1117264" y="119213"/>
                    <a:pt x="1116844" y="119004"/>
                  </a:cubicBezTo>
                  <a:cubicBezTo>
                    <a:pt x="1115168" y="118585"/>
                    <a:pt x="1113806" y="118689"/>
                    <a:pt x="1112758" y="119318"/>
                  </a:cubicBezTo>
                  <a:cubicBezTo>
                    <a:pt x="1112549" y="119528"/>
                    <a:pt x="1112130" y="119423"/>
                    <a:pt x="1111501" y="119004"/>
                  </a:cubicBezTo>
                  <a:cubicBezTo>
                    <a:pt x="1111501" y="118794"/>
                    <a:pt x="1111187" y="118689"/>
                    <a:pt x="1110558" y="118689"/>
                  </a:cubicBezTo>
                  <a:cubicBezTo>
                    <a:pt x="1109301" y="119109"/>
                    <a:pt x="1107938" y="119004"/>
                    <a:pt x="1106472" y="118375"/>
                  </a:cubicBezTo>
                  <a:cubicBezTo>
                    <a:pt x="1106053" y="118166"/>
                    <a:pt x="1105529" y="118061"/>
                    <a:pt x="1104900" y="118061"/>
                  </a:cubicBezTo>
                  <a:cubicBezTo>
                    <a:pt x="1104272" y="118061"/>
                    <a:pt x="1103748" y="118061"/>
                    <a:pt x="1103328" y="118061"/>
                  </a:cubicBezTo>
                  <a:cubicBezTo>
                    <a:pt x="1101652" y="118061"/>
                    <a:pt x="1100709" y="117432"/>
                    <a:pt x="1100500" y="116175"/>
                  </a:cubicBezTo>
                  <a:cubicBezTo>
                    <a:pt x="1100500" y="115127"/>
                    <a:pt x="1100185" y="114498"/>
                    <a:pt x="1099556" y="114289"/>
                  </a:cubicBezTo>
                  <a:cubicBezTo>
                    <a:pt x="1099556" y="114289"/>
                    <a:pt x="1099504" y="114236"/>
                    <a:pt x="1099399" y="114132"/>
                  </a:cubicBezTo>
                  <a:cubicBezTo>
                    <a:pt x="1099294" y="114027"/>
                    <a:pt x="1099242" y="113975"/>
                    <a:pt x="1099242" y="113975"/>
                  </a:cubicBezTo>
                  <a:cubicBezTo>
                    <a:pt x="1099452" y="112927"/>
                    <a:pt x="1098928" y="111827"/>
                    <a:pt x="1097670" y="110674"/>
                  </a:cubicBezTo>
                  <a:cubicBezTo>
                    <a:pt x="1096413" y="109522"/>
                    <a:pt x="1095680" y="108736"/>
                    <a:pt x="1095470" y="108317"/>
                  </a:cubicBezTo>
                  <a:lnTo>
                    <a:pt x="1095156" y="107688"/>
                  </a:lnTo>
                  <a:lnTo>
                    <a:pt x="1095470" y="107688"/>
                  </a:lnTo>
                  <a:cubicBezTo>
                    <a:pt x="1095680" y="107688"/>
                    <a:pt x="1095994" y="107898"/>
                    <a:pt x="1096413" y="108317"/>
                  </a:cubicBezTo>
                  <a:lnTo>
                    <a:pt x="1097356" y="108631"/>
                  </a:lnTo>
                  <a:cubicBezTo>
                    <a:pt x="1099242" y="109260"/>
                    <a:pt x="1101233" y="109574"/>
                    <a:pt x="1103328" y="109574"/>
                  </a:cubicBezTo>
                  <a:cubicBezTo>
                    <a:pt x="1104795" y="109574"/>
                    <a:pt x="1106576" y="108945"/>
                    <a:pt x="1108672" y="107688"/>
                  </a:cubicBezTo>
                  <a:lnTo>
                    <a:pt x="1114644" y="103916"/>
                  </a:lnTo>
                  <a:cubicBezTo>
                    <a:pt x="1117787" y="102240"/>
                    <a:pt x="1120407" y="100668"/>
                    <a:pt x="1122502" y="99201"/>
                  </a:cubicBezTo>
                  <a:cubicBezTo>
                    <a:pt x="1123969" y="98363"/>
                    <a:pt x="1125279" y="97577"/>
                    <a:pt x="1126431" y="96844"/>
                  </a:cubicBezTo>
                  <a:cubicBezTo>
                    <a:pt x="1127584" y="96110"/>
                    <a:pt x="1128579" y="95429"/>
                    <a:pt x="1129418" y="94801"/>
                  </a:cubicBezTo>
                  <a:lnTo>
                    <a:pt x="1141990" y="87571"/>
                  </a:lnTo>
                  <a:cubicBezTo>
                    <a:pt x="1142200" y="87362"/>
                    <a:pt x="1142410" y="87152"/>
                    <a:pt x="1142619" y="86943"/>
                  </a:cubicBezTo>
                  <a:cubicBezTo>
                    <a:pt x="1142828" y="86733"/>
                    <a:pt x="1142933" y="86523"/>
                    <a:pt x="1142933" y="86314"/>
                  </a:cubicBezTo>
                  <a:lnTo>
                    <a:pt x="1142305" y="71541"/>
                  </a:lnTo>
                  <a:lnTo>
                    <a:pt x="1142305" y="64311"/>
                  </a:lnTo>
                  <a:cubicBezTo>
                    <a:pt x="1142305" y="63263"/>
                    <a:pt x="1142095" y="62740"/>
                    <a:pt x="1141676" y="62740"/>
                  </a:cubicBezTo>
                  <a:cubicBezTo>
                    <a:pt x="1137485" y="61482"/>
                    <a:pt x="1133608" y="60539"/>
                    <a:pt x="1130046" y="59911"/>
                  </a:cubicBezTo>
                  <a:lnTo>
                    <a:pt x="1136333" y="58653"/>
                  </a:lnTo>
                  <a:cubicBezTo>
                    <a:pt x="1136961" y="58653"/>
                    <a:pt x="1137380" y="58758"/>
                    <a:pt x="1137590" y="58968"/>
                  </a:cubicBezTo>
                  <a:cubicBezTo>
                    <a:pt x="1138218" y="59177"/>
                    <a:pt x="1139004" y="59230"/>
                    <a:pt x="1139947" y="59125"/>
                  </a:cubicBezTo>
                  <a:cubicBezTo>
                    <a:pt x="1140890" y="59020"/>
                    <a:pt x="1141571" y="58968"/>
                    <a:pt x="1141990" y="58968"/>
                  </a:cubicBezTo>
                  <a:cubicBezTo>
                    <a:pt x="1142200" y="58968"/>
                    <a:pt x="1142305" y="58653"/>
                    <a:pt x="1142305" y="58025"/>
                  </a:cubicBezTo>
                  <a:cubicBezTo>
                    <a:pt x="1142514" y="57396"/>
                    <a:pt x="1142619" y="56558"/>
                    <a:pt x="1142619" y="55510"/>
                  </a:cubicBezTo>
                  <a:lnTo>
                    <a:pt x="1142305" y="51424"/>
                  </a:lnTo>
                  <a:cubicBezTo>
                    <a:pt x="1142305" y="49328"/>
                    <a:pt x="1141571" y="47547"/>
                    <a:pt x="1140104" y="46080"/>
                  </a:cubicBezTo>
                  <a:cubicBezTo>
                    <a:pt x="1137380" y="43566"/>
                    <a:pt x="1135704" y="41261"/>
                    <a:pt x="1135075" y="39165"/>
                  </a:cubicBezTo>
                  <a:cubicBezTo>
                    <a:pt x="1135075" y="38746"/>
                    <a:pt x="1134866" y="37908"/>
                    <a:pt x="1134447" y="36651"/>
                  </a:cubicBezTo>
                  <a:lnTo>
                    <a:pt x="1135075" y="36651"/>
                  </a:lnTo>
                  <a:lnTo>
                    <a:pt x="1136018" y="38851"/>
                  </a:lnTo>
                  <a:cubicBezTo>
                    <a:pt x="1137694" y="38641"/>
                    <a:pt x="1139580" y="38851"/>
                    <a:pt x="1141676" y="39480"/>
                  </a:cubicBezTo>
                  <a:cubicBezTo>
                    <a:pt x="1143772" y="40108"/>
                    <a:pt x="1145343" y="40527"/>
                    <a:pt x="1146391" y="40737"/>
                  </a:cubicBezTo>
                  <a:cubicBezTo>
                    <a:pt x="1148906" y="41575"/>
                    <a:pt x="1150477" y="42518"/>
                    <a:pt x="1151106" y="43566"/>
                  </a:cubicBezTo>
                  <a:cubicBezTo>
                    <a:pt x="1151525" y="43566"/>
                    <a:pt x="1151892" y="43671"/>
                    <a:pt x="1152206" y="43880"/>
                  </a:cubicBezTo>
                  <a:cubicBezTo>
                    <a:pt x="1152520" y="44090"/>
                    <a:pt x="1152782" y="44299"/>
                    <a:pt x="1152992" y="44509"/>
                  </a:cubicBezTo>
                  <a:cubicBezTo>
                    <a:pt x="1154878" y="45556"/>
                    <a:pt x="1156135" y="47233"/>
                    <a:pt x="1156764" y="49538"/>
                  </a:cubicBezTo>
                  <a:lnTo>
                    <a:pt x="1156449" y="50167"/>
                  </a:lnTo>
                  <a:lnTo>
                    <a:pt x="1155821" y="52681"/>
                  </a:lnTo>
                  <a:cubicBezTo>
                    <a:pt x="1155402" y="54567"/>
                    <a:pt x="1155192" y="57186"/>
                    <a:pt x="1155192" y="60539"/>
                  </a:cubicBezTo>
                  <a:cubicBezTo>
                    <a:pt x="1155192" y="61377"/>
                    <a:pt x="1155611" y="61901"/>
                    <a:pt x="1156449" y="62111"/>
                  </a:cubicBezTo>
                  <a:cubicBezTo>
                    <a:pt x="1158964" y="62949"/>
                    <a:pt x="1160850" y="63787"/>
                    <a:pt x="1162107" y="64626"/>
                  </a:cubicBezTo>
                  <a:cubicBezTo>
                    <a:pt x="1164831" y="66092"/>
                    <a:pt x="1167556" y="67874"/>
                    <a:pt x="1170280" y="69969"/>
                  </a:cubicBezTo>
                  <a:cubicBezTo>
                    <a:pt x="1170908" y="70388"/>
                    <a:pt x="1171484" y="70545"/>
                    <a:pt x="1172008" y="70441"/>
                  </a:cubicBezTo>
                  <a:cubicBezTo>
                    <a:pt x="1172532" y="70336"/>
                    <a:pt x="1172899" y="70283"/>
                    <a:pt x="1173108" y="70283"/>
                  </a:cubicBezTo>
                  <a:cubicBezTo>
                    <a:pt x="1173528" y="70283"/>
                    <a:pt x="1173947" y="70388"/>
                    <a:pt x="1174366" y="70598"/>
                  </a:cubicBezTo>
                  <a:cubicBezTo>
                    <a:pt x="1174785" y="70807"/>
                    <a:pt x="1175204" y="70912"/>
                    <a:pt x="1175623" y="70912"/>
                  </a:cubicBezTo>
                  <a:cubicBezTo>
                    <a:pt x="1177090" y="71331"/>
                    <a:pt x="1177824" y="72065"/>
                    <a:pt x="1177824" y="73112"/>
                  </a:cubicBezTo>
                  <a:cubicBezTo>
                    <a:pt x="1178033" y="73112"/>
                    <a:pt x="1178452" y="73217"/>
                    <a:pt x="1179081" y="73427"/>
                  </a:cubicBezTo>
                  <a:cubicBezTo>
                    <a:pt x="1179710" y="73636"/>
                    <a:pt x="1180233" y="74160"/>
                    <a:pt x="1180652" y="74998"/>
                  </a:cubicBezTo>
                  <a:cubicBezTo>
                    <a:pt x="1180652" y="74998"/>
                    <a:pt x="1180862" y="75208"/>
                    <a:pt x="1181281" y="75627"/>
                  </a:cubicBezTo>
                  <a:cubicBezTo>
                    <a:pt x="1181700" y="75836"/>
                    <a:pt x="1181805" y="76256"/>
                    <a:pt x="1181595" y="76884"/>
                  </a:cubicBezTo>
                  <a:cubicBezTo>
                    <a:pt x="1181595" y="78561"/>
                    <a:pt x="1181910" y="79713"/>
                    <a:pt x="1182538" y="80342"/>
                  </a:cubicBezTo>
                  <a:cubicBezTo>
                    <a:pt x="1182748" y="80761"/>
                    <a:pt x="1182800" y="81075"/>
                    <a:pt x="1182696" y="81285"/>
                  </a:cubicBezTo>
                  <a:cubicBezTo>
                    <a:pt x="1182591" y="81494"/>
                    <a:pt x="1182538" y="81704"/>
                    <a:pt x="1182538" y="81913"/>
                  </a:cubicBezTo>
                  <a:cubicBezTo>
                    <a:pt x="1182329" y="81913"/>
                    <a:pt x="1182014" y="82437"/>
                    <a:pt x="1181595" y="83485"/>
                  </a:cubicBezTo>
                  <a:cubicBezTo>
                    <a:pt x="1181595" y="83695"/>
                    <a:pt x="1181386" y="84009"/>
                    <a:pt x="1180967" y="84428"/>
                  </a:cubicBezTo>
                  <a:cubicBezTo>
                    <a:pt x="1180967" y="84428"/>
                    <a:pt x="1179395" y="85371"/>
                    <a:pt x="1176252" y="87257"/>
                  </a:cubicBezTo>
                  <a:lnTo>
                    <a:pt x="1170908" y="90400"/>
                  </a:lnTo>
                  <a:cubicBezTo>
                    <a:pt x="1169232" y="91238"/>
                    <a:pt x="1166927" y="92705"/>
                    <a:pt x="1163993" y="94801"/>
                  </a:cubicBezTo>
                  <a:cubicBezTo>
                    <a:pt x="1162526" y="95220"/>
                    <a:pt x="1160850" y="96163"/>
                    <a:pt x="1158964" y="97630"/>
                  </a:cubicBezTo>
                  <a:cubicBezTo>
                    <a:pt x="1158335" y="97839"/>
                    <a:pt x="1158021" y="98258"/>
                    <a:pt x="1158021" y="98887"/>
                  </a:cubicBezTo>
                  <a:cubicBezTo>
                    <a:pt x="1158021" y="106431"/>
                    <a:pt x="1158126" y="112089"/>
                    <a:pt x="1158335" y="115861"/>
                  </a:cubicBezTo>
                  <a:lnTo>
                    <a:pt x="1158650" y="126862"/>
                  </a:lnTo>
                  <a:lnTo>
                    <a:pt x="1158964" y="128434"/>
                  </a:lnTo>
                  <a:cubicBezTo>
                    <a:pt x="1158964" y="128434"/>
                    <a:pt x="1160745" y="126652"/>
                    <a:pt x="1164308" y="123090"/>
                  </a:cubicBezTo>
                  <a:lnTo>
                    <a:pt x="1164308" y="125290"/>
                  </a:lnTo>
                  <a:lnTo>
                    <a:pt x="1166193" y="124347"/>
                  </a:lnTo>
                  <a:lnTo>
                    <a:pt x="1164622" y="127491"/>
                  </a:lnTo>
                  <a:cubicBezTo>
                    <a:pt x="1164412" y="128119"/>
                    <a:pt x="1163888" y="128853"/>
                    <a:pt x="1163050" y="129691"/>
                  </a:cubicBezTo>
                  <a:cubicBezTo>
                    <a:pt x="1162422" y="130529"/>
                    <a:pt x="1161950" y="131367"/>
                    <a:pt x="1161636" y="132205"/>
                  </a:cubicBezTo>
                  <a:cubicBezTo>
                    <a:pt x="1161321" y="133044"/>
                    <a:pt x="1161059" y="133672"/>
                    <a:pt x="1160850" y="134091"/>
                  </a:cubicBezTo>
                  <a:cubicBezTo>
                    <a:pt x="1160431" y="134510"/>
                    <a:pt x="1160012" y="135139"/>
                    <a:pt x="1159593" y="135977"/>
                  </a:cubicBezTo>
                  <a:cubicBezTo>
                    <a:pt x="1159174" y="136396"/>
                    <a:pt x="1158964" y="137339"/>
                    <a:pt x="1158964" y="138806"/>
                  </a:cubicBezTo>
                  <a:lnTo>
                    <a:pt x="1158964" y="141635"/>
                  </a:lnTo>
                  <a:cubicBezTo>
                    <a:pt x="1158754" y="144988"/>
                    <a:pt x="1158650" y="150331"/>
                    <a:pt x="1158650" y="157666"/>
                  </a:cubicBezTo>
                  <a:cubicBezTo>
                    <a:pt x="1158650" y="161228"/>
                    <a:pt x="1158859" y="166781"/>
                    <a:pt x="1159278" y="174325"/>
                  </a:cubicBezTo>
                  <a:lnTo>
                    <a:pt x="1159278" y="184383"/>
                  </a:lnTo>
                  <a:cubicBezTo>
                    <a:pt x="1159278" y="185641"/>
                    <a:pt x="1159383" y="186584"/>
                    <a:pt x="1159593" y="187212"/>
                  </a:cubicBezTo>
                  <a:cubicBezTo>
                    <a:pt x="1159593" y="187841"/>
                    <a:pt x="1159802" y="188260"/>
                    <a:pt x="1160221" y="188470"/>
                  </a:cubicBezTo>
                  <a:lnTo>
                    <a:pt x="1170908" y="192241"/>
                  </a:lnTo>
                  <a:cubicBezTo>
                    <a:pt x="1172585" y="192661"/>
                    <a:pt x="1174052" y="192922"/>
                    <a:pt x="1175309" y="193027"/>
                  </a:cubicBezTo>
                  <a:cubicBezTo>
                    <a:pt x="1176566" y="193132"/>
                    <a:pt x="1177614" y="193184"/>
                    <a:pt x="1178452" y="193184"/>
                  </a:cubicBezTo>
                  <a:cubicBezTo>
                    <a:pt x="1183481" y="193184"/>
                    <a:pt x="1188301" y="192241"/>
                    <a:pt x="1192911" y="190356"/>
                  </a:cubicBezTo>
                  <a:cubicBezTo>
                    <a:pt x="1195216" y="189308"/>
                    <a:pt x="1198045" y="187736"/>
                    <a:pt x="1201398" y="185641"/>
                  </a:cubicBezTo>
                  <a:cubicBezTo>
                    <a:pt x="1205379" y="183336"/>
                    <a:pt x="1207684" y="181974"/>
                    <a:pt x="1208313" y="181554"/>
                  </a:cubicBezTo>
                  <a:cubicBezTo>
                    <a:pt x="1208942" y="181135"/>
                    <a:pt x="1209518" y="180716"/>
                    <a:pt x="1210042" y="180297"/>
                  </a:cubicBezTo>
                  <a:cubicBezTo>
                    <a:pt x="1210566" y="179878"/>
                    <a:pt x="1211037" y="179459"/>
                    <a:pt x="1211456" y="179040"/>
                  </a:cubicBezTo>
                  <a:cubicBezTo>
                    <a:pt x="1212923" y="177992"/>
                    <a:pt x="1214233" y="176997"/>
                    <a:pt x="1215385" y="176054"/>
                  </a:cubicBezTo>
                  <a:cubicBezTo>
                    <a:pt x="1216538" y="175111"/>
                    <a:pt x="1217848" y="174115"/>
                    <a:pt x="1219314" y="173068"/>
                  </a:cubicBezTo>
                  <a:cubicBezTo>
                    <a:pt x="1219734" y="172649"/>
                    <a:pt x="1219838" y="172282"/>
                    <a:pt x="1219629" y="171968"/>
                  </a:cubicBezTo>
                  <a:cubicBezTo>
                    <a:pt x="1219419" y="171653"/>
                    <a:pt x="1219000" y="171391"/>
                    <a:pt x="1218372" y="171182"/>
                  </a:cubicBezTo>
                  <a:cubicBezTo>
                    <a:pt x="1216066" y="169924"/>
                    <a:pt x="1213761" y="168877"/>
                    <a:pt x="1211456" y="168038"/>
                  </a:cubicBezTo>
                  <a:cubicBezTo>
                    <a:pt x="1210199" y="167410"/>
                    <a:pt x="1208784" y="166834"/>
                    <a:pt x="1207213" y="166310"/>
                  </a:cubicBezTo>
                  <a:cubicBezTo>
                    <a:pt x="1205641" y="165786"/>
                    <a:pt x="1203912" y="165105"/>
                    <a:pt x="1202026" y="164267"/>
                  </a:cubicBezTo>
                  <a:lnTo>
                    <a:pt x="1197626" y="162066"/>
                  </a:lnTo>
                  <a:cubicBezTo>
                    <a:pt x="1197626" y="162066"/>
                    <a:pt x="1197574" y="162014"/>
                    <a:pt x="1197469" y="161909"/>
                  </a:cubicBezTo>
                  <a:cubicBezTo>
                    <a:pt x="1197364" y="161804"/>
                    <a:pt x="1197312" y="161752"/>
                    <a:pt x="1197312" y="161752"/>
                  </a:cubicBezTo>
                  <a:cubicBezTo>
                    <a:pt x="1196892" y="160495"/>
                    <a:pt x="1196159" y="159552"/>
                    <a:pt x="1195111" y="158923"/>
                  </a:cubicBezTo>
                  <a:cubicBezTo>
                    <a:pt x="1194064" y="158294"/>
                    <a:pt x="1193330" y="157875"/>
                    <a:pt x="1192911" y="157666"/>
                  </a:cubicBezTo>
                  <a:cubicBezTo>
                    <a:pt x="1192073" y="156828"/>
                    <a:pt x="1191549" y="156199"/>
                    <a:pt x="1191339" y="155780"/>
                  </a:cubicBezTo>
                  <a:cubicBezTo>
                    <a:pt x="1191130" y="155361"/>
                    <a:pt x="1190606" y="155151"/>
                    <a:pt x="1189768" y="155151"/>
                  </a:cubicBezTo>
                  <a:cubicBezTo>
                    <a:pt x="1189349" y="154942"/>
                    <a:pt x="1189034" y="154784"/>
                    <a:pt x="1188825" y="154680"/>
                  </a:cubicBezTo>
                  <a:cubicBezTo>
                    <a:pt x="1188615" y="154575"/>
                    <a:pt x="1188406" y="154418"/>
                    <a:pt x="1188196" y="154208"/>
                  </a:cubicBezTo>
                  <a:lnTo>
                    <a:pt x="1188196" y="153894"/>
                  </a:lnTo>
                  <a:lnTo>
                    <a:pt x="1191025" y="153894"/>
                  </a:lnTo>
                  <a:lnTo>
                    <a:pt x="1201398" y="154522"/>
                  </a:lnTo>
                  <a:cubicBezTo>
                    <a:pt x="1203493" y="154732"/>
                    <a:pt x="1205903" y="155046"/>
                    <a:pt x="1208627" y="155465"/>
                  </a:cubicBezTo>
                  <a:cubicBezTo>
                    <a:pt x="1211351" y="155885"/>
                    <a:pt x="1214390" y="156199"/>
                    <a:pt x="1217743" y="156408"/>
                  </a:cubicBezTo>
                  <a:cubicBezTo>
                    <a:pt x="1219419" y="156618"/>
                    <a:pt x="1221567" y="157037"/>
                    <a:pt x="1224186" y="157666"/>
                  </a:cubicBezTo>
                  <a:cubicBezTo>
                    <a:pt x="1226806" y="158294"/>
                    <a:pt x="1228954" y="158713"/>
                    <a:pt x="1230630" y="158923"/>
                  </a:cubicBezTo>
                  <a:cubicBezTo>
                    <a:pt x="1232516" y="158923"/>
                    <a:pt x="1233878" y="158504"/>
                    <a:pt x="1234716" y="157666"/>
                  </a:cubicBezTo>
                  <a:cubicBezTo>
                    <a:pt x="1240165" y="150541"/>
                    <a:pt x="1244041" y="144988"/>
                    <a:pt x="1246346" y="141007"/>
                  </a:cubicBezTo>
                  <a:cubicBezTo>
                    <a:pt x="1248861" y="137235"/>
                    <a:pt x="1250537" y="133358"/>
                    <a:pt x="1251376" y="129376"/>
                  </a:cubicBezTo>
                  <a:cubicBezTo>
                    <a:pt x="1251795" y="127910"/>
                    <a:pt x="1251271" y="126443"/>
                    <a:pt x="1249804" y="124976"/>
                  </a:cubicBezTo>
                  <a:cubicBezTo>
                    <a:pt x="1249175" y="124138"/>
                    <a:pt x="1248756" y="123771"/>
                    <a:pt x="1248547" y="123876"/>
                  </a:cubicBezTo>
                  <a:cubicBezTo>
                    <a:pt x="1248337" y="123981"/>
                    <a:pt x="1247918" y="124243"/>
                    <a:pt x="1247289" y="124662"/>
                  </a:cubicBezTo>
                  <a:cubicBezTo>
                    <a:pt x="1243727" y="128014"/>
                    <a:pt x="1239850" y="130843"/>
                    <a:pt x="1235659" y="133148"/>
                  </a:cubicBezTo>
                  <a:lnTo>
                    <a:pt x="1227487" y="138806"/>
                  </a:lnTo>
                  <a:cubicBezTo>
                    <a:pt x="1224972" y="140483"/>
                    <a:pt x="1222772" y="141845"/>
                    <a:pt x="1220886" y="142892"/>
                  </a:cubicBezTo>
                  <a:cubicBezTo>
                    <a:pt x="1218581" y="144569"/>
                    <a:pt x="1217219" y="145512"/>
                    <a:pt x="1216800" y="145721"/>
                  </a:cubicBezTo>
                  <a:lnTo>
                    <a:pt x="1208627" y="150436"/>
                  </a:lnTo>
                  <a:cubicBezTo>
                    <a:pt x="1207370" y="151065"/>
                    <a:pt x="1205694" y="151065"/>
                    <a:pt x="1203598" y="150436"/>
                  </a:cubicBezTo>
                  <a:cubicBezTo>
                    <a:pt x="1202970" y="150227"/>
                    <a:pt x="1202184" y="149755"/>
                    <a:pt x="1201241" y="149022"/>
                  </a:cubicBezTo>
                  <a:cubicBezTo>
                    <a:pt x="1200298" y="148288"/>
                    <a:pt x="1199407" y="147712"/>
                    <a:pt x="1198569" y="147293"/>
                  </a:cubicBezTo>
                  <a:cubicBezTo>
                    <a:pt x="1197731" y="146664"/>
                    <a:pt x="1197312" y="145931"/>
                    <a:pt x="1197312" y="145093"/>
                  </a:cubicBezTo>
                  <a:cubicBezTo>
                    <a:pt x="1197312" y="144464"/>
                    <a:pt x="1197416" y="144045"/>
                    <a:pt x="1197626" y="143835"/>
                  </a:cubicBezTo>
                  <a:cubicBezTo>
                    <a:pt x="1198045" y="142578"/>
                    <a:pt x="1198150" y="141635"/>
                    <a:pt x="1197940" y="141007"/>
                  </a:cubicBezTo>
                  <a:cubicBezTo>
                    <a:pt x="1197731" y="140168"/>
                    <a:pt x="1197731" y="139121"/>
                    <a:pt x="1197940" y="137863"/>
                  </a:cubicBezTo>
                  <a:cubicBezTo>
                    <a:pt x="1197940" y="137025"/>
                    <a:pt x="1197521" y="136501"/>
                    <a:pt x="1196683" y="136292"/>
                  </a:cubicBezTo>
                  <a:lnTo>
                    <a:pt x="1196054" y="135977"/>
                  </a:lnTo>
                  <a:cubicBezTo>
                    <a:pt x="1196264" y="134930"/>
                    <a:pt x="1196997" y="133987"/>
                    <a:pt x="1198255" y="133148"/>
                  </a:cubicBezTo>
                  <a:cubicBezTo>
                    <a:pt x="1199512" y="132310"/>
                    <a:pt x="1200769" y="131891"/>
                    <a:pt x="1202026" y="131891"/>
                  </a:cubicBezTo>
                  <a:cubicBezTo>
                    <a:pt x="1203912" y="131682"/>
                    <a:pt x="1205589" y="130948"/>
                    <a:pt x="1207056" y="129691"/>
                  </a:cubicBezTo>
                  <a:cubicBezTo>
                    <a:pt x="1207684" y="129272"/>
                    <a:pt x="1208418" y="128853"/>
                    <a:pt x="1209256" y="128434"/>
                  </a:cubicBezTo>
                  <a:cubicBezTo>
                    <a:pt x="1210094" y="128014"/>
                    <a:pt x="1210828" y="127595"/>
                    <a:pt x="1211456" y="127176"/>
                  </a:cubicBezTo>
                  <a:cubicBezTo>
                    <a:pt x="1211875" y="126967"/>
                    <a:pt x="1212504" y="126705"/>
                    <a:pt x="1213342" y="126390"/>
                  </a:cubicBezTo>
                  <a:cubicBezTo>
                    <a:pt x="1214180" y="126076"/>
                    <a:pt x="1214809" y="125709"/>
                    <a:pt x="1215228" y="125290"/>
                  </a:cubicBezTo>
                  <a:cubicBezTo>
                    <a:pt x="1215647" y="125081"/>
                    <a:pt x="1216119" y="124819"/>
                    <a:pt x="1216643" y="124504"/>
                  </a:cubicBezTo>
                  <a:cubicBezTo>
                    <a:pt x="1217166" y="124190"/>
                    <a:pt x="1217743" y="123928"/>
                    <a:pt x="1218372" y="123719"/>
                  </a:cubicBezTo>
                  <a:cubicBezTo>
                    <a:pt x="1219419" y="123300"/>
                    <a:pt x="1219943" y="122461"/>
                    <a:pt x="1219943" y="121204"/>
                  </a:cubicBezTo>
                  <a:lnTo>
                    <a:pt x="1219943" y="120261"/>
                  </a:lnTo>
                  <a:lnTo>
                    <a:pt x="1219943" y="112717"/>
                  </a:lnTo>
                  <a:cubicBezTo>
                    <a:pt x="1220152" y="110831"/>
                    <a:pt x="1220257" y="107898"/>
                    <a:pt x="1220257" y="103916"/>
                  </a:cubicBezTo>
                  <a:cubicBezTo>
                    <a:pt x="1220467" y="103288"/>
                    <a:pt x="1220519" y="102554"/>
                    <a:pt x="1220414" y="101716"/>
                  </a:cubicBezTo>
                  <a:cubicBezTo>
                    <a:pt x="1220310" y="100878"/>
                    <a:pt x="1220257" y="100144"/>
                    <a:pt x="1220257" y="99516"/>
                  </a:cubicBezTo>
                  <a:lnTo>
                    <a:pt x="1208313" y="105488"/>
                  </a:lnTo>
                  <a:cubicBezTo>
                    <a:pt x="1206846" y="105907"/>
                    <a:pt x="1205903" y="106326"/>
                    <a:pt x="1205484" y="106745"/>
                  </a:cubicBezTo>
                  <a:cubicBezTo>
                    <a:pt x="1204646" y="107164"/>
                    <a:pt x="1204017" y="107583"/>
                    <a:pt x="1203598" y="108002"/>
                  </a:cubicBezTo>
                  <a:cubicBezTo>
                    <a:pt x="1203179" y="108631"/>
                    <a:pt x="1202603" y="108841"/>
                    <a:pt x="1201869" y="108631"/>
                  </a:cubicBezTo>
                  <a:cubicBezTo>
                    <a:pt x="1201136" y="108421"/>
                    <a:pt x="1200664" y="108317"/>
                    <a:pt x="1200455" y="108317"/>
                  </a:cubicBezTo>
                  <a:cubicBezTo>
                    <a:pt x="1199407" y="108317"/>
                    <a:pt x="1197626" y="107898"/>
                    <a:pt x="1195111" y="107059"/>
                  </a:cubicBezTo>
                  <a:cubicBezTo>
                    <a:pt x="1193644" y="107059"/>
                    <a:pt x="1192492" y="106955"/>
                    <a:pt x="1191654" y="106745"/>
                  </a:cubicBezTo>
                  <a:cubicBezTo>
                    <a:pt x="1190187" y="106116"/>
                    <a:pt x="1188615" y="105593"/>
                    <a:pt x="1186939" y="105173"/>
                  </a:cubicBezTo>
                  <a:lnTo>
                    <a:pt x="1186625" y="104859"/>
                  </a:lnTo>
                  <a:cubicBezTo>
                    <a:pt x="1185158" y="104650"/>
                    <a:pt x="1184110" y="104178"/>
                    <a:pt x="1183481" y="103445"/>
                  </a:cubicBezTo>
                  <a:cubicBezTo>
                    <a:pt x="1182853" y="102711"/>
                    <a:pt x="1182329" y="101611"/>
                    <a:pt x="1181910" y="100144"/>
                  </a:cubicBezTo>
                  <a:cubicBezTo>
                    <a:pt x="1181491" y="99306"/>
                    <a:pt x="1181019" y="98468"/>
                    <a:pt x="1180495" y="97630"/>
                  </a:cubicBezTo>
                  <a:cubicBezTo>
                    <a:pt x="1179971" y="96791"/>
                    <a:pt x="1179500" y="95953"/>
                    <a:pt x="1179081" y="95115"/>
                  </a:cubicBezTo>
                  <a:cubicBezTo>
                    <a:pt x="1179290" y="95325"/>
                    <a:pt x="1179814" y="95429"/>
                    <a:pt x="1180652" y="95429"/>
                  </a:cubicBezTo>
                  <a:cubicBezTo>
                    <a:pt x="1182957" y="97315"/>
                    <a:pt x="1185053" y="98258"/>
                    <a:pt x="1186939" y="98258"/>
                  </a:cubicBezTo>
                  <a:cubicBezTo>
                    <a:pt x="1188615" y="98258"/>
                    <a:pt x="1189977" y="97839"/>
                    <a:pt x="1191025" y="97001"/>
                  </a:cubicBezTo>
                  <a:cubicBezTo>
                    <a:pt x="1191444" y="96791"/>
                    <a:pt x="1192020" y="96477"/>
                    <a:pt x="1192754" y="96058"/>
                  </a:cubicBezTo>
                  <a:cubicBezTo>
                    <a:pt x="1193487" y="95639"/>
                    <a:pt x="1194273" y="95220"/>
                    <a:pt x="1195111" y="94801"/>
                  </a:cubicBezTo>
                  <a:lnTo>
                    <a:pt x="1208627" y="87257"/>
                  </a:lnTo>
                  <a:cubicBezTo>
                    <a:pt x="1209885" y="86628"/>
                    <a:pt x="1213447" y="84742"/>
                    <a:pt x="1219314" y="81599"/>
                  </a:cubicBezTo>
                  <a:cubicBezTo>
                    <a:pt x="1220362" y="81180"/>
                    <a:pt x="1220886" y="80237"/>
                    <a:pt x="1220886" y="78770"/>
                  </a:cubicBezTo>
                  <a:cubicBezTo>
                    <a:pt x="1220886" y="77094"/>
                    <a:pt x="1220834" y="75051"/>
                    <a:pt x="1220729" y="72641"/>
                  </a:cubicBezTo>
                  <a:cubicBezTo>
                    <a:pt x="1220624" y="70231"/>
                    <a:pt x="1220676" y="67350"/>
                    <a:pt x="1220886" y="63997"/>
                  </a:cubicBezTo>
                  <a:lnTo>
                    <a:pt x="1221200" y="52367"/>
                  </a:lnTo>
                  <a:cubicBezTo>
                    <a:pt x="1221410" y="51319"/>
                    <a:pt x="1221515" y="49433"/>
                    <a:pt x="1221515" y="46709"/>
                  </a:cubicBezTo>
                  <a:lnTo>
                    <a:pt x="1221200" y="41365"/>
                  </a:lnTo>
                  <a:lnTo>
                    <a:pt x="1220886" y="40737"/>
                  </a:lnTo>
                  <a:cubicBezTo>
                    <a:pt x="1220467" y="40108"/>
                    <a:pt x="1219786" y="39322"/>
                    <a:pt x="1218843" y="38379"/>
                  </a:cubicBezTo>
                  <a:cubicBezTo>
                    <a:pt x="1217900" y="37436"/>
                    <a:pt x="1217114" y="36441"/>
                    <a:pt x="1216485" y="35393"/>
                  </a:cubicBezTo>
                  <a:cubicBezTo>
                    <a:pt x="1215647" y="34555"/>
                    <a:pt x="1214914" y="33298"/>
                    <a:pt x="1214285" y="31621"/>
                  </a:cubicBezTo>
                  <a:cubicBezTo>
                    <a:pt x="1213656" y="30364"/>
                    <a:pt x="1213028" y="29735"/>
                    <a:pt x="1212399" y="29735"/>
                  </a:cubicBezTo>
                  <a:cubicBezTo>
                    <a:pt x="1212190" y="29735"/>
                    <a:pt x="1211456" y="29945"/>
                    <a:pt x="1210199" y="30364"/>
                  </a:cubicBezTo>
                  <a:cubicBezTo>
                    <a:pt x="1209570" y="29107"/>
                    <a:pt x="1209780" y="28164"/>
                    <a:pt x="1210828" y="27535"/>
                  </a:cubicBezTo>
                  <a:cubicBezTo>
                    <a:pt x="1211875" y="26697"/>
                    <a:pt x="1213237" y="26278"/>
                    <a:pt x="1214914" y="26278"/>
                  </a:cubicBezTo>
                  <a:close/>
                  <a:moveTo>
                    <a:pt x="683838" y="25649"/>
                  </a:moveTo>
                  <a:cubicBezTo>
                    <a:pt x="683838" y="25230"/>
                    <a:pt x="684152" y="25230"/>
                    <a:pt x="684781" y="25649"/>
                  </a:cubicBezTo>
                  <a:cubicBezTo>
                    <a:pt x="687086" y="26068"/>
                    <a:pt x="688972" y="26802"/>
                    <a:pt x="690439" y="27849"/>
                  </a:cubicBezTo>
                  <a:cubicBezTo>
                    <a:pt x="692953" y="29735"/>
                    <a:pt x="695154" y="30888"/>
                    <a:pt x="697040" y="31307"/>
                  </a:cubicBezTo>
                  <a:cubicBezTo>
                    <a:pt x="699135" y="32355"/>
                    <a:pt x="700497" y="33507"/>
                    <a:pt x="701126" y="34765"/>
                  </a:cubicBezTo>
                  <a:cubicBezTo>
                    <a:pt x="701754" y="35603"/>
                    <a:pt x="702593" y="36231"/>
                    <a:pt x="703640" y="36651"/>
                  </a:cubicBezTo>
                  <a:cubicBezTo>
                    <a:pt x="704688" y="37489"/>
                    <a:pt x="705369" y="38275"/>
                    <a:pt x="705684" y="39008"/>
                  </a:cubicBezTo>
                  <a:cubicBezTo>
                    <a:pt x="705998" y="39741"/>
                    <a:pt x="706050" y="40737"/>
                    <a:pt x="705841" y="41994"/>
                  </a:cubicBezTo>
                  <a:lnTo>
                    <a:pt x="705841" y="44194"/>
                  </a:lnTo>
                  <a:lnTo>
                    <a:pt x="706155" y="54253"/>
                  </a:lnTo>
                  <a:lnTo>
                    <a:pt x="705841" y="69026"/>
                  </a:lnTo>
                  <a:cubicBezTo>
                    <a:pt x="705841" y="74265"/>
                    <a:pt x="705736" y="78141"/>
                    <a:pt x="705526" y="80656"/>
                  </a:cubicBezTo>
                  <a:cubicBezTo>
                    <a:pt x="705526" y="88619"/>
                    <a:pt x="705421" y="94591"/>
                    <a:pt x="705212" y="98573"/>
                  </a:cubicBezTo>
                  <a:lnTo>
                    <a:pt x="705212" y="113660"/>
                  </a:lnTo>
                  <a:lnTo>
                    <a:pt x="705212" y="119004"/>
                  </a:lnTo>
                  <a:lnTo>
                    <a:pt x="728786" y="106745"/>
                  </a:lnTo>
                  <a:cubicBezTo>
                    <a:pt x="727110" y="104650"/>
                    <a:pt x="725172" y="102816"/>
                    <a:pt x="722971" y="101244"/>
                  </a:cubicBezTo>
                  <a:cubicBezTo>
                    <a:pt x="720771" y="99673"/>
                    <a:pt x="719461" y="98677"/>
                    <a:pt x="719042" y="98258"/>
                  </a:cubicBezTo>
                  <a:cubicBezTo>
                    <a:pt x="721138" y="98677"/>
                    <a:pt x="722605" y="99097"/>
                    <a:pt x="723443" y="99516"/>
                  </a:cubicBezTo>
                  <a:cubicBezTo>
                    <a:pt x="724281" y="100144"/>
                    <a:pt x="725329" y="100511"/>
                    <a:pt x="726586" y="100616"/>
                  </a:cubicBezTo>
                  <a:cubicBezTo>
                    <a:pt x="727843" y="100721"/>
                    <a:pt x="728682" y="100773"/>
                    <a:pt x="729101" y="100773"/>
                  </a:cubicBezTo>
                  <a:cubicBezTo>
                    <a:pt x="729729" y="100773"/>
                    <a:pt x="731615" y="101087"/>
                    <a:pt x="734758" y="101716"/>
                  </a:cubicBezTo>
                  <a:cubicBezTo>
                    <a:pt x="736225" y="102345"/>
                    <a:pt x="737587" y="102240"/>
                    <a:pt x="738845" y="101402"/>
                  </a:cubicBezTo>
                  <a:lnTo>
                    <a:pt x="742617" y="99516"/>
                  </a:lnTo>
                  <a:lnTo>
                    <a:pt x="743245" y="100459"/>
                  </a:lnTo>
                  <a:cubicBezTo>
                    <a:pt x="743664" y="100668"/>
                    <a:pt x="744345" y="101087"/>
                    <a:pt x="745288" y="101716"/>
                  </a:cubicBezTo>
                  <a:cubicBezTo>
                    <a:pt x="746231" y="102345"/>
                    <a:pt x="747017" y="102764"/>
                    <a:pt x="747646" y="102973"/>
                  </a:cubicBezTo>
                  <a:cubicBezTo>
                    <a:pt x="747855" y="103183"/>
                    <a:pt x="748013" y="103445"/>
                    <a:pt x="748117" y="103759"/>
                  </a:cubicBezTo>
                  <a:cubicBezTo>
                    <a:pt x="748222" y="104073"/>
                    <a:pt x="748274" y="104440"/>
                    <a:pt x="748274" y="104859"/>
                  </a:cubicBezTo>
                  <a:cubicBezTo>
                    <a:pt x="748484" y="105278"/>
                    <a:pt x="748589" y="106012"/>
                    <a:pt x="748589" y="107059"/>
                  </a:cubicBezTo>
                  <a:cubicBezTo>
                    <a:pt x="748379" y="107059"/>
                    <a:pt x="748274" y="107164"/>
                    <a:pt x="748274" y="107374"/>
                  </a:cubicBezTo>
                  <a:cubicBezTo>
                    <a:pt x="748274" y="107583"/>
                    <a:pt x="748170" y="107688"/>
                    <a:pt x="747960" y="107688"/>
                  </a:cubicBezTo>
                  <a:cubicBezTo>
                    <a:pt x="747541" y="108317"/>
                    <a:pt x="747122" y="108841"/>
                    <a:pt x="746703" y="109260"/>
                  </a:cubicBezTo>
                  <a:cubicBezTo>
                    <a:pt x="746284" y="109679"/>
                    <a:pt x="745969" y="110098"/>
                    <a:pt x="745760" y="110517"/>
                  </a:cubicBezTo>
                  <a:cubicBezTo>
                    <a:pt x="745341" y="110936"/>
                    <a:pt x="745131" y="111565"/>
                    <a:pt x="745131" y="112403"/>
                  </a:cubicBezTo>
                  <a:cubicBezTo>
                    <a:pt x="745131" y="113451"/>
                    <a:pt x="744607" y="114289"/>
                    <a:pt x="743560" y="114918"/>
                  </a:cubicBezTo>
                  <a:cubicBezTo>
                    <a:pt x="743350" y="114918"/>
                    <a:pt x="743140" y="115179"/>
                    <a:pt x="742931" y="115703"/>
                  </a:cubicBezTo>
                  <a:cubicBezTo>
                    <a:pt x="742721" y="116227"/>
                    <a:pt x="742617" y="116594"/>
                    <a:pt x="742617" y="116803"/>
                  </a:cubicBezTo>
                  <a:cubicBezTo>
                    <a:pt x="742617" y="117432"/>
                    <a:pt x="742302" y="117956"/>
                    <a:pt x="741674" y="118375"/>
                  </a:cubicBezTo>
                  <a:cubicBezTo>
                    <a:pt x="738950" y="119213"/>
                    <a:pt x="735963" y="120575"/>
                    <a:pt x="732715" y="122461"/>
                  </a:cubicBezTo>
                  <a:cubicBezTo>
                    <a:pt x="729467" y="124347"/>
                    <a:pt x="726900" y="125709"/>
                    <a:pt x="725014" y="126548"/>
                  </a:cubicBezTo>
                  <a:cubicBezTo>
                    <a:pt x="723967" y="127176"/>
                    <a:pt x="722552" y="127857"/>
                    <a:pt x="720771" y="128591"/>
                  </a:cubicBezTo>
                  <a:cubicBezTo>
                    <a:pt x="718990" y="129324"/>
                    <a:pt x="717576" y="129900"/>
                    <a:pt x="716528" y="130319"/>
                  </a:cubicBezTo>
                  <a:lnTo>
                    <a:pt x="713384" y="132205"/>
                  </a:lnTo>
                  <a:cubicBezTo>
                    <a:pt x="712546" y="132415"/>
                    <a:pt x="710765" y="133358"/>
                    <a:pt x="708041" y="135034"/>
                  </a:cubicBezTo>
                  <a:cubicBezTo>
                    <a:pt x="706784" y="135453"/>
                    <a:pt x="706155" y="136292"/>
                    <a:pt x="706155" y="137549"/>
                  </a:cubicBezTo>
                  <a:cubicBezTo>
                    <a:pt x="706365" y="141111"/>
                    <a:pt x="706469" y="146560"/>
                    <a:pt x="706469" y="153894"/>
                  </a:cubicBezTo>
                  <a:lnTo>
                    <a:pt x="706155" y="166467"/>
                  </a:lnTo>
                  <a:lnTo>
                    <a:pt x="706469" y="172439"/>
                  </a:lnTo>
                  <a:lnTo>
                    <a:pt x="706155" y="177468"/>
                  </a:lnTo>
                  <a:lnTo>
                    <a:pt x="706155" y="186269"/>
                  </a:lnTo>
                  <a:lnTo>
                    <a:pt x="706155" y="190041"/>
                  </a:lnTo>
                  <a:lnTo>
                    <a:pt x="705841" y="200100"/>
                  </a:lnTo>
                  <a:cubicBezTo>
                    <a:pt x="705421" y="207643"/>
                    <a:pt x="705212" y="213616"/>
                    <a:pt x="705212" y="218016"/>
                  </a:cubicBezTo>
                  <a:cubicBezTo>
                    <a:pt x="705212" y="218435"/>
                    <a:pt x="704898" y="220216"/>
                    <a:pt x="704269" y="223360"/>
                  </a:cubicBezTo>
                  <a:cubicBezTo>
                    <a:pt x="703850" y="227132"/>
                    <a:pt x="703012" y="231742"/>
                    <a:pt x="701754" y="237190"/>
                  </a:cubicBezTo>
                  <a:cubicBezTo>
                    <a:pt x="701545" y="238028"/>
                    <a:pt x="701178" y="239076"/>
                    <a:pt x="700654" y="240333"/>
                  </a:cubicBezTo>
                  <a:cubicBezTo>
                    <a:pt x="700130" y="241591"/>
                    <a:pt x="699764" y="242638"/>
                    <a:pt x="699554" y="243477"/>
                  </a:cubicBezTo>
                  <a:cubicBezTo>
                    <a:pt x="698716" y="245782"/>
                    <a:pt x="697668" y="249239"/>
                    <a:pt x="696411" y="253849"/>
                  </a:cubicBezTo>
                  <a:cubicBezTo>
                    <a:pt x="696201" y="254268"/>
                    <a:pt x="695835" y="255159"/>
                    <a:pt x="695311" y="256521"/>
                  </a:cubicBezTo>
                  <a:cubicBezTo>
                    <a:pt x="694787" y="257883"/>
                    <a:pt x="694001" y="259088"/>
                    <a:pt x="692953" y="260136"/>
                  </a:cubicBezTo>
                  <a:lnTo>
                    <a:pt x="692325" y="258878"/>
                  </a:lnTo>
                  <a:lnTo>
                    <a:pt x="688867" y="240648"/>
                  </a:lnTo>
                  <a:cubicBezTo>
                    <a:pt x="688658" y="239181"/>
                    <a:pt x="688448" y="237452"/>
                    <a:pt x="688238" y="235461"/>
                  </a:cubicBezTo>
                  <a:cubicBezTo>
                    <a:pt x="688029" y="233470"/>
                    <a:pt x="687715" y="231742"/>
                    <a:pt x="687295" y="230275"/>
                  </a:cubicBezTo>
                  <a:cubicBezTo>
                    <a:pt x="687295" y="229017"/>
                    <a:pt x="687191" y="227813"/>
                    <a:pt x="686981" y="226660"/>
                  </a:cubicBezTo>
                  <a:cubicBezTo>
                    <a:pt x="686772" y="225508"/>
                    <a:pt x="686667" y="224303"/>
                    <a:pt x="686667" y="223045"/>
                  </a:cubicBezTo>
                  <a:cubicBezTo>
                    <a:pt x="686457" y="221159"/>
                    <a:pt x="686352" y="218226"/>
                    <a:pt x="686352" y="214244"/>
                  </a:cubicBezTo>
                  <a:lnTo>
                    <a:pt x="686352" y="201357"/>
                  </a:lnTo>
                  <a:lnTo>
                    <a:pt x="686667" y="185641"/>
                  </a:lnTo>
                  <a:lnTo>
                    <a:pt x="686352" y="174639"/>
                  </a:lnTo>
                  <a:lnTo>
                    <a:pt x="686352" y="149808"/>
                  </a:lnTo>
                  <a:lnTo>
                    <a:pt x="686352" y="146350"/>
                  </a:lnTo>
                  <a:lnTo>
                    <a:pt x="686038" y="145721"/>
                  </a:lnTo>
                  <a:lnTo>
                    <a:pt x="683838" y="147293"/>
                  </a:lnTo>
                  <a:cubicBezTo>
                    <a:pt x="682162" y="148131"/>
                    <a:pt x="680695" y="148865"/>
                    <a:pt x="679437" y="149493"/>
                  </a:cubicBezTo>
                  <a:cubicBezTo>
                    <a:pt x="678180" y="150122"/>
                    <a:pt x="677028" y="150646"/>
                    <a:pt x="675980" y="151065"/>
                  </a:cubicBezTo>
                  <a:lnTo>
                    <a:pt x="672836" y="152951"/>
                  </a:lnTo>
                  <a:cubicBezTo>
                    <a:pt x="671160" y="153789"/>
                    <a:pt x="669641" y="154627"/>
                    <a:pt x="668279" y="155465"/>
                  </a:cubicBezTo>
                  <a:cubicBezTo>
                    <a:pt x="666917" y="156304"/>
                    <a:pt x="665607" y="157037"/>
                    <a:pt x="664350" y="157666"/>
                  </a:cubicBezTo>
                  <a:lnTo>
                    <a:pt x="656177" y="161752"/>
                  </a:lnTo>
                  <a:cubicBezTo>
                    <a:pt x="654920" y="162590"/>
                    <a:pt x="653348" y="163638"/>
                    <a:pt x="651462" y="164895"/>
                  </a:cubicBezTo>
                  <a:cubicBezTo>
                    <a:pt x="649576" y="166153"/>
                    <a:pt x="648005" y="167095"/>
                    <a:pt x="646748" y="167724"/>
                  </a:cubicBezTo>
                  <a:lnTo>
                    <a:pt x="636689" y="171810"/>
                  </a:lnTo>
                  <a:lnTo>
                    <a:pt x="633231" y="174011"/>
                  </a:lnTo>
                  <a:cubicBezTo>
                    <a:pt x="631974" y="174430"/>
                    <a:pt x="631136" y="174639"/>
                    <a:pt x="630717" y="174639"/>
                  </a:cubicBezTo>
                  <a:cubicBezTo>
                    <a:pt x="628831" y="174639"/>
                    <a:pt x="627469" y="174534"/>
                    <a:pt x="626631" y="174325"/>
                  </a:cubicBezTo>
                  <a:cubicBezTo>
                    <a:pt x="626002" y="174325"/>
                    <a:pt x="624850" y="173906"/>
                    <a:pt x="623173" y="173068"/>
                  </a:cubicBezTo>
                  <a:cubicBezTo>
                    <a:pt x="622335" y="173068"/>
                    <a:pt x="620868" y="172858"/>
                    <a:pt x="618772" y="172439"/>
                  </a:cubicBezTo>
                  <a:cubicBezTo>
                    <a:pt x="617515" y="172439"/>
                    <a:pt x="616468" y="172125"/>
                    <a:pt x="615629" y="171496"/>
                  </a:cubicBezTo>
                  <a:cubicBezTo>
                    <a:pt x="614791" y="170867"/>
                    <a:pt x="614372" y="170029"/>
                    <a:pt x="614372" y="168981"/>
                  </a:cubicBezTo>
                  <a:cubicBezTo>
                    <a:pt x="614162" y="168772"/>
                    <a:pt x="614110" y="168562"/>
                    <a:pt x="614215" y="168353"/>
                  </a:cubicBezTo>
                  <a:cubicBezTo>
                    <a:pt x="614320" y="168143"/>
                    <a:pt x="614372" y="167934"/>
                    <a:pt x="614372" y="167724"/>
                  </a:cubicBezTo>
                  <a:lnTo>
                    <a:pt x="614372" y="165210"/>
                  </a:lnTo>
                  <a:lnTo>
                    <a:pt x="613743" y="164895"/>
                  </a:lnTo>
                  <a:cubicBezTo>
                    <a:pt x="612486" y="164476"/>
                    <a:pt x="611229" y="164267"/>
                    <a:pt x="609971" y="164267"/>
                  </a:cubicBezTo>
                  <a:lnTo>
                    <a:pt x="609657" y="165838"/>
                  </a:lnTo>
                  <a:cubicBezTo>
                    <a:pt x="610076" y="168353"/>
                    <a:pt x="610286" y="170448"/>
                    <a:pt x="610286" y="172125"/>
                  </a:cubicBezTo>
                  <a:cubicBezTo>
                    <a:pt x="610286" y="175477"/>
                    <a:pt x="610181" y="177887"/>
                    <a:pt x="609971" y="179354"/>
                  </a:cubicBezTo>
                  <a:cubicBezTo>
                    <a:pt x="609971" y="180192"/>
                    <a:pt x="610024" y="181188"/>
                    <a:pt x="610129" y="182340"/>
                  </a:cubicBezTo>
                  <a:cubicBezTo>
                    <a:pt x="610233" y="183493"/>
                    <a:pt x="610181" y="184907"/>
                    <a:pt x="609971" y="186584"/>
                  </a:cubicBezTo>
                  <a:lnTo>
                    <a:pt x="609657" y="189098"/>
                  </a:lnTo>
                  <a:cubicBezTo>
                    <a:pt x="609657" y="189308"/>
                    <a:pt x="609710" y="189517"/>
                    <a:pt x="609814" y="189727"/>
                  </a:cubicBezTo>
                  <a:cubicBezTo>
                    <a:pt x="609919" y="189936"/>
                    <a:pt x="609867" y="190251"/>
                    <a:pt x="609657" y="190670"/>
                  </a:cubicBezTo>
                  <a:cubicBezTo>
                    <a:pt x="609657" y="191927"/>
                    <a:pt x="609448" y="193604"/>
                    <a:pt x="609029" y="195699"/>
                  </a:cubicBezTo>
                  <a:cubicBezTo>
                    <a:pt x="608819" y="196747"/>
                    <a:pt x="608714" y="198109"/>
                    <a:pt x="608714" y="199785"/>
                  </a:cubicBezTo>
                  <a:cubicBezTo>
                    <a:pt x="608714" y="202090"/>
                    <a:pt x="608190" y="203557"/>
                    <a:pt x="607143" y="204186"/>
                  </a:cubicBezTo>
                  <a:cubicBezTo>
                    <a:pt x="606933" y="204395"/>
                    <a:pt x="606881" y="204605"/>
                    <a:pt x="606985" y="204814"/>
                  </a:cubicBezTo>
                  <a:cubicBezTo>
                    <a:pt x="607090" y="205024"/>
                    <a:pt x="607038" y="205129"/>
                    <a:pt x="606828" y="205129"/>
                  </a:cubicBezTo>
                  <a:cubicBezTo>
                    <a:pt x="606828" y="206596"/>
                    <a:pt x="606357" y="207905"/>
                    <a:pt x="605414" y="209058"/>
                  </a:cubicBezTo>
                  <a:cubicBezTo>
                    <a:pt x="604471" y="210210"/>
                    <a:pt x="603895" y="210891"/>
                    <a:pt x="603685" y="211101"/>
                  </a:cubicBezTo>
                  <a:lnTo>
                    <a:pt x="601485" y="214873"/>
                  </a:lnTo>
                  <a:cubicBezTo>
                    <a:pt x="600856" y="215292"/>
                    <a:pt x="600332" y="215502"/>
                    <a:pt x="599913" y="215502"/>
                  </a:cubicBezTo>
                  <a:cubicBezTo>
                    <a:pt x="599494" y="215502"/>
                    <a:pt x="599075" y="215292"/>
                    <a:pt x="598656" y="214873"/>
                  </a:cubicBezTo>
                  <a:lnTo>
                    <a:pt x="597398" y="214244"/>
                  </a:lnTo>
                  <a:cubicBezTo>
                    <a:pt x="594465" y="213406"/>
                    <a:pt x="591426" y="211939"/>
                    <a:pt x="588283" y="209844"/>
                  </a:cubicBezTo>
                  <a:cubicBezTo>
                    <a:pt x="583883" y="206072"/>
                    <a:pt x="581682" y="204186"/>
                    <a:pt x="581682" y="204186"/>
                  </a:cubicBezTo>
                  <a:cubicBezTo>
                    <a:pt x="579796" y="202090"/>
                    <a:pt x="577806" y="200100"/>
                    <a:pt x="575710" y="198214"/>
                  </a:cubicBezTo>
                  <a:cubicBezTo>
                    <a:pt x="574034" y="196956"/>
                    <a:pt x="572567" y="195489"/>
                    <a:pt x="571310" y="193813"/>
                  </a:cubicBezTo>
                  <a:cubicBezTo>
                    <a:pt x="570052" y="192346"/>
                    <a:pt x="569004" y="190984"/>
                    <a:pt x="568166" y="189727"/>
                  </a:cubicBezTo>
                  <a:cubicBezTo>
                    <a:pt x="567328" y="188470"/>
                    <a:pt x="566595" y="187422"/>
                    <a:pt x="565966" y="186584"/>
                  </a:cubicBezTo>
                  <a:cubicBezTo>
                    <a:pt x="564709" y="185117"/>
                    <a:pt x="563556" y="183126"/>
                    <a:pt x="562508" y="180611"/>
                  </a:cubicBezTo>
                  <a:cubicBezTo>
                    <a:pt x="561880" y="179564"/>
                    <a:pt x="561356" y="177992"/>
                    <a:pt x="560937" y="175897"/>
                  </a:cubicBezTo>
                  <a:cubicBezTo>
                    <a:pt x="560518" y="175268"/>
                    <a:pt x="560099" y="175163"/>
                    <a:pt x="559680" y="175582"/>
                  </a:cubicBezTo>
                  <a:cubicBezTo>
                    <a:pt x="558422" y="176211"/>
                    <a:pt x="557270" y="177049"/>
                    <a:pt x="556222" y="178097"/>
                  </a:cubicBezTo>
                  <a:lnTo>
                    <a:pt x="545849" y="189098"/>
                  </a:lnTo>
                  <a:lnTo>
                    <a:pt x="541763" y="193499"/>
                  </a:lnTo>
                  <a:cubicBezTo>
                    <a:pt x="541763" y="193708"/>
                    <a:pt x="541658" y="193813"/>
                    <a:pt x="541449" y="193813"/>
                  </a:cubicBezTo>
                  <a:cubicBezTo>
                    <a:pt x="541239" y="193813"/>
                    <a:pt x="541030" y="193918"/>
                    <a:pt x="540820" y="194127"/>
                  </a:cubicBezTo>
                  <a:lnTo>
                    <a:pt x="540506" y="194127"/>
                  </a:lnTo>
                  <a:cubicBezTo>
                    <a:pt x="539877" y="194127"/>
                    <a:pt x="539353" y="193866"/>
                    <a:pt x="538934" y="193342"/>
                  </a:cubicBezTo>
                  <a:cubicBezTo>
                    <a:pt x="538515" y="192818"/>
                    <a:pt x="538305" y="192241"/>
                    <a:pt x="538305" y="191613"/>
                  </a:cubicBezTo>
                  <a:cubicBezTo>
                    <a:pt x="538305" y="190146"/>
                    <a:pt x="538829" y="188679"/>
                    <a:pt x="539877" y="187212"/>
                  </a:cubicBezTo>
                  <a:cubicBezTo>
                    <a:pt x="540087" y="186793"/>
                    <a:pt x="540244" y="186426"/>
                    <a:pt x="540349" y="186112"/>
                  </a:cubicBezTo>
                  <a:cubicBezTo>
                    <a:pt x="540453" y="185798"/>
                    <a:pt x="540610" y="185431"/>
                    <a:pt x="540820" y="185012"/>
                  </a:cubicBezTo>
                  <a:cubicBezTo>
                    <a:pt x="540820" y="184383"/>
                    <a:pt x="541239" y="183650"/>
                    <a:pt x="542077" y="182812"/>
                  </a:cubicBezTo>
                  <a:cubicBezTo>
                    <a:pt x="543125" y="181345"/>
                    <a:pt x="544173" y="179983"/>
                    <a:pt x="545221" y="178726"/>
                  </a:cubicBezTo>
                  <a:cubicBezTo>
                    <a:pt x="546268" y="177468"/>
                    <a:pt x="547316" y="176106"/>
                    <a:pt x="548364" y="174639"/>
                  </a:cubicBezTo>
                  <a:cubicBezTo>
                    <a:pt x="550250" y="171496"/>
                    <a:pt x="551193" y="169924"/>
                    <a:pt x="551193" y="169924"/>
                  </a:cubicBezTo>
                  <a:cubicBezTo>
                    <a:pt x="552450" y="167619"/>
                    <a:pt x="554965" y="164371"/>
                    <a:pt x="558737" y="160180"/>
                  </a:cubicBezTo>
                  <a:lnTo>
                    <a:pt x="562823" y="157037"/>
                  </a:lnTo>
                  <a:lnTo>
                    <a:pt x="568166" y="151065"/>
                  </a:lnTo>
                  <a:cubicBezTo>
                    <a:pt x="568166" y="151065"/>
                    <a:pt x="570367" y="148550"/>
                    <a:pt x="574767" y="143521"/>
                  </a:cubicBezTo>
                  <a:cubicBezTo>
                    <a:pt x="575815" y="142473"/>
                    <a:pt x="577229" y="140902"/>
                    <a:pt x="579010" y="138806"/>
                  </a:cubicBezTo>
                  <a:cubicBezTo>
                    <a:pt x="580792" y="136711"/>
                    <a:pt x="582206" y="134825"/>
                    <a:pt x="583254" y="133148"/>
                  </a:cubicBezTo>
                  <a:cubicBezTo>
                    <a:pt x="584302" y="131891"/>
                    <a:pt x="585297" y="130581"/>
                    <a:pt x="586240" y="129219"/>
                  </a:cubicBezTo>
                  <a:cubicBezTo>
                    <a:pt x="587183" y="127857"/>
                    <a:pt x="588178" y="126548"/>
                    <a:pt x="589226" y="125290"/>
                  </a:cubicBezTo>
                  <a:lnTo>
                    <a:pt x="589226" y="124347"/>
                  </a:lnTo>
                  <a:lnTo>
                    <a:pt x="583883" y="127176"/>
                  </a:lnTo>
                  <a:cubicBezTo>
                    <a:pt x="581368" y="128434"/>
                    <a:pt x="579482" y="129272"/>
                    <a:pt x="578225" y="129691"/>
                  </a:cubicBezTo>
                  <a:cubicBezTo>
                    <a:pt x="576339" y="130529"/>
                    <a:pt x="575186" y="131053"/>
                    <a:pt x="574767" y="131262"/>
                  </a:cubicBezTo>
                  <a:lnTo>
                    <a:pt x="569424" y="132205"/>
                  </a:lnTo>
                  <a:cubicBezTo>
                    <a:pt x="568585" y="132205"/>
                    <a:pt x="567852" y="132101"/>
                    <a:pt x="567223" y="131891"/>
                  </a:cubicBezTo>
                  <a:cubicBezTo>
                    <a:pt x="566595" y="131682"/>
                    <a:pt x="566071" y="131472"/>
                    <a:pt x="565652" y="131262"/>
                  </a:cubicBezTo>
                  <a:cubicBezTo>
                    <a:pt x="562718" y="130424"/>
                    <a:pt x="559365" y="129167"/>
                    <a:pt x="555593" y="127491"/>
                  </a:cubicBezTo>
                  <a:cubicBezTo>
                    <a:pt x="554546" y="127281"/>
                    <a:pt x="553183" y="126652"/>
                    <a:pt x="551507" y="125605"/>
                  </a:cubicBezTo>
                  <a:cubicBezTo>
                    <a:pt x="550878" y="125185"/>
                    <a:pt x="550774" y="124557"/>
                    <a:pt x="551193" y="123719"/>
                  </a:cubicBezTo>
                  <a:cubicBezTo>
                    <a:pt x="551402" y="123509"/>
                    <a:pt x="551455" y="123247"/>
                    <a:pt x="551350" y="122933"/>
                  </a:cubicBezTo>
                  <a:cubicBezTo>
                    <a:pt x="551245" y="122618"/>
                    <a:pt x="551193" y="122357"/>
                    <a:pt x="551193" y="122147"/>
                  </a:cubicBezTo>
                  <a:lnTo>
                    <a:pt x="550250" y="121204"/>
                  </a:lnTo>
                  <a:cubicBezTo>
                    <a:pt x="549412" y="119947"/>
                    <a:pt x="548992" y="118899"/>
                    <a:pt x="548992" y="118061"/>
                  </a:cubicBezTo>
                  <a:cubicBezTo>
                    <a:pt x="548992" y="117851"/>
                    <a:pt x="548678" y="116489"/>
                    <a:pt x="548050" y="113975"/>
                  </a:cubicBezTo>
                  <a:lnTo>
                    <a:pt x="548364" y="113346"/>
                  </a:lnTo>
                  <a:cubicBezTo>
                    <a:pt x="549831" y="114394"/>
                    <a:pt x="551298" y="115284"/>
                    <a:pt x="552764" y="116018"/>
                  </a:cubicBezTo>
                  <a:cubicBezTo>
                    <a:pt x="554231" y="116751"/>
                    <a:pt x="555384" y="117327"/>
                    <a:pt x="556222" y="117746"/>
                  </a:cubicBezTo>
                  <a:cubicBezTo>
                    <a:pt x="557060" y="118375"/>
                    <a:pt x="558003" y="118375"/>
                    <a:pt x="559051" y="117746"/>
                  </a:cubicBezTo>
                  <a:lnTo>
                    <a:pt x="570995" y="110203"/>
                  </a:lnTo>
                  <a:cubicBezTo>
                    <a:pt x="572672" y="109155"/>
                    <a:pt x="575710" y="107374"/>
                    <a:pt x="580111" y="104859"/>
                  </a:cubicBezTo>
                  <a:lnTo>
                    <a:pt x="589226" y="98573"/>
                  </a:lnTo>
                  <a:cubicBezTo>
                    <a:pt x="589645" y="98363"/>
                    <a:pt x="590169" y="98049"/>
                    <a:pt x="590798" y="97630"/>
                  </a:cubicBezTo>
                  <a:cubicBezTo>
                    <a:pt x="591426" y="97211"/>
                    <a:pt x="592055" y="97001"/>
                    <a:pt x="592684" y="97001"/>
                  </a:cubicBezTo>
                  <a:cubicBezTo>
                    <a:pt x="594570" y="95744"/>
                    <a:pt x="595513" y="94382"/>
                    <a:pt x="595513" y="92915"/>
                  </a:cubicBezTo>
                  <a:cubicBezTo>
                    <a:pt x="595093" y="86628"/>
                    <a:pt x="594884" y="81913"/>
                    <a:pt x="594884" y="78770"/>
                  </a:cubicBezTo>
                  <a:cubicBezTo>
                    <a:pt x="594884" y="76256"/>
                    <a:pt x="594570" y="74474"/>
                    <a:pt x="593941" y="73427"/>
                  </a:cubicBezTo>
                  <a:cubicBezTo>
                    <a:pt x="593941" y="73008"/>
                    <a:pt x="593208" y="72274"/>
                    <a:pt x="591741" y="71226"/>
                  </a:cubicBezTo>
                  <a:cubicBezTo>
                    <a:pt x="591531" y="71017"/>
                    <a:pt x="590902" y="71226"/>
                    <a:pt x="589855" y="71855"/>
                  </a:cubicBezTo>
                  <a:cubicBezTo>
                    <a:pt x="587340" y="73322"/>
                    <a:pt x="585768" y="74474"/>
                    <a:pt x="585140" y="75313"/>
                  </a:cubicBezTo>
                  <a:cubicBezTo>
                    <a:pt x="583883" y="75941"/>
                    <a:pt x="582206" y="77094"/>
                    <a:pt x="580111" y="78770"/>
                  </a:cubicBezTo>
                  <a:cubicBezTo>
                    <a:pt x="580111" y="78770"/>
                    <a:pt x="578539" y="80342"/>
                    <a:pt x="575396" y="83485"/>
                  </a:cubicBezTo>
                  <a:cubicBezTo>
                    <a:pt x="574348" y="84742"/>
                    <a:pt x="573196" y="85895"/>
                    <a:pt x="571938" y="86943"/>
                  </a:cubicBezTo>
                  <a:cubicBezTo>
                    <a:pt x="570890" y="87571"/>
                    <a:pt x="569895" y="88305"/>
                    <a:pt x="568952" y="89143"/>
                  </a:cubicBezTo>
                  <a:cubicBezTo>
                    <a:pt x="568009" y="89981"/>
                    <a:pt x="567014" y="90819"/>
                    <a:pt x="565966" y="91657"/>
                  </a:cubicBezTo>
                  <a:lnTo>
                    <a:pt x="565023" y="91972"/>
                  </a:lnTo>
                  <a:cubicBezTo>
                    <a:pt x="563975" y="91972"/>
                    <a:pt x="562928" y="91238"/>
                    <a:pt x="561880" y="89772"/>
                  </a:cubicBezTo>
                  <a:cubicBezTo>
                    <a:pt x="564604" y="88095"/>
                    <a:pt x="567066" y="85685"/>
                    <a:pt x="569266" y="82542"/>
                  </a:cubicBezTo>
                  <a:cubicBezTo>
                    <a:pt x="571467" y="79399"/>
                    <a:pt x="573091" y="77199"/>
                    <a:pt x="574138" y="75941"/>
                  </a:cubicBezTo>
                  <a:cubicBezTo>
                    <a:pt x="575815" y="73846"/>
                    <a:pt x="577910" y="70493"/>
                    <a:pt x="580425" y="65883"/>
                  </a:cubicBezTo>
                  <a:cubicBezTo>
                    <a:pt x="582101" y="63159"/>
                    <a:pt x="583044" y="61482"/>
                    <a:pt x="583254" y="60854"/>
                  </a:cubicBezTo>
                  <a:cubicBezTo>
                    <a:pt x="583673" y="60015"/>
                    <a:pt x="583568" y="59387"/>
                    <a:pt x="582940" y="58968"/>
                  </a:cubicBezTo>
                  <a:cubicBezTo>
                    <a:pt x="583568" y="59177"/>
                    <a:pt x="584040" y="59177"/>
                    <a:pt x="584354" y="58968"/>
                  </a:cubicBezTo>
                  <a:cubicBezTo>
                    <a:pt x="584668" y="58758"/>
                    <a:pt x="584930" y="58444"/>
                    <a:pt x="585140" y="58025"/>
                  </a:cubicBezTo>
                  <a:lnTo>
                    <a:pt x="588597" y="52995"/>
                  </a:lnTo>
                  <a:lnTo>
                    <a:pt x="590483" y="49538"/>
                  </a:lnTo>
                  <a:lnTo>
                    <a:pt x="591112" y="48909"/>
                  </a:lnTo>
                  <a:lnTo>
                    <a:pt x="596770" y="41365"/>
                  </a:lnTo>
                  <a:cubicBezTo>
                    <a:pt x="597398" y="40737"/>
                    <a:pt x="597294" y="40108"/>
                    <a:pt x="596456" y="39480"/>
                  </a:cubicBezTo>
                  <a:lnTo>
                    <a:pt x="592998" y="33507"/>
                  </a:lnTo>
                  <a:cubicBezTo>
                    <a:pt x="594255" y="33507"/>
                    <a:pt x="595303" y="33612"/>
                    <a:pt x="596141" y="33822"/>
                  </a:cubicBezTo>
                  <a:cubicBezTo>
                    <a:pt x="596351" y="33403"/>
                    <a:pt x="596403" y="33036"/>
                    <a:pt x="596298" y="32722"/>
                  </a:cubicBezTo>
                  <a:cubicBezTo>
                    <a:pt x="596194" y="32407"/>
                    <a:pt x="595932" y="31936"/>
                    <a:pt x="595513" y="31307"/>
                  </a:cubicBezTo>
                  <a:lnTo>
                    <a:pt x="599599" y="33193"/>
                  </a:lnTo>
                  <a:lnTo>
                    <a:pt x="604628" y="36336"/>
                  </a:lnTo>
                  <a:cubicBezTo>
                    <a:pt x="605885" y="36755"/>
                    <a:pt x="607038" y="37698"/>
                    <a:pt x="608086" y="39165"/>
                  </a:cubicBezTo>
                  <a:lnTo>
                    <a:pt x="608714" y="39480"/>
                  </a:lnTo>
                  <a:cubicBezTo>
                    <a:pt x="610181" y="39480"/>
                    <a:pt x="611543" y="40318"/>
                    <a:pt x="612800" y="41994"/>
                  </a:cubicBezTo>
                  <a:cubicBezTo>
                    <a:pt x="613010" y="42204"/>
                    <a:pt x="613324" y="42413"/>
                    <a:pt x="613743" y="42623"/>
                  </a:cubicBezTo>
                  <a:cubicBezTo>
                    <a:pt x="614162" y="42832"/>
                    <a:pt x="614477" y="43147"/>
                    <a:pt x="614686" y="43566"/>
                  </a:cubicBezTo>
                  <a:cubicBezTo>
                    <a:pt x="615105" y="43566"/>
                    <a:pt x="615315" y="43775"/>
                    <a:pt x="615315" y="44194"/>
                  </a:cubicBezTo>
                  <a:lnTo>
                    <a:pt x="616572" y="48909"/>
                  </a:lnTo>
                  <a:cubicBezTo>
                    <a:pt x="616572" y="49538"/>
                    <a:pt x="616048" y="50376"/>
                    <a:pt x="615001" y="51424"/>
                  </a:cubicBezTo>
                  <a:lnTo>
                    <a:pt x="611858" y="54881"/>
                  </a:lnTo>
                  <a:cubicBezTo>
                    <a:pt x="610391" y="56139"/>
                    <a:pt x="609133" y="57396"/>
                    <a:pt x="608086" y="58653"/>
                  </a:cubicBezTo>
                  <a:cubicBezTo>
                    <a:pt x="607038" y="59911"/>
                    <a:pt x="606095" y="60958"/>
                    <a:pt x="605257" y="61797"/>
                  </a:cubicBezTo>
                  <a:cubicBezTo>
                    <a:pt x="605257" y="61797"/>
                    <a:pt x="604523" y="62530"/>
                    <a:pt x="603056" y="63997"/>
                  </a:cubicBezTo>
                  <a:lnTo>
                    <a:pt x="601170" y="65254"/>
                  </a:lnTo>
                  <a:lnTo>
                    <a:pt x="604314" y="66511"/>
                  </a:lnTo>
                  <a:lnTo>
                    <a:pt x="607143" y="67454"/>
                  </a:lnTo>
                  <a:cubicBezTo>
                    <a:pt x="608400" y="67664"/>
                    <a:pt x="609710" y="68135"/>
                    <a:pt x="611072" y="68869"/>
                  </a:cubicBezTo>
                  <a:cubicBezTo>
                    <a:pt x="612434" y="69602"/>
                    <a:pt x="613429" y="70074"/>
                    <a:pt x="614058" y="70283"/>
                  </a:cubicBezTo>
                  <a:cubicBezTo>
                    <a:pt x="615734" y="70702"/>
                    <a:pt x="617463" y="71226"/>
                    <a:pt x="619244" y="71855"/>
                  </a:cubicBezTo>
                  <a:cubicBezTo>
                    <a:pt x="621025" y="72484"/>
                    <a:pt x="622964" y="73008"/>
                    <a:pt x="625059" y="73427"/>
                  </a:cubicBezTo>
                  <a:cubicBezTo>
                    <a:pt x="626316" y="73636"/>
                    <a:pt x="627574" y="73846"/>
                    <a:pt x="628831" y="74055"/>
                  </a:cubicBezTo>
                  <a:cubicBezTo>
                    <a:pt x="630088" y="74265"/>
                    <a:pt x="631346" y="74474"/>
                    <a:pt x="632603" y="74684"/>
                  </a:cubicBezTo>
                  <a:cubicBezTo>
                    <a:pt x="633022" y="74684"/>
                    <a:pt x="633231" y="74684"/>
                    <a:pt x="633231" y="74684"/>
                  </a:cubicBezTo>
                  <a:cubicBezTo>
                    <a:pt x="634279" y="75103"/>
                    <a:pt x="637003" y="76256"/>
                    <a:pt x="641404" y="78141"/>
                  </a:cubicBezTo>
                  <a:lnTo>
                    <a:pt x="639832" y="75941"/>
                  </a:lnTo>
                  <a:cubicBezTo>
                    <a:pt x="639413" y="75313"/>
                    <a:pt x="639204" y="74579"/>
                    <a:pt x="639204" y="73741"/>
                  </a:cubicBezTo>
                  <a:cubicBezTo>
                    <a:pt x="639204" y="72903"/>
                    <a:pt x="639413" y="72169"/>
                    <a:pt x="639832" y="71541"/>
                  </a:cubicBezTo>
                  <a:cubicBezTo>
                    <a:pt x="640042" y="71122"/>
                    <a:pt x="640147" y="70650"/>
                    <a:pt x="640147" y="70126"/>
                  </a:cubicBezTo>
                  <a:cubicBezTo>
                    <a:pt x="640147" y="69602"/>
                    <a:pt x="640251" y="69131"/>
                    <a:pt x="640461" y="68712"/>
                  </a:cubicBezTo>
                  <a:lnTo>
                    <a:pt x="640461" y="67140"/>
                  </a:lnTo>
                  <a:lnTo>
                    <a:pt x="640775" y="67140"/>
                  </a:lnTo>
                  <a:cubicBezTo>
                    <a:pt x="641194" y="67978"/>
                    <a:pt x="641561" y="68659"/>
                    <a:pt x="641875" y="69183"/>
                  </a:cubicBezTo>
                  <a:cubicBezTo>
                    <a:pt x="642190" y="69707"/>
                    <a:pt x="642556" y="70388"/>
                    <a:pt x="642976" y="71226"/>
                  </a:cubicBezTo>
                  <a:cubicBezTo>
                    <a:pt x="643814" y="72484"/>
                    <a:pt x="645071" y="72798"/>
                    <a:pt x="646748" y="72169"/>
                  </a:cubicBezTo>
                  <a:lnTo>
                    <a:pt x="656492" y="68397"/>
                  </a:lnTo>
                  <a:cubicBezTo>
                    <a:pt x="656492" y="68188"/>
                    <a:pt x="656596" y="68031"/>
                    <a:pt x="656806" y="67926"/>
                  </a:cubicBezTo>
                  <a:cubicBezTo>
                    <a:pt x="657016" y="67821"/>
                    <a:pt x="657120" y="67664"/>
                    <a:pt x="657120" y="67454"/>
                  </a:cubicBezTo>
                  <a:cubicBezTo>
                    <a:pt x="657330" y="66616"/>
                    <a:pt x="658063" y="66407"/>
                    <a:pt x="659320" y="66826"/>
                  </a:cubicBezTo>
                  <a:cubicBezTo>
                    <a:pt x="659949" y="66826"/>
                    <a:pt x="660368" y="66721"/>
                    <a:pt x="660578" y="66511"/>
                  </a:cubicBezTo>
                  <a:cubicBezTo>
                    <a:pt x="661416" y="65883"/>
                    <a:pt x="662778" y="65568"/>
                    <a:pt x="664664" y="65568"/>
                  </a:cubicBezTo>
                  <a:cubicBezTo>
                    <a:pt x="664874" y="65568"/>
                    <a:pt x="665136" y="65464"/>
                    <a:pt x="665450" y="65254"/>
                  </a:cubicBezTo>
                  <a:cubicBezTo>
                    <a:pt x="665764" y="65045"/>
                    <a:pt x="666236" y="64940"/>
                    <a:pt x="666864" y="64940"/>
                  </a:cubicBezTo>
                  <a:lnTo>
                    <a:pt x="669379" y="64940"/>
                  </a:lnTo>
                  <a:cubicBezTo>
                    <a:pt x="670217" y="64940"/>
                    <a:pt x="670951" y="65307"/>
                    <a:pt x="671579" y="66040"/>
                  </a:cubicBezTo>
                  <a:cubicBezTo>
                    <a:pt x="672208" y="66773"/>
                    <a:pt x="672627" y="67664"/>
                    <a:pt x="672836" y="68712"/>
                  </a:cubicBezTo>
                  <a:lnTo>
                    <a:pt x="672522" y="70283"/>
                  </a:lnTo>
                  <a:lnTo>
                    <a:pt x="672522" y="71226"/>
                  </a:lnTo>
                  <a:cubicBezTo>
                    <a:pt x="672732" y="71855"/>
                    <a:pt x="672836" y="72693"/>
                    <a:pt x="672836" y="73741"/>
                  </a:cubicBezTo>
                  <a:cubicBezTo>
                    <a:pt x="672836" y="75627"/>
                    <a:pt x="672417" y="77094"/>
                    <a:pt x="671579" y="78141"/>
                  </a:cubicBezTo>
                  <a:cubicBezTo>
                    <a:pt x="671579" y="78351"/>
                    <a:pt x="671422" y="78561"/>
                    <a:pt x="671108" y="78770"/>
                  </a:cubicBezTo>
                  <a:cubicBezTo>
                    <a:pt x="670793" y="78980"/>
                    <a:pt x="670531" y="79084"/>
                    <a:pt x="670322" y="79084"/>
                  </a:cubicBezTo>
                  <a:lnTo>
                    <a:pt x="669379" y="80342"/>
                  </a:lnTo>
                  <a:cubicBezTo>
                    <a:pt x="668541" y="81599"/>
                    <a:pt x="667702" y="82228"/>
                    <a:pt x="666864" y="82228"/>
                  </a:cubicBezTo>
                  <a:cubicBezTo>
                    <a:pt x="666655" y="82228"/>
                    <a:pt x="666236" y="82542"/>
                    <a:pt x="665607" y="83171"/>
                  </a:cubicBezTo>
                  <a:lnTo>
                    <a:pt x="660578" y="86943"/>
                  </a:lnTo>
                  <a:cubicBezTo>
                    <a:pt x="659530" y="87571"/>
                    <a:pt x="658587" y="88043"/>
                    <a:pt x="657749" y="88357"/>
                  </a:cubicBezTo>
                  <a:cubicBezTo>
                    <a:pt x="656911" y="88671"/>
                    <a:pt x="656072" y="89038"/>
                    <a:pt x="655234" y="89457"/>
                  </a:cubicBezTo>
                  <a:cubicBezTo>
                    <a:pt x="653139" y="90295"/>
                    <a:pt x="651567" y="91029"/>
                    <a:pt x="650519" y="91657"/>
                  </a:cubicBezTo>
                  <a:lnTo>
                    <a:pt x="644547" y="95429"/>
                  </a:lnTo>
                  <a:cubicBezTo>
                    <a:pt x="645385" y="93543"/>
                    <a:pt x="646748" y="91553"/>
                    <a:pt x="648633" y="89457"/>
                  </a:cubicBezTo>
                  <a:lnTo>
                    <a:pt x="648948" y="88829"/>
                  </a:lnTo>
                  <a:cubicBezTo>
                    <a:pt x="649367" y="87781"/>
                    <a:pt x="649576" y="87152"/>
                    <a:pt x="649576" y="86943"/>
                  </a:cubicBezTo>
                  <a:cubicBezTo>
                    <a:pt x="649576" y="86733"/>
                    <a:pt x="649053" y="86419"/>
                    <a:pt x="648005" y="86000"/>
                  </a:cubicBezTo>
                  <a:lnTo>
                    <a:pt x="647062" y="85371"/>
                  </a:lnTo>
                  <a:cubicBezTo>
                    <a:pt x="646852" y="84114"/>
                    <a:pt x="646328" y="83118"/>
                    <a:pt x="645490" y="82385"/>
                  </a:cubicBezTo>
                  <a:cubicBezTo>
                    <a:pt x="644652" y="81651"/>
                    <a:pt x="644023" y="81075"/>
                    <a:pt x="643604" y="80656"/>
                  </a:cubicBezTo>
                  <a:cubicBezTo>
                    <a:pt x="644233" y="81075"/>
                    <a:pt x="644652" y="81809"/>
                    <a:pt x="644862" y="82856"/>
                  </a:cubicBezTo>
                  <a:cubicBezTo>
                    <a:pt x="645071" y="83066"/>
                    <a:pt x="645123" y="83485"/>
                    <a:pt x="645019" y="84114"/>
                  </a:cubicBezTo>
                  <a:cubicBezTo>
                    <a:pt x="644914" y="84742"/>
                    <a:pt x="644862" y="85266"/>
                    <a:pt x="644862" y="85685"/>
                  </a:cubicBezTo>
                  <a:cubicBezTo>
                    <a:pt x="644862" y="85895"/>
                    <a:pt x="644914" y="86104"/>
                    <a:pt x="645019" y="86314"/>
                  </a:cubicBezTo>
                  <a:cubicBezTo>
                    <a:pt x="645123" y="86523"/>
                    <a:pt x="645071" y="86733"/>
                    <a:pt x="644862" y="86943"/>
                  </a:cubicBezTo>
                  <a:cubicBezTo>
                    <a:pt x="644862" y="87990"/>
                    <a:pt x="644547" y="89038"/>
                    <a:pt x="643918" y="90086"/>
                  </a:cubicBezTo>
                  <a:cubicBezTo>
                    <a:pt x="643290" y="91553"/>
                    <a:pt x="641928" y="92705"/>
                    <a:pt x="639832" y="93543"/>
                  </a:cubicBezTo>
                  <a:cubicBezTo>
                    <a:pt x="639623" y="93753"/>
                    <a:pt x="639413" y="93963"/>
                    <a:pt x="639204" y="94172"/>
                  </a:cubicBezTo>
                  <a:cubicBezTo>
                    <a:pt x="638994" y="94382"/>
                    <a:pt x="638785" y="94486"/>
                    <a:pt x="638575" y="94486"/>
                  </a:cubicBezTo>
                  <a:cubicBezTo>
                    <a:pt x="637318" y="95325"/>
                    <a:pt x="636165" y="96110"/>
                    <a:pt x="635117" y="96844"/>
                  </a:cubicBezTo>
                  <a:cubicBezTo>
                    <a:pt x="634070" y="97577"/>
                    <a:pt x="633231" y="98154"/>
                    <a:pt x="632603" y="98573"/>
                  </a:cubicBezTo>
                  <a:lnTo>
                    <a:pt x="627888" y="101716"/>
                  </a:lnTo>
                  <a:cubicBezTo>
                    <a:pt x="627678" y="101925"/>
                    <a:pt x="627364" y="102083"/>
                    <a:pt x="626945" y="102187"/>
                  </a:cubicBezTo>
                  <a:cubicBezTo>
                    <a:pt x="626526" y="102292"/>
                    <a:pt x="626212" y="102554"/>
                    <a:pt x="626002" y="102973"/>
                  </a:cubicBezTo>
                  <a:cubicBezTo>
                    <a:pt x="624745" y="103602"/>
                    <a:pt x="623645" y="104178"/>
                    <a:pt x="622702" y="104702"/>
                  </a:cubicBezTo>
                  <a:cubicBezTo>
                    <a:pt x="621759" y="105226"/>
                    <a:pt x="620868" y="105697"/>
                    <a:pt x="620030" y="106116"/>
                  </a:cubicBezTo>
                  <a:lnTo>
                    <a:pt x="615001" y="108945"/>
                  </a:lnTo>
                  <a:cubicBezTo>
                    <a:pt x="613953" y="109364"/>
                    <a:pt x="612381" y="110203"/>
                    <a:pt x="610286" y="111460"/>
                  </a:cubicBezTo>
                  <a:cubicBezTo>
                    <a:pt x="609448" y="112089"/>
                    <a:pt x="609029" y="113451"/>
                    <a:pt x="609029" y="115546"/>
                  </a:cubicBezTo>
                  <a:cubicBezTo>
                    <a:pt x="609238" y="117223"/>
                    <a:pt x="609290" y="118794"/>
                    <a:pt x="609186" y="120261"/>
                  </a:cubicBezTo>
                  <a:cubicBezTo>
                    <a:pt x="609081" y="121728"/>
                    <a:pt x="609133" y="123300"/>
                    <a:pt x="609343" y="124976"/>
                  </a:cubicBezTo>
                  <a:lnTo>
                    <a:pt x="609657" y="137549"/>
                  </a:lnTo>
                  <a:cubicBezTo>
                    <a:pt x="609448" y="139644"/>
                    <a:pt x="609343" y="142997"/>
                    <a:pt x="609343" y="147607"/>
                  </a:cubicBezTo>
                  <a:cubicBezTo>
                    <a:pt x="609343" y="149074"/>
                    <a:pt x="609867" y="149808"/>
                    <a:pt x="610914" y="149808"/>
                  </a:cubicBezTo>
                  <a:cubicBezTo>
                    <a:pt x="612591" y="150227"/>
                    <a:pt x="614058" y="150489"/>
                    <a:pt x="615315" y="150593"/>
                  </a:cubicBezTo>
                  <a:cubicBezTo>
                    <a:pt x="616572" y="150698"/>
                    <a:pt x="617620" y="150751"/>
                    <a:pt x="618458" y="150751"/>
                  </a:cubicBezTo>
                  <a:cubicBezTo>
                    <a:pt x="620554" y="151170"/>
                    <a:pt x="626526" y="152322"/>
                    <a:pt x="636375" y="154208"/>
                  </a:cubicBezTo>
                  <a:cubicBezTo>
                    <a:pt x="637003" y="154208"/>
                    <a:pt x="637423" y="154313"/>
                    <a:pt x="637632" y="154522"/>
                  </a:cubicBezTo>
                  <a:lnTo>
                    <a:pt x="649576" y="147607"/>
                  </a:lnTo>
                  <a:cubicBezTo>
                    <a:pt x="653977" y="145721"/>
                    <a:pt x="660368" y="142683"/>
                    <a:pt x="668750" y="138492"/>
                  </a:cubicBezTo>
                  <a:lnTo>
                    <a:pt x="672522" y="136606"/>
                  </a:lnTo>
                  <a:lnTo>
                    <a:pt x="684781" y="130005"/>
                  </a:lnTo>
                  <a:cubicBezTo>
                    <a:pt x="685829" y="129586"/>
                    <a:pt x="686352" y="128748"/>
                    <a:pt x="686352" y="127491"/>
                  </a:cubicBezTo>
                  <a:cubicBezTo>
                    <a:pt x="686352" y="126233"/>
                    <a:pt x="686405" y="124714"/>
                    <a:pt x="686510" y="122933"/>
                  </a:cubicBezTo>
                  <a:cubicBezTo>
                    <a:pt x="686614" y="121152"/>
                    <a:pt x="686562" y="119109"/>
                    <a:pt x="686352" y="116803"/>
                  </a:cubicBezTo>
                  <a:lnTo>
                    <a:pt x="686352" y="107688"/>
                  </a:lnTo>
                  <a:lnTo>
                    <a:pt x="686352" y="93858"/>
                  </a:lnTo>
                  <a:lnTo>
                    <a:pt x="686352" y="81913"/>
                  </a:lnTo>
                  <a:lnTo>
                    <a:pt x="686667" y="64311"/>
                  </a:lnTo>
                  <a:lnTo>
                    <a:pt x="686667" y="44823"/>
                  </a:lnTo>
                  <a:cubicBezTo>
                    <a:pt x="686667" y="40632"/>
                    <a:pt x="685410" y="36965"/>
                    <a:pt x="682895" y="33822"/>
                  </a:cubicBezTo>
                  <a:cubicBezTo>
                    <a:pt x="682685" y="33612"/>
                    <a:pt x="682581" y="33350"/>
                    <a:pt x="682581" y="33036"/>
                  </a:cubicBezTo>
                  <a:cubicBezTo>
                    <a:pt x="682581" y="32722"/>
                    <a:pt x="682476" y="32460"/>
                    <a:pt x="682266" y="32250"/>
                  </a:cubicBezTo>
                  <a:cubicBezTo>
                    <a:pt x="682266" y="30783"/>
                    <a:pt x="681742" y="30050"/>
                    <a:pt x="680695" y="30050"/>
                  </a:cubicBezTo>
                  <a:lnTo>
                    <a:pt x="679123" y="26907"/>
                  </a:lnTo>
                  <a:cubicBezTo>
                    <a:pt x="679752" y="26278"/>
                    <a:pt x="680276" y="25964"/>
                    <a:pt x="680695" y="25964"/>
                  </a:cubicBezTo>
                  <a:cubicBezTo>
                    <a:pt x="680904" y="25964"/>
                    <a:pt x="681323" y="26016"/>
                    <a:pt x="681952" y="26121"/>
                  </a:cubicBezTo>
                  <a:cubicBezTo>
                    <a:pt x="682581" y="26225"/>
                    <a:pt x="683209" y="26068"/>
                    <a:pt x="683838" y="25649"/>
                  </a:cubicBezTo>
                  <a:close/>
                  <a:moveTo>
                    <a:pt x="1738856" y="14962"/>
                  </a:moveTo>
                  <a:cubicBezTo>
                    <a:pt x="1740113" y="15172"/>
                    <a:pt x="1741161" y="15800"/>
                    <a:pt x="1741999" y="16848"/>
                  </a:cubicBezTo>
                  <a:cubicBezTo>
                    <a:pt x="1742837" y="17896"/>
                    <a:pt x="1743570" y="18734"/>
                    <a:pt x="1744199" y="19363"/>
                  </a:cubicBezTo>
                  <a:cubicBezTo>
                    <a:pt x="1744618" y="19991"/>
                    <a:pt x="1745194" y="20725"/>
                    <a:pt x="1745928" y="21563"/>
                  </a:cubicBezTo>
                  <a:cubicBezTo>
                    <a:pt x="1746661" y="22401"/>
                    <a:pt x="1747552" y="23239"/>
                    <a:pt x="1748600" y="24078"/>
                  </a:cubicBezTo>
                  <a:cubicBezTo>
                    <a:pt x="1748600" y="24287"/>
                    <a:pt x="1748757" y="24549"/>
                    <a:pt x="1749071" y="24863"/>
                  </a:cubicBezTo>
                  <a:cubicBezTo>
                    <a:pt x="1749385" y="25178"/>
                    <a:pt x="1749647" y="25754"/>
                    <a:pt x="1749857" y="26592"/>
                  </a:cubicBezTo>
                  <a:cubicBezTo>
                    <a:pt x="1750695" y="27849"/>
                    <a:pt x="1751428" y="29735"/>
                    <a:pt x="1752057" y="32250"/>
                  </a:cubicBezTo>
                  <a:cubicBezTo>
                    <a:pt x="1752267" y="32460"/>
                    <a:pt x="1752791" y="32564"/>
                    <a:pt x="1753629" y="32564"/>
                  </a:cubicBezTo>
                  <a:lnTo>
                    <a:pt x="1755829" y="31621"/>
                  </a:lnTo>
                  <a:cubicBezTo>
                    <a:pt x="1755829" y="32669"/>
                    <a:pt x="1755620" y="34241"/>
                    <a:pt x="1755200" y="36336"/>
                  </a:cubicBezTo>
                  <a:cubicBezTo>
                    <a:pt x="1754362" y="37803"/>
                    <a:pt x="1754572" y="39270"/>
                    <a:pt x="1755829" y="40737"/>
                  </a:cubicBezTo>
                  <a:cubicBezTo>
                    <a:pt x="1756248" y="40946"/>
                    <a:pt x="1756458" y="41889"/>
                    <a:pt x="1756458" y="43566"/>
                  </a:cubicBezTo>
                  <a:cubicBezTo>
                    <a:pt x="1756667" y="45452"/>
                    <a:pt x="1756772" y="48281"/>
                    <a:pt x="1756772" y="52053"/>
                  </a:cubicBezTo>
                  <a:cubicBezTo>
                    <a:pt x="1756353" y="56244"/>
                    <a:pt x="1755934" y="59177"/>
                    <a:pt x="1755515" y="60854"/>
                  </a:cubicBezTo>
                  <a:cubicBezTo>
                    <a:pt x="1755096" y="62949"/>
                    <a:pt x="1753838" y="64311"/>
                    <a:pt x="1751743" y="64940"/>
                  </a:cubicBezTo>
                  <a:cubicBezTo>
                    <a:pt x="1751533" y="64940"/>
                    <a:pt x="1751324" y="64992"/>
                    <a:pt x="1751114" y="65097"/>
                  </a:cubicBezTo>
                  <a:cubicBezTo>
                    <a:pt x="1750905" y="65202"/>
                    <a:pt x="1750590" y="65359"/>
                    <a:pt x="1750171" y="65568"/>
                  </a:cubicBezTo>
                  <a:cubicBezTo>
                    <a:pt x="1749123" y="65988"/>
                    <a:pt x="1748285" y="65988"/>
                    <a:pt x="1747657" y="65568"/>
                  </a:cubicBezTo>
                  <a:cubicBezTo>
                    <a:pt x="1747238" y="65149"/>
                    <a:pt x="1746452" y="64783"/>
                    <a:pt x="1745299" y="64468"/>
                  </a:cubicBezTo>
                  <a:cubicBezTo>
                    <a:pt x="1744147" y="64154"/>
                    <a:pt x="1743256" y="63787"/>
                    <a:pt x="1742627" y="63368"/>
                  </a:cubicBezTo>
                  <a:cubicBezTo>
                    <a:pt x="1742418" y="62530"/>
                    <a:pt x="1742104" y="61639"/>
                    <a:pt x="1741684" y="60696"/>
                  </a:cubicBezTo>
                  <a:cubicBezTo>
                    <a:pt x="1741265" y="59753"/>
                    <a:pt x="1740846" y="58653"/>
                    <a:pt x="1740427" y="57396"/>
                  </a:cubicBezTo>
                  <a:cubicBezTo>
                    <a:pt x="1740218" y="56977"/>
                    <a:pt x="1739903" y="56558"/>
                    <a:pt x="1739484" y="56139"/>
                  </a:cubicBezTo>
                  <a:cubicBezTo>
                    <a:pt x="1739065" y="55720"/>
                    <a:pt x="1738646" y="55091"/>
                    <a:pt x="1738227" y="54253"/>
                  </a:cubicBezTo>
                  <a:cubicBezTo>
                    <a:pt x="1737598" y="53624"/>
                    <a:pt x="1737389" y="52995"/>
                    <a:pt x="1737598" y="52367"/>
                  </a:cubicBezTo>
                  <a:cubicBezTo>
                    <a:pt x="1737808" y="51738"/>
                    <a:pt x="1737912" y="51214"/>
                    <a:pt x="1737912" y="50795"/>
                  </a:cubicBezTo>
                  <a:cubicBezTo>
                    <a:pt x="1738122" y="49957"/>
                    <a:pt x="1738332" y="48804"/>
                    <a:pt x="1738541" y="47338"/>
                  </a:cubicBezTo>
                  <a:cubicBezTo>
                    <a:pt x="1738751" y="45871"/>
                    <a:pt x="1738856" y="44090"/>
                    <a:pt x="1738856" y="41994"/>
                  </a:cubicBezTo>
                  <a:cubicBezTo>
                    <a:pt x="1739065" y="41365"/>
                    <a:pt x="1739379" y="40370"/>
                    <a:pt x="1739798" y="39008"/>
                  </a:cubicBezTo>
                  <a:cubicBezTo>
                    <a:pt x="1740218" y="37646"/>
                    <a:pt x="1740427" y="36441"/>
                    <a:pt x="1740427" y="35393"/>
                  </a:cubicBezTo>
                  <a:lnTo>
                    <a:pt x="1740427" y="28792"/>
                  </a:lnTo>
                  <a:cubicBezTo>
                    <a:pt x="1740427" y="28164"/>
                    <a:pt x="1740322" y="27273"/>
                    <a:pt x="1740113" y="26121"/>
                  </a:cubicBezTo>
                  <a:cubicBezTo>
                    <a:pt x="1739903" y="24968"/>
                    <a:pt x="1739694" y="24078"/>
                    <a:pt x="1739484" y="23449"/>
                  </a:cubicBezTo>
                  <a:cubicBezTo>
                    <a:pt x="1739065" y="21982"/>
                    <a:pt x="1738436" y="20515"/>
                    <a:pt x="1737598" y="19048"/>
                  </a:cubicBezTo>
                  <a:cubicBezTo>
                    <a:pt x="1737179" y="17372"/>
                    <a:pt x="1737598" y="16115"/>
                    <a:pt x="1738856" y="15276"/>
                  </a:cubicBezTo>
                  <a:close/>
                  <a:moveTo>
                    <a:pt x="900656" y="14962"/>
                  </a:moveTo>
                  <a:cubicBezTo>
                    <a:pt x="901913" y="15172"/>
                    <a:pt x="902961" y="15800"/>
                    <a:pt x="903799" y="16848"/>
                  </a:cubicBezTo>
                  <a:cubicBezTo>
                    <a:pt x="904637" y="17896"/>
                    <a:pt x="905370" y="18734"/>
                    <a:pt x="905999" y="19363"/>
                  </a:cubicBezTo>
                  <a:cubicBezTo>
                    <a:pt x="906418" y="19991"/>
                    <a:pt x="906994" y="20725"/>
                    <a:pt x="907728" y="21563"/>
                  </a:cubicBezTo>
                  <a:cubicBezTo>
                    <a:pt x="908461" y="22401"/>
                    <a:pt x="909352" y="23239"/>
                    <a:pt x="910399" y="24078"/>
                  </a:cubicBezTo>
                  <a:cubicBezTo>
                    <a:pt x="910399" y="24287"/>
                    <a:pt x="910557" y="24549"/>
                    <a:pt x="910871" y="24863"/>
                  </a:cubicBezTo>
                  <a:cubicBezTo>
                    <a:pt x="911185" y="25178"/>
                    <a:pt x="911447" y="25754"/>
                    <a:pt x="911657" y="26592"/>
                  </a:cubicBezTo>
                  <a:cubicBezTo>
                    <a:pt x="912495" y="27849"/>
                    <a:pt x="913228" y="29735"/>
                    <a:pt x="913857" y="32250"/>
                  </a:cubicBezTo>
                  <a:cubicBezTo>
                    <a:pt x="914067" y="32460"/>
                    <a:pt x="914590" y="32564"/>
                    <a:pt x="915429" y="32564"/>
                  </a:cubicBezTo>
                  <a:lnTo>
                    <a:pt x="917629" y="31621"/>
                  </a:lnTo>
                  <a:cubicBezTo>
                    <a:pt x="917629" y="32669"/>
                    <a:pt x="917419" y="34241"/>
                    <a:pt x="917000" y="36336"/>
                  </a:cubicBezTo>
                  <a:cubicBezTo>
                    <a:pt x="916162" y="37803"/>
                    <a:pt x="916372" y="39270"/>
                    <a:pt x="917629" y="40737"/>
                  </a:cubicBezTo>
                  <a:cubicBezTo>
                    <a:pt x="918048" y="40946"/>
                    <a:pt x="918258" y="41889"/>
                    <a:pt x="918258" y="43566"/>
                  </a:cubicBezTo>
                  <a:cubicBezTo>
                    <a:pt x="918467" y="45452"/>
                    <a:pt x="918572" y="48281"/>
                    <a:pt x="918572" y="52053"/>
                  </a:cubicBezTo>
                  <a:cubicBezTo>
                    <a:pt x="918153" y="56244"/>
                    <a:pt x="917734" y="59177"/>
                    <a:pt x="917315" y="60854"/>
                  </a:cubicBezTo>
                  <a:cubicBezTo>
                    <a:pt x="916896" y="62949"/>
                    <a:pt x="915638" y="64311"/>
                    <a:pt x="913543" y="64940"/>
                  </a:cubicBezTo>
                  <a:cubicBezTo>
                    <a:pt x="913333" y="64940"/>
                    <a:pt x="913124" y="64992"/>
                    <a:pt x="912914" y="65097"/>
                  </a:cubicBezTo>
                  <a:cubicBezTo>
                    <a:pt x="912704" y="65202"/>
                    <a:pt x="912390" y="65359"/>
                    <a:pt x="911971" y="65568"/>
                  </a:cubicBezTo>
                  <a:cubicBezTo>
                    <a:pt x="910923" y="65988"/>
                    <a:pt x="910085" y="65988"/>
                    <a:pt x="909456" y="65568"/>
                  </a:cubicBezTo>
                  <a:cubicBezTo>
                    <a:pt x="909037" y="65149"/>
                    <a:pt x="908252" y="64783"/>
                    <a:pt x="907099" y="64468"/>
                  </a:cubicBezTo>
                  <a:cubicBezTo>
                    <a:pt x="905947" y="64154"/>
                    <a:pt x="905056" y="63787"/>
                    <a:pt x="904427" y="63368"/>
                  </a:cubicBezTo>
                  <a:cubicBezTo>
                    <a:pt x="904218" y="62530"/>
                    <a:pt x="903903" y="61639"/>
                    <a:pt x="903484" y="60696"/>
                  </a:cubicBezTo>
                  <a:cubicBezTo>
                    <a:pt x="903065" y="59753"/>
                    <a:pt x="902646" y="58653"/>
                    <a:pt x="902227" y="57396"/>
                  </a:cubicBezTo>
                  <a:cubicBezTo>
                    <a:pt x="902018" y="56977"/>
                    <a:pt x="901703" y="56558"/>
                    <a:pt x="901284" y="56139"/>
                  </a:cubicBezTo>
                  <a:cubicBezTo>
                    <a:pt x="900865" y="55720"/>
                    <a:pt x="900446" y="55091"/>
                    <a:pt x="900027" y="54253"/>
                  </a:cubicBezTo>
                  <a:cubicBezTo>
                    <a:pt x="899398" y="53624"/>
                    <a:pt x="899189" y="52995"/>
                    <a:pt x="899398" y="52367"/>
                  </a:cubicBezTo>
                  <a:cubicBezTo>
                    <a:pt x="899608" y="51738"/>
                    <a:pt x="899712" y="51214"/>
                    <a:pt x="899712" y="50795"/>
                  </a:cubicBezTo>
                  <a:cubicBezTo>
                    <a:pt x="899922" y="49957"/>
                    <a:pt x="900132" y="48804"/>
                    <a:pt x="900341" y="47338"/>
                  </a:cubicBezTo>
                  <a:cubicBezTo>
                    <a:pt x="900551" y="45871"/>
                    <a:pt x="900656" y="44090"/>
                    <a:pt x="900656" y="41994"/>
                  </a:cubicBezTo>
                  <a:cubicBezTo>
                    <a:pt x="900865" y="41365"/>
                    <a:pt x="901179" y="40370"/>
                    <a:pt x="901598" y="39008"/>
                  </a:cubicBezTo>
                  <a:cubicBezTo>
                    <a:pt x="902018" y="37646"/>
                    <a:pt x="902227" y="36441"/>
                    <a:pt x="902227" y="35393"/>
                  </a:cubicBezTo>
                  <a:lnTo>
                    <a:pt x="902227" y="28792"/>
                  </a:lnTo>
                  <a:cubicBezTo>
                    <a:pt x="902227" y="28164"/>
                    <a:pt x="902122" y="27273"/>
                    <a:pt x="901913" y="26121"/>
                  </a:cubicBezTo>
                  <a:cubicBezTo>
                    <a:pt x="901703" y="24968"/>
                    <a:pt x="901494" y="24078"/>
                    <a:pt x="901284" y="23449"/>
                  </a:cubicBezTo>
                  <a:cubicBezTo>
                    <a:pt x="900865" y="21982"/>
                    <a:pt x="900236" y="20515"/>
                    <a:pt x="899398" y="19048"/>
                  </a:cubicBezTo>
                  <a:cubicBezTo>
                    <a:pt x="898979" y="17372"/>
                    <a:pt x="899398" y="16115"/>
                    <a:pt x="900656" y="15276"/>
                  </a:cubicBezTo>
                  <a:close/>
                  <a:moveTo>
                    <a:pt x="1791662" y="14019"/>
                  </a:moveTo>
                  <a:cubicBezTo>
                    <a:pt x="1792081" y="14019"/>
                    <a:pt x="1792710" y="14229"/>
                    <a:pt x="1793548" y="14648"/>
                  </a:cubicBezTo>
                  <a:lnTo>
                    <a:pt x="1799520" y="19991"/>
                  </a:lnTo>
                  <a:lnTo>
                    <a:pt x="1805807" y="25964"/>
                  </a:lnTo>
                  <a:lnTo>
                    <a:pt x="1813036" y="32879"/>
                  </a:lnTo>
                  <a:cubicBezTo>
                    <a:pt x="1813665" y="33717"/>
                    <a:pt x="1814189" y="34503"/>
                    <a:pt x="1814608" y="35236"/>
                  </a:cubicBezTo>
                  <a:cubicBezTo>
                    <a:pt x="1815027" y="35970"/>
                    <a:pt x="1815446" y="36546"/>
                    <a:pt x="1815865" y="36965"/>
                  </a:cubicBezTo>
                  <a:lnTo>
                    <a:pt x="1817751" y="39480"/>
                  </a:lnTo>
                  <a:cubicBezTo>
                    <a:pt x="1818170" y="40318"/>
                    <a:pt x="1818275" y="40737"/>
                    <a:pt x="1818065" y="40737"/>
                  </a:cubicBezTo>
                  <a:lnTo>
                    <a:pt x="1815551" y="43880"/>
                  </a:lnTo>
                  <a:cubicBezTo>
                    <a:pt x="1815132" y="44299"/>
                    <a:pt x="1814765" y="44614"/>
                    <a:pt x="1814451" y="44823"/>
                  </a:cubicBezTo>
                  <a:cubicBezTo>
                    <a:pt x="1814136" y="45033"/>
                    <a:pt x="1813874" y="45242"/>
                    <a:pt x="1813665" y="45452"/>
                  </a:cubicBezTo>
                  <a:cubicBezTo>
                    <a:pt x="1809474" y="49643"/>
                    <a:pt x="1807378" y="51738"/>
                    <a:pt x="1807378" y="51738"/>
                  </a:cubicBezTo>
                  <a:cubicBezTo>
                    <a:pt x="1806121" y="53205"/>
                    <a:pt x="1804130" y="54253"/>
                    <a:pt x="1801406" y="54881"/>
                  </a:cubicBezTo>
                  <a:cubicBezTo>
                    <a:pt x="1800358" y="55091"/>
                    <a:pt x="1799311" y="55405"/>
                    <a:pt x="1798263" y="55824"/>
                  </a:cubicBezTo>
                  <a:cubicBezTo>
                    <a:pt x="1797215" y="56244"/>
                    <a:pt x="1796377" y="56558"/>
                    <a:pt x="1795748" y="56767"/>
                  </a:cubicBezTo>
                  <a:cubicBezTo>
                    <a:pt x="1795329" y="56767"/>
                    <a:pt x="1795120" y="56767"/>
                    <a:pt x="1795120" y="56767"/>
                  </a:cubicBezTo>
                  <a:cubicBezTo>
                    <a:pt x="1794491" y="56558"/>
                    <a:pt x="1793758" y="56767"/>
                    <a:pt x="1792919" y="57396"/>
                  </a:cubicBezTo>
                  <a:cubicBezTo>
                    <a:pt x="1792081" y="58025"/>
                    <a:pt x="1791348" y="58339"/>
                    <a:pt x="1790719" y="58339"/>
                  </a:cubicBezTo>
                  <a:cubicBezTo>
                    <a:pt x="1788414" y="58968"/>
                    <a:pt x="1786947" y="59387"/>
                    <a:pt x="1786318" y="59596"/>
                  </a:cubicBezTo>
                  <a:cubicBezTo>
                    <a:pt x="1785690" y="59806"/>
                    <a:pt x="1785061" y="60068"/>
                    <a:pt x="1784432" y="60382"/>
                  </a:cubicBezTo>
                  <a:cubicBezTo>
                    <a:pt x="1783804" y="60696"/>
                    <a:pt x="1782966" y="61063"/>
                    <a:pt x="1781918" y="61482"/>
                  </a:cubicBezTo>
                  <a:cubicBezTo>
                    <a:pt x="1781708" y="61692"/>
                    <a:pt x="1781289" y="61901"/>
                    <a:pt x="1780661" y="62111"/>
                  </a:cubicBezTo>
                  <a:cubicBezTo>
                    <a:pt x="1780032" y="62320"/>
                    <a:pt x="1779508" y="62425"/>
                    <a:pt x="1779089" y="62425"/>
                  </a:cubicBezTo>
                  <a:cubicBezTo>
                    <a:pt x="1778251" y="62635"/>
                    <a:pt x="1777308" y="63002"/>
                    <a:pt x="1776260" y="63525"/>
                  </a:cubicBezTo>
                  <a:cubicBezTo>
                    <a:pt x="1775212" y="64049"/>
                    <a:pt x="1774374" y="64416"/>
                    <a:pt x="1773746" y="64626"/>
                  </a:cubicBezTo>
                  <a:cubicBezTo>
                    <a:pt x="1773117" y="64835"/>
                    <a:pt x="1771755" y="65254"/>
                    <a:pt x="1769659" y="65883"/>
                  </a:cubicBezTo>
                  <a:cubicBezTo>
                    <a:pt x="1767564" y="66511"/>
                    <a:pt x="1765678" y="66931"/>
                    <a:pt x="1764002" y="67140"/>
                  </a:cubicBezTo>
                  <a:lnTo>
                    <a:pt x="1757401" y="68083"/>
                  </a:lnTo>
                  <a:cubicBezTo>
                    <a:pt x="1755515" y="68502"/>
                    <a:pt x="1753943" y="68083"/>
                    <a:pt x="1752686" y="66826"/>
                  </a:cubicBezTo>
                  <a:lnTo>
                    <a:pt x="1751114" y="66197"/>
                  </a:lnTo>
                  <a:cubicBezTo>
                    <a:pt x="1753000" y="65568"/>
                    <a:pt x="1754781" y="64887"/>
                    <a:pt x="1756458" y="64154"/>
                  </a:cubicBezTo>
                  <a:cubicBezTo>
                    <a:pt x="1758134" y="63421"/>
                    <a:pt x="1759706" y="62740"/>
                    <a:pt x="1761172" y="62111"/>
                  </a:cubicBezTo>
                  <a:cubicBezTo>
                    <a:pt x="1762639" y="61692"/>
                    <a:pt x="1764630" y="60644"/>
                    <a:pt x="1767145" y="58968"/>
                  </a:cubicBezTo>
                  <a:cubicBezTo>
                    <a:pt x="1768192" y="58339"/>
                    <a:pt x="1769397" y="57658"/>
                    <a:pt x="1770759" y="56925"/>
                  </a:cubicBezTo>
                  <a:cubicBezTo>
                    <a:pt x="1772122" y="56191"/>
                    <a:pt x="1773222" y="55510"/>
                    <a:pt x="1774060" y="54881"/>
                  </a:cubicBezTo>
                  <a:lnTo>
                    <a:pt x="1781918" y="49538"/>
                  </a:lnTo>
                  <a:cubicBezTo>
                    <a:pt x="1783175" y="48490"/>
                    <a:pt x="1784538" y="47390"/>
                    <a:pt x="1786004" y="46238"/>
                  </a:cubicBezTo>
                  <a:cubicBezTo>
                    <a:pt x="1787471" y="45085"/>
                    <a:pt x="1788938" y="43775"/>
                    <a:pt x="1790405" y="42308"/>
                  </a:cubicBezTo>
                  <a:lnTo>
                    <a:pt x="1797949" y="33507"/>
                  </a:lnTo>
                  <a:cubicBezTo>
                    <a:pt x="1798996" y="32460"/>
                    <a:pt x="1798996" y="31412"/>
                    <a:pt x="1797949" y="30364"/>
                  </a:cubicBezTo>
                  <a:cubicBezTo>
                    <a:pt x="1797529" y="29735"/>
                    <a:pt x="1796639" y="28007"/>
                    <a:pt x="1795277" y="25178"/>
                  </a:cubicBezTo>
                  <a:cubicBezTo>
                    <a:pt x="1793915" y="22349"/>
                    <a:pt x="1792291" y="19782"/>
                    <a:pt x="1790405" y="17477"/>
                  </a:cubicBezTo>
                  <a:cubicBezTo>
                    <a:pt x="1790405" y="17267"/>
                    <a:pt x="1789986" y="16743"/>
                    <a:pt x="1789148" y="15905"/>
                  </a:cubicBezTo>
                  <a:cubicBezTo>
                    <a:pt x="1788309" y="15067"/>
                    <a:pt x="1787890" y="14648"/>
                    <a:pt x="1787890" y="14648"/>
                  </a:cubicBezTo>
                  <a:cubicBezTo>
                    <a:pt x="1789986" y="14229"/>
                    <a:pt x="1791243" y="14019"/>
                    <a:pt x="1791662" y="14019"/>
                  </a:cubicBezTo>
                  <a:close/>
                  <a:moveTo>
                    <a:pt x="953462" y="14019"/>
                  </a:moveTo>
                  <a:cubicBezTo>
                    <a:pt x="953881" y="14019"/>
                    <a:pt x="954510" y="14229"/>
                    <a:pt x="955348" y="14648"/>
                  </a:cubicBezTo>
                  <a:lnTo>
                    <a:pt x="961320" y="19991"/>
                  </a:lnTo>
                  <a:lnTo>
                    <a:pt x="967607" y="25964"/>
                  </a:lnTo>
                  <a:lnTo>
                    <a:pt x="974836" y="32879"/>
                  </a:lnTo>
                  <a:cubicBezTo>
                    <a:pt x="975465" y="33717"/>
                    <a:pt x="975989" y="34503"/>
                    <a:pt x="976408" y="35236"/>
                  </a:cubicBezTo>
                  <a:cubicBezTo>
                    <a:pt x="976827" y="35970"/>
                    <a:pt x="977246" y="36546"/>
                    <a:pt x="977665" y="36965"/>
                  </a:cubicBezTo>
                  <a:lnTo>
                    <a:pt x="979551" y="39480"/>
                  </a:lnTo>
                  <a:cubicBezTo>
                    <a:pt x="979970" y="40318"/>
                    <a:pt x="980075" y="40737"/>
                    <a:pt x="979865" y="40737"/>
                  </a:cubicBezTo>
                  <a:lnTo>
                    <a:pt x="977351" y="43880"/>
                  </a:lnTo>
                  <a:cubicBezTo>
                    <a:pt x="976932" y="44299"/>
                    <a:pt x="976565" y="44614"/>
                    <a:pt x="976251" y="44823"/>
                  </a:cubicBezTo>
                  <a:cubicBezTo>
                    <a:pt x="975936" y="45033"/>
                    <a:pt x="975674" y="45242"/>
                    <a:pt x="975465" y="45452"/>
                  </a:cubicBezTo>
                  <a:cubicBezTo>
                    <a:pt x="971274" y="49643"/>
                    <a:pt x="969178" y="51738"/>
                    <a:pt x="969178" y="51738"/>
                  </a:cubicBezTo>
                  <a:cubicBezTo>
                    <a:pt x="967921" y="53205"/>
                    <a:pt x="965930" y="54253"/>
                    <a:pt x="963206" y="54881"/>
                  </a:cubicBezTo>
                  <a:cubicBezTo>
                    <a:pt x="962158" y="55091"/>
                    <a:pt x="961111" y="55405"/>
                    <a:pt x="960063" y="55824"/>
                  </a:cubicBezTo>
                  <a:cubicBezTo>
                    <a:pt x="959015" y="56244"/>
                    <a:pt x="958177" y="56558"/>
                    <a:pt x="957548" y="56767"/>
                  </a:cubicBezTo>
                  <a:cubicBezTo>
                    <a:pt x="957129" y="56767"/>
                    <a:pt x="956920" y="56767"/>
                    <a:pt x="956920" y="56767"/>
                  </a:cubicBezTo>
                  <a:cubicBezTo>
                    <a:pt x="956291" y="56558"/>
                    <a:pt x="955558" y="56767"/>
                    <a:pt x="954719" y="57396"/>
                  </a:cubicBezTo>
                  <a:cubicBezTo>
                    <a:pt x="953881" y="58025"/>
                    <a:pt x="953148" y="58339"/>
                    <a:pt x="952519" y="58339"/>
                  </a:cubicBezTo>
                  <a:cubicBezTo>
                    <a:pt x="950214" y="58968"/>
                    <a:pt x="948747" y="59387"/>
                    <a:pt x="948118" y="59596"/>
                  </a:cubicBezTo>
                  <a:cubicBezTo>
                    <a:pt x="947490" y="59806"/>
                    <a:pt x="946861" y="60068"/>
                    <a:pt x="946232" y="60382"/>
                  </a:cubicBezTo>
                  <a:cubicBezTo>
                    <a:pt x="945604" y="60696"/>
                    <a:pt x="944766" y="61063"/>
                    <a:pt x="943718" y="61482"/>
                  </a:cubicBezTo>
                  <a:cubicBezTo>
                    <a:pt x="943508" y="61692"/>
                    <a:pt x="943089" y="61901"/>
                    <a:pt x="942461" y="62111"/>
                  </a:cubicBezTo>
                  <a:cubicBezTo>
                    <a:pt x="941832" y="62320"/>
                    <a:pt x="941308" y="62425"/>
                    <a:pt x="940889" y="62425"/>
                  </a:cubicBezTo>
                  <a:cubicBezTo>
                    <a:pt x="940051" y="62635"/>
                    <a:pt x="939108" y="63002"/>
                    <a:pt x="938060" y="63525"/>
                  </a:cubicBezTo>
                  <a:cubicBezTo>
                    <a:pt x="937012" y="64049"/>
                    <a:pt x="936174" y="64416"/>
                    <a:pt x="935545" y="64626"/>
                  </a:cubicBezTo>
                  <a:cubicBezTo>
                    <a:pt x="934917" y="64835"/>
                    <a:pt x="933555" y="65254"/>
                    <a:pt x="931459" y="65883"/>
                  </a:cubicBezTo>
                  <a:cubicBezTo>
                    <a:pt x="929364" y="66511"/>
                    <a:pt x="927478" y="66931"/>
                    <a:pt x="925801" y="67140"/>
                  </a:cubicBezTo>
                  <a:lnTo>
                    <a:pt x="919201" y="68083"/>
                  </a:lnTo>
                  <a:cubicBezTo>
                    <a:pt x="917315" y="68502"/>
                    <a:pt x="915743" y="68083"/>
                    <a:pt x="914486" y="66826"/>
                  </a:cubicBezTo>
                  <a:lnTo>
                    <a:pt x="912914" y="66197"/>
                  </a:lnTo>
                  <a:cubicBezTo>
                    <a:pt x="914800" y="65568"/>
                    <a:pt x="916581" y="64887"/>
                    <a:pt x="918258" y="64154"/>
                  </a:cubicBezTo>
                  <a:cubicBezTo>
                    <a:pt x="919934" y="63421"/>
                    <a:pt x="921506" y="62740"/>
                    <a:pt x="922972" y="62111"/>
                  </a:cubicBezTo>
                  <a:cubicBezTo>
                    <a:pt x="924439" y="61692"/>
                    <a:pt x="926430" y="60644"/>
                    <a:pt x="928945" y="58968"/>
                  </a:cubicBezTo>
                  <a:cubicBezTo>
                    <a:pt x="929992" y="58339"/>
                    <a:pt x="931197" y="57658"/>
                    <a:pt x="932559" y="56925"/>
                  </a:cubicBezTo>
                  <a:cubicBezTo>
                    <a:pt x="933922" y="56191"/>
                    <a:pt x="935022" y="55510"/>
                    <a:pt x="935860" y="54881"/>
                  </a:cubicBezTo>
                  <a:lnTo>
                    <a:pt x="943718" y="49538"/>
                  </a:lnTo>
                  <a:cubicBezTo>
                    <a:pt x="944975" y="48490"/>
                    <a:pt x="946337" y="47390"/>
                    <a:pt x="947804" y="46238"/>
                  </a:cubicBezTo>
                  <a:cubicBezTo>
                    <a:pt x="949271" y="45085"/>
                    <a:pt x="950738" y="43775"/>
                    <a:pt x="952205" y="42308"/>
                  </a:cubicBezTo>
                  <a:lnTo>
                    <a:pt x="959748" y="33507"/>
                  </a:lnTo>
                  <a:cubicBezTo>
                    <a:pt x="960796" y="32460"/>
                    <a:pt x="960796" y="31412"/>
                    <a:pt x="959748" y="30364"/>
                  </a:cubicBezTo>
                  <a:cubicBezTo>
                    <a:pt x="959329" y="29735"/>
                    <a:pt x="958439" y="28007"/>
                    <a:pt x="957077" y="25178"/>
                  </a:cubicBezTo>
                  <a:cubicBezTo>
                    <a:pt x="955715" y="22349"/>
                    <a:pt x="954091" y="19782"/>
                    <a:pt x="952205" y="17477"/>
                  </a:cubicBezTo>
                  <a:cubicBezTo>
                    <a:pt x="952205" y="17267"/>
                    <a:pt x="951786" y="16743"/>
                    <a:pt x="950947" y="15905"/>
                  </a:cubicBezTo>
                  <a:cubicBezTo>
                    <a:pt x="950109" y="15067"/>
                    <a:pt x="949690" y="14648"/>
                    <a:pt x="949690" y="14648"/>
                  </a:cubicBezTo>
                  <a:cubicBezTo>
                    <a:pt x="951786" y="14229"/>
                    <a:pt x="953043" y="14019"/>
                    <a:pt x="953462" y="14019"/>
                  </a:cubicBezTo>
                  <a:close/>
                  <a:moveTo>
                    <a:pt x="367379" y="32"/>
                  </a:moveTo>
                  <a:cubicBezTo>
                    <a:pt x="368008" y="-73"/>
                    <a:pt x="368951" y="84"/>
                    <a:pt x="370208" y="503"/>
                  </a:cubicBezTo>
                  <a:cubicBezTo>
                    <a:pt x="371046" y="713"/>
                    <a:pt x="371885" y="1237"/>
                    <a:pt x="372723" y="2075"/>
                  </a:cubicBezTo>
                  <a:cubicBezTo>
                    <a:pt x="373561" y="2913"/>
                    <a:pt x="374190" y="3542"/>
                    <a:pt x="374609" y="3961"/>
                  </a:cubicBezTo>
                  <a:cubicBezTo>
                    <a:pt x="376495" y="5637"/>
                    <a:pt x="378276" y="7418"/>
                    <a:pt x="379952" y="9304"/>
                  </a:cubicBezTo>
                  <a:lnTo>
                    <a:pt x="385610" y="14962"/>
                  </a:lnTo>
                  <a:cubicBezTo>
                    <a:pt x="387077" y="16639"/>
                    <a:pt x="387496" y="18315"/>
                    <a:pt x="386867" y="19991"/>
                  </a:cubicBezTo>
                  <a:cubicBezTo>
                    <a:pt x="386448" y="22296"/>
                    <a:pt x="386029" y="23763"/>
                    <a:pt x="385610" y="24392"/>
                  </a:cubicBezTo>
                  <a:cubicBezTo>
                    <a:pt x="385401" y="25649"/>
                    <a:pt x="385086" y="26749"/>
                    <a:pt x="384667" y="27692"/>
                  </a:cubicBezTo>
                  <a:cubicBezTo>
                    <a:pt x="384248" y="28635"/>
                    <a:pt x="383934" y="29421"/>
                    <a:pt x="383724" y="30050"/>
                  </a:cubicBezTo>
                  <a:cubicBezTo>
                    <a:pt x="379952" y="35289"/>
                    <a:pt x="377752" y="38327"/>
                    <a:pt x="377123" y="39165"/>
                  </a:cubicBezTo>
                  <a:cubicBezTo>
                    <a:pt x="374818" y="41889"/>
                    <a:pt x="372513" y="44823"/>
                    <a:pt x="370208" y="47966"/>
                  </a:cubicBezTo>
                  <a:lnTo>
                    <a:pt x="365179" y="54253"/>
                  </a:lnTo>
                  <a:cubicBezTo>
                    <a:pt x="365179" y="54881"/>
                    <a:pt x="364760" y="55405"/>
                    <a:pt x="363922" y="55824"/>
                  </a:cubicBezTo>
                  <a:lnTo>
                    <a:pt x="366751" y="56767"/>
                  </a:lnTo>
                  <a:cubicBezTo>
                    <a:pt x="367170" y="56977"/>
                    <a:pt x="371885" y="58758"/>
                    <a:pt x="380895" y="62111"/>
                  </a:cubicBezTo>
                  <a:lnTo>
                    <a:pt x="404155" y="72169"/>
                  </a:lnTo>
                  <a:lnTo>
                    <a:pt x="425529" y="80970"/>
                  </a:lnTo>
                  <a:cubicBezTo>
                    <a:pt x="427625" y="81809"/>
                    <a:pt x="430035" y="82594"/>
                    <a:pt x="432759" y="83328"/>
                  </a:cubicBezTo>
                  <a:cubicBezTo>
                    <a:pt x="435483" y="84061"/>
                    <a:pt x="437474" y="84638"/>
                    <a:pt x="438731" y="85057"/>
                  </a:cubicBezTo>
                  <a:cubicBezTo>
                    <a:pt x="442922" y="86523"/>
                    <a:pt x="447585" y="87728"/>
                    <a:pt x="452718" y="88671"/>
                  </a:cubicBezTo>
                  <a:cubicBezTo>
                    <a:pt x="457852" y="89614"/>
                    <a:pt x="461153" y="90191"/>
                    <a:pt x="462620" y="90400"/>
                  </a:cubicBezTo>
                  <a:cubicBezTo>
                    <a:pt x="466182" y="91448"/>
                    <a:pt x="468487" y="92496"/>
                    <a:pt x="469535" y="93543"/>
                  </a:cubicBezTo>
                  <a:cubicBezTo>
                    <a:pt x="469954" y="93963"/>
                    <a:pt x="470321" y="94224"/>
                    <a:pt x="470635" y="94329"/>
                  </a:cubicBezTo>
                  <a:cubicBezTo>
                    <a:pt x="470949" y="94434"/>
                    <a:pt x="471211" y="94486"/>
                    <a:pt x="471421" y="94486"/>
                  </a:cubicBezTo>
                  <a:cubicBezTo>
                    <a:pt x="472469" y="94905"/>
                    <a:pt x="473097" y="95377"/>
                    <a:pt x="473307" y="95901"/>
                  </a:cubicBezTo>
                  <a:cubicBezTo>
                    <a:pt x="473516" y="96425"/>
                    <a:pt x="473202" y="97001"/>
                    <a:pt x="472364" y="97630"/>
                  </a:cubicBezTo>
                  <a:cubicBezTo>
                    <a:pt x="472364" y="97839"/>
                    <a:pt x="472311" y="98049"/>
                    <a:pt x="472207" y="98258"/>
                  </a:cubicBezTo>
                  <a:cubicBezTo>
                    <a:pt x="472102" y="98468"/>
                    <a:pt x="472154" y="98677"/>
                    <a:pt x="472364" y="98887"/>
                  </a:cubicBezTo>
                  <a:cubicBezTo>
                    <a:pt x="474040" y="100563"/>
                    <a:pt x="474878" y="102240"/>
                    <a:pt x="474878" y="103916"/>
                  </a:cubicBezTo>
                  <a:cubicBezTo>
                    <a:pt x="474459" y="106850"/>
                    <a:pt x="473307" y="108631"/>
                    <a:pt x="471421" y="109260"/>
                  </a:cubicBezTo>
                  <a:cubicBezTo>
                    <a:pt x="469744" y="110307"/>
                    <a:pt x="467858" y="110831"/>
                    <a:pt x="465763" y="110831"/>
                  </a:cubicBezTo>
                  <a:cubicBezTo>
                    <a:pt x="464715" y="111250"/>
                    <a:pt x="463563" y="111355"/>
                    <a:pt x="462305" y="111146"/>
                  </a:cubicBezTo>
                  <a:cubicBezTo>
                    <a:pt x="459791" y="110727"/>
                    <a:pt x="458114" y="110517"/>
                    <a:pt x="457276" y="110517"/>
                  </a:cubicBezTo>
                  <a:cubicBezTo>
                    <a:pt x="455390" y="110517"/>
                    <a:pt x="453766" y="110622"/>
                    <a:pt x="452404" y="110831"/>
                  </a:cubicBezTo>
                  <a:cubicBezTo>
                    <a:pt x="451042" y="111041"/>
                    <a:pt x="449837" y="111250"/>
                    <a:pt x="448789" y="111460"/>
                  </a:cubicBezTo>
                  <a:cubicBezTo>
                    <a:pt x="447532" y="111669"/>
                    <a:pt x="446222" y="111984"/>
                    <a:pt x="444860" y="112403"/>
                  </a:cubicBezTo>
                  <a:cubicBezTo>
                    <a:pt x="443498" y="112822"/>
                    <a:pt x="441979" y="113136"/>
                    <a:pt x="440303" y="113346"/>
                  </a:cubicBezTo>
                  <a:lnTo>
                    <a:pt x="435273" y="114289"/>
                  </a:lnTo>
                  <a:cubicBezTo>
                    <a:pt x="434435" y="114289"/>
                    <a:pt x="433649" y="114394"/>
                    <a:pt x="432916" y="114603"/>
                  </a:cubicBezTo>
                  <a:cubicBezTo>
                    <a:pt x="432183" y="114813"/>
                    <a:pt x="431502" y="115022"/>
                    <a:pt x="430873" y="115232"/>
                  </a:cubicBezTo>
                  <a:cubicBezTo>
                    <a:pt x="430035" y="115441"/>
                    <a:pt x="428882" y="115651"/>
                    <a:pt x="427415" y="115861"/>
                  </a:cubicBezTo>
                  <a:cubicBezTo>
                    <a:pt x="425948" y="116070"/>
                    <a:pt x="424586" y="116175"/>
                    <a:pt x="423329" y="116175"/>
                  </a:cubicBezTo>
                  <a:cubicBezTo>
                    <a:pt x="422700" y="116175"/>
                    <a:pt x="421967" y="116070"/>
                    <a:pt x="421129" y="115861"/>
                  </a:cubicBezTo>
                  <a:cubicBezTo>
                    <a:pt x="420291" y="115651"/>
                    <a:pt x="419348" y="115546"/>
                    <a:pt x="418300" y="115546"/>
                  </a:cubicBezTo>
                  <a:lnTo>
                    <a:pt x="418929" y="115546"/>
                  </a:lnTo>
                  <a:cubicBezTo>
                    <a:pt x="420186" y="115546"/>
                    <a:pt x="421548" y="115075"/>
                    <a:pt x="423015" y="114132"/>
                  </a:cubicBezTo>
                  <a:cubicBezTo>
                    <a:pt x="424482" y="113189"/>
                    <a:pt x="425634" y="112612"/>
                    <a:pt x="426472" y="112403"/>
                  </a:cubicBezTo>
                  <a:cubicBezTo>
                    <a:pt x="427939" y="111355"/>
                    <a:pt x="430140" y="110203"/>
                    <a:pt x="433073" y="108945"/>
                  </a:cubicBezTo>
                  <a:cubicBezTo>
                    <a:pt x="434959" y="107898"/>
                    <a:pt x="436636" y="106850"/>
                    <a:pt x="438102" y="105802"/>
                  </a:cubicBezTo>
                  <a:cubicBezTo>
                    <a:pt x="436426" y="105383"/>
                    <a:pt x="435064" y="104859"/>
                    <a:pt x="434016" y="104230"/>
                  </a:cubicBezTo>
                  <a:cubicBezTo>
                    <a:pt x="431292" y="102764"/>
                    <a:pt x="428044" y="101506"/>
                    <a:pt x="424272" y="100459"/>
                  </a:cubicBezTo>
                  <a:lnTo>
                    <a:pt x="416728" y="97630"/>
                  </a:lnTo>
                  <a:cubicBezTo>
                    <a:pt x="408556" y="94067"/>
                    <a:pt x="400593" y="89667"/>
                    <a:pt x="392840" y="84428"/>
                  </a:cubicBezTo>
                  <a:lnTo>
                    <a:pt x="374609" y="71855"/>
                  </a:lnTo>
                  <a:cubicBezTo>
                    <a:pt x="372932" y="70807"/>
                    <a:pt x="371204" y="69393"/>
                    <a:pt x="369422" y="67612"/>
                  </a:cubicBezTo>
                  <a:cubicBezTo>
                    <a:pt x="367641" y="65830"/>
                    <a:pt x="366227" y="64416"/>
                    <a:pt x="365179" y="63368"/>
                  </a:cubicBezTo>
                  <a:cubicBezTo>
                    <a:pt x="364341" y="62320"/>
                    <a:pt x="363293" y="61377"/>
                    <a:pt x="362036" y="60539"/>
                  </a:cubicBezTo>
                  <a:cubicBezTo>
                    <a:pt x="361198" y="59701"/>
                    <a:pt x="360359" y="59806"/>
                    <a:pt x="359521" y="60854"/>
                  </a:cubicBezTo>
                  <a:cubicBezTo>
                    <a:pt x="357635" y="63159"/>
                    <a:pt x="354597" y="66616"/>
                    <a:pt x="350406" y="71226"/>
                  </a:cubicBezTo>
                  <a:lnTo>
                    <a:pt x="345691" y="76570"/>
                  </a:lnTo>
                  <a:cubicBezTo>
                    <a:pt x="344643" y="78037"/>
                    <a:pt x="342652" y="80237"/>
                    <a:pt x="339719" y="83171"/>
                  </a:cubicBezTo>
                  <a:lnTo>
                    <a:pt x="332489" y="91029"/>
                  </a:lnTo>
                  <a:cubicBezTo>
                    <a:pt x="328298" y="95639"/>
                    <a:pt x="323688" y="99935"/>
                    <a:pt x="318659" y="103916"/>
                  </a:cubicBezTo>
                  <a:cubicBezTo>
                    <a:pt x="313839" y="108107"/>
                    <a:pt x="309543" y="112193"/>
                    <a:pt x="305772" y="116175"/>
                  </a:cubicBezTo>
                  <a:cubicBezTo>
                    <a:pt x="305772" y="116175"/>
                    <a:pt x="302943" y="118689"/>
                    <a:pt x="297285" y="123719"/>
                  </a:cubicBezTo>
                  <a:lnTo>
                    <a:pt x="290370" y="130005"/>
                  </a:lnTo>
                  <a:lnTo>
                    <a:pt x="285026" y="135034"/>
                  </a:lnTo>
                  <a:cubicBezTo>
                    <a:pt x="284607" y="135244"/>
                    <a:pt x="284240" y="135663"/>
                    <a:pt x="283926" y="136292"/>
                  </a:cubicBezTo>
                  <a:cubicBezTo>
                    <a:pt x="283612" y="136920"/>
                    <a:pt x="283350" y="137339"/>
                    <a:pt x="283140" y="137549"/>
                  </a:cubicBezTo>
                  <a:cubicBezTo>
                    <a:pt x="282721" y="137758"/>
                    <a:pt x="282197" y="138178"/>
                    <a:pt x="281569" y="138806"/>
                  </a:cubicBezTo>
                  <a:cubicBezTo>
                    <a:pt x="280940" y="139435"/>
                    <a:pt x="280206" y="139749"/>
                    <a:pt x="279368" y="139749"/>
                  </a:cubicBezTo>
                  <a:cubicBezTo>
                    <a:pt x="278740" y="139749"/>
                    <a:pt x="278425" y="139854"/>
                    <a:pt x="278425" y="140064"/>
                  </a:cubicBezTo>
                  <a:cubicBezTo>
                    <a:pt x="276539" y="141740"/>
                    <a:pt x="274339" y="142578"/>
                    <a:pt x="271824" y="142578"/>
                  </a:cubicBezTo>
                  <a:cubicBezTo>
                    <a:pt x="270358" y="142578"/>
                    <a:pt x="269310" y="142473"/>
                    <a:pt x="268681" y="142264"/>
                  </a:cubicBezTo>
                  <a:cubicBezTo>
                    <a:pt x="267633" y="142054"/>
                    <a:pt x="266952" y="141688"/>
                    <a:pt x="266638" y="141164"/>
                  </a:cubicBezTo>
                  <a:cubicBezTo>
                    <a:pt x="266324" y="140640"/>
                    <a:pt x="266167" y="139959"/>
                    <a:pt x="266167" y="139121"/>
                  </a:cubicBezTo>
                  <a:cubicBezTo>
                    <a:pt x="266167" y="138701"/>
                    <a:pt x="266062" y="138073"/>
                    <a:pt x="265852" y="137235"/>
                  </a:cubicBezTo>
                  <a:cubicBezTo>
                    <a:pt x="265643" y="136396"/>
                    <a:pt x="265852" y="135663"/>
                    <a:pt x="266481" y="135034"/>
                  </a:cubicBezTo>
                  <a:cubicBezTo>
                    <a:pt x="266690" y="134615"/>
                    <a:pt x="266743" y="134144"/>
                    <a:pt x="266638" y="133620"/>
                  </a:cubicBezTo>
                  <a:cubicBezTo>
                    <a:pt x="266533" y="133096"/>
                    <a:pt x="266481" y="132625"/>
                    <a:pt x="266481" y="132205"/>
                  </a:cubicBezTo>
                  <a:lnTo>
                    <a:pt x="266795" y="132205"/>
                  </a:lnTo>
                  <a:cubicBezTo>
                    <a:pt x="266167" y="131577"/>
                    <a:pt x="265852" y="130948"/>
                    <a:pt x="265852" y="130319"/>
                  </a:cubicBezTo>
                  <a:cubicBezTo>
                    <a:pt x="265852" y="129272"/>
                    <a:pt x="266167" y="128329"/>
                    <a:pt x="266795" y="127491"/>
                  </a:cubicBezTo>
                  <a:cubicBezTo>
                    <a:pt x="268262" y="123300"/>
                    <a:pt x="269415" y="120471"/>
                    <a:pt x="270253" y="119004"/>
                  </a:cubicBezTo>
                  <a:cubicBezTo>
                    <a:pt x="270462" y="118585"/>
                    <a:pt x="270829" y="117956"/>
                    <a:pt x="271353" y="117118"/>
                  </a:cubicBezTo>
                  <a:cubicBezTo>
                    <a:pt x="271877" y="116280"/>
                    <a:pt x="272453" y="115861"/>
                    <a:pt x="273082" y="115861"/>
                  </a:cubicBezTo>
                  <a:cubicBezTo>
                    <a:pt x="274549" y="115441"/>
                    <a:pt x="275701" y="114760"/>
                    <a:pt x="276539" y="113817"/>
                  </a:cubicBezTo>
                  <a:cubicBezTo>
                    <a:pt x="277378" y="112874"/>
                    <a:pt x="278006" y="112193"/>
                    <a:pt x="278425" y="111774"/>
                  </a:cubicBezTo>
                  <a:lnTo>
                    <a:pt x="293513" y="97944"/>
                  </a:lnTo>
                  <a:cubicBezTo>
                    <a:pt x="301895" y="90400"/>
                    <a:pt x="308181" y="84533"/>
                    <a:pt x="312372" y="80342"/>
                  </a:cubicBezTo>
                  <a:cubicBezTo>
                    <a:pt x="320335" y="72379"/>
                    <a:pt x="324317" y="68397"/>
                    <a:pt x="324317" y="68397"/>
                  </a:cubicBezTo>
                  <a:cubicBezTo>
                    <a:pt x="332280" y="60435"/>
                    <a:pt x="336261" y="56453"/>
                    <a:pt x="336261" y="56453"/>
                  </a:cubicBezTo>
                  <a:cubicBezTo>
                    <a:pt x="339823" y="53100"/>
                    <a:pt x="346320" y="45976"/>
                    <a:pt x="355749" y="35079"/>
                  </a:cubicBezTo>
                  <a:cubicBezTo>
                    <a:pt x="362245" y="26907"/>
                    <a:pt x="366227" y="21877"/>
                    <a:pt x="367694" y="19991"/>
                  </a:cubicBezTo>
                  <a:cubicBezTo>
                    <a:pt x="369370" y="17686"/>
                    <a:pt x="370418" y="15486"/>
                    <a:pt x="370837" y="13391"/>
                  </a:cubicBezTo>
                  <a:cubicBezTo>
                    <a:pt x="371046" y="12971"/>
                    <a:pt x="371151" y="12343"/>
                    <a:pt x="371151" y="11505"/>
                  </a:cubicBezTo>
                  <a:cubicBezTo>
                    <a:pt x="371151" y="10247"/>
                    <a:pt x="371046" y="9200"/>
                    <a:pt x="370837" y="8361"/>
                  </a:cubicBezTo>
                  <a:cubicBezTo>
                    <a:pt x="370627" y="7523"/>
                    <a:pt x="370418" y="6790"/>
                    <a:pt x="370208" y="6161"/>
                  </a:cubicBezTo>
                  <a:cubicBezTo>
                    <a:pt x="369370" y="4904"/>
                    <a:pt x="368741" y="3751"/>
                    <a:pt x="368322" y="2703"/>
                  </a:cubicBezTo>
                  <a:cubicBezTo>
                    <a:pt x="367484" y="1865"/>
                    <a:pt x="366751" y="1446"/>
                    <a:pt x="366122" y="1446"/>
                  </a:cubicBezTo>
                  <a:cubicBezTo>
                    <a:pt x="366332" y="608"/>
                    <a:pt x="366751" y="136"/>
                    <a:pt x="367379" y="3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9382887" y="2232120"/>
              <a:ext cx="2346484" cy="116462"/>
            </a:xfrm>
            <a:custGeom>
              <a:avLst/>
              <a:gdLst/>
              <a:ahLst/>
              <a:cxnLst/>
              <a:rect l="l" t="t" r="r" b="b"/>
              <a:pathLst>
                <a:path w="2346484" h="116462">
                  <a:moveTo>
                    <a:pt x="2237352" y="91003"/>
                  </a:moveTo>
                  <a:cubicBezTo>
                    <a:pt x="2233293" y="92585"/>
                    <a:pt x="2230539" y="94285"/>
                    <a:pt x="2229089" y="96103"/>
                  </a:cubicBezTo>
                  <a:cubicBezTo>
                    <a:pt x="2227640" y="97922"/>
                    <a:pt x="2226915" y="99885"/>
                    <a:pt x="2226915" y="101993"/>
                  </a:cubicBezTo>
                  <a:cubicBezTo>
                    <a:pt x="2226915" y="104734"/>
                    <a:pt x="2228364" y="107225"/>
                    <a:pt x="2231264" y="109465"/>
                  </a:cubicBezTo>
                  <a:cubicBezTo>
                    <a:pt x="2234163" y="111705"/>
                    <a:pt x="2238801" y="112825"/>
                    <a:pt x="2245179" y="112825"/>
                  </a:cubicBezTo>
                  <a:cubicBezTo>
                    <a:pt x="2250450" y="112825"/>
                    <a:pt x="2254271" y="111863"/>
                    <a:pt x="2256643" y="109939"/>
                  </a:cubicBezTo>
                  <a:cubicBezTo>
                    <a:pt x="2259015" y="108016"/>
                    <a:pt x="2260201" y="105762"/>
                    <a:pt x="2260201" y="103179"/>
                  </a:cubicBezTo>
                  <a:cubicBezTo>
                    <a:pt x="2260201" y="100860"/>
                    <a:pt x="2259108" y="98976"/>
                    <a:pt x="2256920" y="97526"/>
                  </a:cubicBezTo>
                  <a:cubicBezTo>
                    <a:pt x="2254733" y="96077"/>
                    <a:pt x="2250555" y="94588"/>
                    <a:pt x="2244388" y="93059"/>
                  </a:cubicBezTo>
                  <a:cubicBezTo>
                    <a:pt x="2241489" y="92268"/>
                    <a:pt x="2239144" y="91583"/>
                    <a:pt x="2237352" y="91003"/>
                  </a:cubicBezTo>
                  <a:close/>
                  <a:moveTo>
                    <a:pt x="1593609" y="44908"/>
                  </a:moveTo>
                  <a:lnTo>
                    <a:pt x="1582619" y="83255"/>
                  </a:lnTo>
                  <a:cubicBezTo>
                    <a:pt x="1584728" y="83361"/>
                    <a:pt x="1586309" y="83413"/>
                    <a:pt x="1587363" y="83413"/>
                  </a:cubicBezTo>
                  <a:cubicBezTo>
                    <a:pt x="1596851" y="83413"/>
                    <a:pt x="1603440" y="80778"/>
                    <a:pt x="1607130" y="75507"/>
                  </a:cubicBezTo>
                  <a:cubicBezTo>
                    <a:pt x="1610819" y="70236"/>
                    <a:pt x="1612664" y="64569"/>
                    <a:pt x="1612664" y="58508"/>
                  </a:cubicBezTo>
                  <a:cubicBezTo>
                    <a:pt x="1612664" y="55661"/>
                    <a:pt x="1611952" y="53118"/>
                    <a:pt x="1610529" y="50878"/>
                  </a:cubicBezTo>
                  <a:cubicBezTo>
                    <a:pt x="1609106" y="48638"/>
                    <a:pt x="1607261" y="47083"/>
                    <a:pt x="1604995" y="46213"/>
                  </a:cubicBezTo>
                  <a:cubicBezTo>
                    <a:pt x="1602728" y="45343"/>
                    <a:pt x="1598933" y="44908"/>
                    <a:pt x="1593609" y="44908"/>
                  </a:cubicBezTo>
                  <a:close/>
                  <a:moveTo>
                    <a:pt x="1823474" y="33523"/>
                  </a:moveTo>
                  <a:cubicBezTo>
                    <a:pt x="1821419" y="33523"/>
                    <a:pt x="1819126" y="34946"/>
                    <a:pt x="1816596" y="37793"/>
                  </a:cubicBezTo>
                  <a:cubicBezTo>
                    <a:pt x="1811957" y="42958"/>
                    <a:pt x="1808083" y="50733"/>
                    <a:pt x="1804973" y="61117"/>
                  </a:cubicBezTo>
                  <a:cubicBezTo>
                    <a:pt x="1808716" y="60590"/>
                    <a:pt x="1811615" y="59852"/>
                    <a:pt x="1813670" y="58903"/>
                  </a:cubicBezTo>
                  <a:cubicBezTo>
                    <a:pt x="1815726" y="57954"/>
                    <a:pt x="1817742" y="56426"/>
                    <a:pt x="1819719" y="54317"/>
                  </a:cubicBezTo>
                  <a:cubicBezTo>
                    <a:pt x="1821696" y="52209"/>
                    <a:pt x="1823395" y="49547"/>
                    <a:pt x="1824818" y="46332"/>
                  </a:cubicBezTo>
                  <a:cubicBezTo>
                    <a:pt x="1826242" y="43116"/>
                    <a:pt x="1826953" y="40112"/>
                    <a:pt x="1826953" y="37318"/>
                  </a:cubicBezTo>
                  <a:cubicBezTo>
                    <a:pt x="1826953" y="36159"/>
                    <a:pt x="1826624" y="35236"/>
                    <a:pt x="1825965" y="34551"/>
                  </a:cubicBezTo>
                  <a:cubicBezTo>
                    <a:pt x="1825306" y="33866"/>
                    <a:pt x="1824476" y="33523"/>
                    <a:pt x="1823474" y="33523"/>
                  </a:cubicBezTo>
                  <a:close/>
                  <a:moveTo>
                    <a:pt x="1213874" y="33523"/>
                  </a:moveTo>
                  <a:cubicBezTo>
                    <a:pt x="1211819" y="33523"/>
                    <a:pt x="1209526" y="34946"/>
                    <a:pt x="1206996" y="37793"/>
                  </a:cubicBezTo>
                  <a:cubicBezTo>
                    <a:pt x="1202357" y="42958"/>
                    <a:pt x="1198483" y="50733"/>
                    <a:pt x="1195373" y="61117"/>
                  </a:cubicBezTo>
                  <a:cubicBezTo>
                    <a:pt x="1199116" y="60590"/>
                    <a:pt x="1202015" y="59852"/>
                    <a:pt x="1204070" y="58903"/>
                  </a:cubicBezTo>
                  <a:cubicBezTo>
                    <a:pt x="1206126" y="57954"/>
                    <a:pt x="1208142" y="56426"/>
                    <a:pt x="1210119" y="54317"/>
                  </a:cubicBezTo>
                  <a:cubicBezTo>
                    <a:pt x="1212095" y="52209"/>
                    <a:pt x="1213795" y="49547"/>
                    <a:pt x="1215218" y="46332"/>
                  </a:cubicBezTo>
                  <a:cubicBezTo>
                    <a:pt x="1216642" y="43116"/>
                    <a:pt x="1217353" y="40112"/>
                    <a:pt x="1217353" y="37318"/>
                  </a:cubicBezTo>
                  <a:cubicBezTo>
                    <a:pt x="1217353" y="36159"/>
                    <a:pt x="1217024" y="35236"/>
                    <a:pt x="1216365" y="34551"/>
                  </a:cubicBezTo>
                  <a:cubicBezTo>
                    <a:pt x="1215706" y="33866"/>
                    <a:pt x="1214876" y="33523"/>
                    <a:pt x="1213874" y="33523"/>
                  </a:cubicBezTo>
                  <a:close/>
                  <a:moveTo>
                    <a:pt x="1023374" y="33523"/>
                  </a:moveTo>
                  <a:cubicBezTo>
                    <a:pt x="1021319" y="33523"/>
                    <a:pt x="1019026" y="34946"/>
                    <a:pt x="1016496" y="37793"/>
                  </a:cubicBezTo>
                  <a:cubicBezTo>
                    <a:pt x="1011857" y="42958"/>
                    <a:pt x="1007983" y="50733"/>
                    <a:pt x="1004873" y="61117"/>
                  </a:cubicBezTo>
                  <a:cubicBezTo>
                    <a:pt x="1008616" y="60590"/>
                    <a:pt x="1011515" y="59852"/>
                    <a:pt x="1013570" y="58903"/>
                  </a:cubicBezTo>
                  <a:cubicBezTo>
                    <a:pt x="1015626" y="57954"/>
                    <a:pt x="1017642" y="56426"/>
                    <a:pt x="1019619" y="54317"/>
                  </a:cubicBezTo>
                  <a:cubicBezTo>
                    <a:pt x="1021596" y="52209"/>
                    <a:pt x="1023295" y="49547"/>
                    <a:pt x="1024718" y="46332"/>
                  </a:cubicBezTo>
                  <a:cubicBezTo>
                    <a:pt x="1026142" y="43116"/>
                    <a:pt x="1026853" y="40112"/>
                    <a:pt x="1026853" y="37318"/>
                  </a:cubicBezTo>
                  <a:cubicBezTo>
                    <a:pt x="1026853" y="36159"/>
                    <a:pt x="1026524" y="35236"/>
                    <a:pt x="1025865" y="34551"/>
                  </a:cubicBezTo>
                  <a:cubicBezTo>
                    <a:pt x="1025206" y="33866"/>
                    <a:pt x="1024376" y="33523"/>
                    <a:pt x="1023374" y="33523"/>
                  </a:cubicBezTo>
                  <a:close/>
                  <a:moveTo>
                    <a:pt x="756674" y="33523"/>
                  </a:moveTo>
                  <a:cubicBezTo>
                    <a:pt x="754619" y="33523"/>
                    <a:pt x="752326" y="34946"/>
                    <a:pt x="749796" y="37793"/>
                  </a:cubicBezTo>
                  <a:cubicBezTo>
                    <a:pt x="745157" y="42958"/>
                    <a:pt x="741283" y="50733"/>
                    <a:pt x="738173" y="61117"/>
                  </a:cubicBezTo>
                  <a:cubicBezTo>
                    <a:pt x="741916" y="60590"/>
                    <a:pt x="744815" y="59852"/>
                    <a:pt x="746870" y="58903"/>
                  </a:cubicBezTo>
                  <a:cubicBezTo>
                    <a:pt x="748926" y="57954"/>
                    <a:pt x="750942" y="56426"/>
                    <a:pt x="752919" y="54317"/>
                  </a:cubicBezTo>
                  <a:cubicBezTo>
                    <a:pt x="754896" y="52209"/>
                    <a:pt x="756595" y="49547"/>
                    <a:pt x="758018" y="46332"/>
                  </a:cubicBezTo>
                  <a:cubicBezTo>
                    <a:pt x="759442" y="43116"/>
                    <a:pt x="760153" y="40112"/>
                    <a:pt x="760153" y="37318"/>
                  </a:cubicBezTo>
                  <a:cubicBezTo>
                    <a:pt x="760153" y="36159"/>
                    <a:pt x="759824" y="35236"/>
                    <a:pt x="759165" y="34551"/>
                  </a:cubicBezTo>
                  <a:cubicBezTo>
                    <a:pt x="758506" y="33866"/>
                    <a:pt x="757676" y="33523"/>
                    <a:pt x="756674" y="33523"/>
                  </a:cubicBezTo>
                  <a:close/>
                  <a:moveTo>
                    <a:pt x="1354694" y="33286"/>
                  </a:moveTo>
                  <a:cubicBezTo>
                    <a:pt x="1353376" y="33286"/>
                    <a:pt x="1352006" y="33918"/>
                    <a:pt x="1350582" y="35183"/>
                  </a:cubicBezTo>
                  <a:cubicBezTo>
                    <a:pt x="1347736" y="37819"/>
                    <a:pt x="1344666" y="43156"/>
                    <a:pt x="1341371" y="51194"/>
                  </a:cubicBezTo>
                  <a:cubicBezTo>
                    <a:pt x="1338077" y="59233"/>
                    <a:pt x="1336430" y="66177"/>
                    <a:pt x="1336430" y="72028"/>
                  </a:cubicBezTo>
                  <a:cubicBezTo>
                    <a:pt x="1336430" y="74294"/>
                    <a:pt x="1336798" y="75915"/>
                    <a:pt x="1337537" y="76890"/>
                  </a:cubicBezTo>
                  <a:cubicBezTo>
                    <a:pt x="1338275" y="77865"/>
                    <a:pt x="1339092" y="78353"/>
                    <a:pt x="1339988" y="78353"/>
                  </a:cubicBezTo>
                  <a:cubicBezTo>
                    <a:pt x="1341938" y="78353"/>
                    <a:pt x="1343888" y="77273"/>
                    <a:pt x="1345838" y="75111"/>
                  </a:cubicBezTo>
                  <a:cubicBezTo>
                    <a:pt x="1348632" y="71949"/>
                    <a:pt x="1351136" y="68101"/>
                    <a:pt x="1353350" y="63568"/>
                  </a:cubicBezTo>
                  <a:cubicBezTo>
                    <a:pt x="1357356" y="55609"/>
                    <a:pt x="1359358" y="48519"/>
                    <a:pt x="1359358" y="42299"/>
                  </a:cubicBezTo>
                  <a:cubicBezTo>
                    <a:pt x="1359358" y="38873"/>
                    <a:pt x="1358832" y="36396"/>
                    <a:pt x="1357777" y="34867"/>
                  </a:cubicBezTo>
                  <a:cubicBezTo>
                    <a:pt x="1356987" y="33813"/>
                    <a:pt x="1355959" y="33286"/>
                    <a:pt x="1354694" y="33286"/>
                  </a:cubicBezTo>
                  <a:close/>
                  <a:moveTo>
                    <a:pt x="1498201" y="32970"/>
                  </a:moveTo>
                  <a:cubicBezTo>
                    <a:pt x="1496831" y="32970"/>
                    <a:pt x="1495355" y="33655"/>
                    <a:pt x="1493774" y="35025"/>
                  </a:cubicBezTo>
                  <a:cubicBezTo>
                    <a:pt x="1490769" y="37766"/>
                    <a:pt x="1487620" y="43235"/>
                    <a:pt x="1484325" y="51431"/>
                  </a:cubicBezTo>
                  <a:cubicBezTo>
                    <a:pt x="1481031" y="59628"/>
                    <a:pt x="1479384" y="66546"/>
                    <a:pt x="1479384" y="72186"/>
                  </a:cubicBezTo>
                  <a:cubicBezTo>
                    <a:pt x="1479384" y="74189"/>
                    <a:pt x="1479740" y="75678"/>
                    <a:pt x="1480451" y="76653"/>
                  </a:cubicBezTo>
                  <a:cubicBezTo>
                    <a:pt x="1481163" y="77628"/>
                    <a:pt x="1481966" y="78116"/>
                    <a:pt x="1482863" y="78116"/>
                  </a:cubicBezTo>
                  <a:cubicBezTo>
                    <a:pt x="1484391" y="78116"/>
                    <a:pt x="1485894" y="77431"/>
                    <a:pt x="1487369" y="76060"/>
                  </a:cubicBezTo>
                  <a:cubicBezTo>
                    <a:pt x="1490954" y="72845"/>
                    <a:pt x="1494498" y="67310"/>
                    <a:pt x="1498004" y="59457"/>
                  </a:cubicBezTo>
                  <a:cubicBezTo>
                    <a:pt x="1501509" y="51603"/>
                    <a:pt x="1503261" y="45251"/>
                    <a:pt x="1503261" y="40402"/>
                  </a:cubicBezTo>
                  <a:cubicBezTo>
                    <a:pt x="1503261" y="37819"/>
                    <a:pt x="1502748" y="35935"/>
                    <a:pt x="1501720" y="34749"/>
                  </a:cubicBezTo>
                  <a:cubicBezTo>
                    <a:pt x="1500692" y="33563"/>
                    <a:pt x="1499519" y="32970"/>
                    <a:pt x="1498201" y="32970"/>
                  </a:cubicBezTo>
                  <a:close/>
                  <a:moveTo>
                    <a:pt x="2195740" y="32653"/>
                  </a:moveTo>
                  <a:cubicBezTo>
                    <a:pt x="2193474" y="32653"/>
                    <a:pt x="2191602" y="33312"/>
                    <a:pt x="2190126" y="34630"/>
                  </a:cubicBezTo>
                  <a:cubicBezTo>
                    <a:pt x="2187175" y="37318"/>
                    <a:pt x="2183828" y="43578"/>
                    <a:pt x="2180085" y="53408"/>
                  </a:cubicBezTo>
                  <a:cubicBezTo>
                    <a:pt x="2176343" y="63238"/>
                    <a:pt x="2174472" y="72107"/>
                    <a:pt x="2174472" y="80013"/>
                  </a:cubicBezTo>
                  <a:cubicBezTo>
                    <a:pt x="2174472" y="81964"/>
                    <a:pt x="2175064" y="83571"/>
                    <a:pt x="2176250" y="84836"/>
                  </a:cubicBezTo>
                  <a:cubicBezTo>
                    <a:pt x="2177436" y="86101"/>
                    <a:pt x="2178846" y="86734"/>
                    <a:pt x="2180480" y="86734"/>
                  </a:cubicBezTo>
                  <a:cubicBezTo>
                    <a:pt x="2182115" y="86734"/>
                    <a:pt x="2183564" y="86233"/>
                    <a:pt x="2184829" y="85232"/>
                  </a:cubicBezTo>
                  <a:cubicBezTo>
                    <a:pt x="2186726" y="83703"/>
                    <a:pt x="2189033" y="80277"/>
                    <a:pt x="2191747" y="74953"/>
                  </a:cubicBezTo>
                  <a:cubicBezTo>
                    <a:pt x="2194462" y="69630"/>
                    <a:pt x="2196689" y="63752"/>
                    <a:pt x="2198428" y="57322"/>
                  </a:cubicBezTo>
                  <a:cubicBezTo>
                    <a:pt x="2200168" y="50891"/>
                    <a:pt x="2201038" y="44988"/>
                    <a:pt x="2201038" y="39611"/>
                  </a:cubicBezTo>
                  <a:cubicBezTo>
                    <a:pt x="2201038" y="37397"/>
                    <a:pt x="2200497" y="35684"/>
                    <a:pt x="2199416" y="34472"/>
                  </a:cubicBezTo>
                  <a:cubicBezTo>
                    <a:pt x="2198336" y="33260"/>
                    <a:pt x="2197110" y="32653"/>
                    <a:pt x="2195740" y="32653"/>
                  </a:cubicBezTo>
                  <a:close/>
                  <a:moveTo>
                    <a:pt x="2090965" y="32653"/>
                  </a:moveTo>
                  <a:cubicBezTo>
                    <a:pt x="2088698" y="32653"/>
                    <a:pt x="2086827" y="33312"/>
                    <a:pt x="2085352" y="34630"/>
                  </a:cubicBezTo>
                  <a:cubicBezTo>
                    <a:pt x="2082400" y="37318"/>
                    <a:pt x="2079052" y="43578"/>
                    <a:pt x="2075310" y="53408"/>
                  </a:cubicBezTo>
                  <a:cubicBezTo>
                    <a:pt x="2071568" y="63238"/>
                    <a:pt x="2069696" y="72107"/>
                    <a:pt x="2069696" y="80013"/>
                  </a:cubicBezTo>
                  <a:cubicBezTo>
                    <a:pt x="2069696" y="81964"/>
                    <a:pt x="2070290" y="83571"/>
                    <a:pt x="2071476" y="84836"/>
                  </a:cubicBezTo>
                  <a:cubicBezTo>
                    <a:pt x="2072662" y="86101"/>
                    <a:pt x="2074072" y="86734"/>
                    <a:pt x="2075706" y="86734"/>
                  </a:cubicBezTo>
                  <a:cubicBezTo>
                    <a:pt x="2077340" y="86734"/>
                    <a:pt x="2078789" y="86233"/>
                    <a:pt x="2080054" y="85232"/>
                  </a:cubicBezTo>
                  <a:cubicBezTo>
                    <a:pt x="2081952" y="83703"/>
                    <a:pt x="2084258" y="80277"/>
                    <a:pt x="2086972" y="74953"/>
                  </a:cubicBezTo>
                  <a:cubicBezTo>
                    <a:pt x="2089687" y="69630"/>
                    <a:pt x="2091914" y="63752"/>
                    <a:pt x="2093653" y="57322"/>
                  </a:cubicBezTo>
                  <a:cubicBezTo>
                    <a:pt x="2095393" y="50891"/>
                    <a:pt x="2096262" y="44988"/>
                    <a:pt x="2096262" y="39611"/>
                  </a:cubicBezTo>
                  <a:cubicBezTo>
                    <a:pt x="2096262" y="37397"/>
                    <a:pt x="2095722" y="35684"/>
                    <a:pt x="2094642" y="34472"/>
                  </a:cubicBezTo>
                  <a:cubicBezTo>
                    <a:pt x="2093561" y="33260"/>
                    <a:pt x="2092336" y="32653"/>
                    <a:pt x="2090965" y="32653"/>
                  </a:cubicBezTo>
                  <a:close/>
                  <a:moveTo>
                    <a:pt x="1719490" y="32653"/>
                  </a:moveTo>
                  <a:cubicBezTo>
                    <a:pt x="1717224" y="32653"/>
                    <a:pt x="1715352" y="33312"/>
                    <a:pt x="1713876" y="34630"/>
                  </a:cubicBezTo>
                  <a:cubicBezTo>
                    <a:pt x="1710925" y="37318"/>
                    <a:pt x="1707578" y="43578"/>
                    <a:pt x="1703835" y="53408"/>
                  </a:cubicBezTo>
                  <a:cubicBezTo>
                    <a:pt x="1700093" y="63238"/>
                    <a:pt x="1698222" y="72107"/>
                    <a:pt x="1698222" y="80013"/>
                  </a:cubicBezTo>
                  <a:cubicBezTo>
                    <a:pt x="1698222" y="81964"/>
                    <a:pt x="1698814" y="83571"/>
                    <a:pt x="1700000" y="84836"/>
                  </a:cubicBezTo>
                  <a:cubicBezTo>
                    <a:pt x="1701186" y="86101"/>
                    <a:pt x="1702596" y="86734"/>
                    <a:pt x="1704230" y="86734"/>
                  </a:cubicBezTo>
                  <a:cubicBezTo>
                    <a:pt x="1705864" y="86734"/>
                    <a:pt x="1707314" y="86233"/>
                    <a:pt x="1708579" y="85232"/>
                  </a:cubicBezTo>
                  <a:cubicBezTo>
                    <a:pt x="1710477" y="83703"/>
                    <a:pt x="1712783" y="80277"/>
                    <a:pt x="1715497" y="74953"/>
                  </a:cubicBezTo>
                  <a:cubicBezTo>
                    <a:pt x="1718212" y="69630"/>
                    <a:pt x="1720439" y="63752"/>
                    <a:pt x="1722178" y="57322"/>
                  </a:cubicBezTo>
                  <a:cubicBezTo>
                    <a:pt x="1723918" y="50891"/>
                    <a:pt x="1724787" y="44988"/>
                    <a:pt x="1724787" y="39611"/>
                  </a:cubicBezTo>
                  <a:cubicBezTo>
                    <a:pt x="1724787" y="37397"/>
                    <a:pt x="1724247" y="35684"/>
                    <a:pt x="1723166" y="34472"/>
                  </a:cubicBezTo>
                  <a:cubicBezTo>
                    <a:pt x="1722086" y="33260"/>
                    <a:pt x="1720860" y="32653"/>
                    <a:pt x="1719490" y="32653"/>
                  </a:cubicBezTo>
                  <a:close/>
                  <a:moveTo>
                    <a:pt x="452665" y="32653"/>
                  </a:moveTo>
                  <a:cubicBezTo>
                    <a:pt x="450399" y="32653"/>
                    <a:pt x="448527" y="33312"/>
                    <a:pt x="447052" y="34630"/>
                  </a:cubicBezTo>
                  <a:cubicBezTo>
                    <a:pt x="444100" y="37318"/>
                    <a:pt x="440753" y="43578"/>
                    <a:pt x="437010" y="53408"/>
                  </a:cubicBezTo>
                  <a:cubicBezTo>
                    <a:pt x="433268" y="63238"/>
                    <a:pt x="431397" y="72107"/>
                    <a:pt x="431397" y="80013"/>
                  </a:cubicBezTo>
                  <a:cubicBezTo>
                    <a:pt x="431397" y="81964"/>
                    <a:pt x="431990" y="83571"/>
                    <a:pt x="433176" y="84836"/>
                  </a:cubicBezTo>
                  <a:cubicBezTo>
                    <a:pt x="434362" y="86101"/>
                    <a:pt x="435772" y="86734"/>
                    <a:pt x="437406" y="86734"/>
                  </a:cubicBezTo>
                  <a:cubicBezTo>
                    <a:pt x="439040" y="86734"/>
                    <a:pt x="440489" y="86233"/>
                    <a:pt x="441754" y="85232"/>
                  </a:cubicBezTo>
                  <a:cubicBezTo>
                    <a:pt x="443652" y="83703"/>
                    <a:pt x="445958" y="80277"/>
                    <a:pt x="448672" y="74953"/>
                  </a:cubicBezTo>
                  <a:cubicBezTo>
                    <a:pt x="451387" y="69630"/>
                    <a:pt x="453614" y="63752"/>
                    <a:pt x="455353" y="57322"/>
                  </a:cubicBezTo>
                  <a:cubicBezTo>
                    <a:pt x="457093" y="50891"/>
                    <a:pt x="457962" y="44988"/>
                    <a:pt x="457962" y="39611"/>
                  </a:cubicBezTo>
                  <a:cubicBezTo>
                    <a:pt x="457962" y="37397"/>
                    <a:pt x="457422" y="35684"/>
                    <a:pt x="456342" y="34472"/>
                  </a:cubicBezTo>
                  <a:cubicBezTo>
                    <a:pt x="455261" y="33260"/>
                    <a:pt x="454036" y="32653"/>
                    <a:pt x="452665" y="32653"/>
                  </a:cubicBezTo>
                  <a:close/>
                  <a:moveTo>
                    <a:pt x="319315" y="32653"/>
                  </a:moveTo>
                  <a:cubicBezTo>
                    <a:pt x="317049" y="32653"/>
                    <a:pt x="315177" y="33312"/>
                    <a:pt x="313702" y="34630"/>
                  </a:cubicBezTo>
                  <a:cubicBezTo>
                    <a:pt x="310750" y="37318"/>
                    <a:pt x="307403" y="43578"/>
                    <a:pt x="303660" y="53408"/>
                  </a:cubicBezTo>
                  <a:cubicBezTo>
                    <a:pt x="299918" y="63238"/>
                    <a:pt x="298047" y="72107"/>
                    <a:pt x="298047" y="80013"/>
                  </a:cubicBezTo>
                  <a:cubicBezTo>
                    <a:pt x="298047" y="81964"/>
                    <a:pt x="298640" y="83571"/>
                    <a:pt x="299826" y="84836"/>
                  </a:cubicBezTo>
                  <a:cubicBezTo>
                    <a:pt x="301012" y="86101"/>
                    <a:pt x="302422" y="86734"/>
                    <a:pt x="304056" y="86734"/>
                  </a:cubicBezTo>
                  <a:cubicBezTo>
                    <a:pt x="305690" y="86734"/>
                    <a:pt x="307139" y="86233"/>
                    <a:pt x="308404" y="85232"/>
                  </a:cubicBezTo>
                  <a:cubicBezTo>
                    <a:pt x="310302" y="83703"/>
                    <a:pt x="312608" y="80277"/>
                    <a:pt x="315322" y="74953"/>
                  </a:cubicBezTo>
                  <a:cubicBezTo>
                    <a:pt x="318037" y="69630"/>
                    <a:pt x="320264" y="63752"/>
                    <a:pt x="322003" y="57322"/>
                  </a:cubicBezTo>
                  <a:cubicBezTo>
                    <a:pt x="323743" y="50891"/>
                    <a:pt x="324612" y="44988"/>
                    <a:pt x="324612" y="39611"/>
                  </a:cubicBezTo>
                  <a:cubicBezTo>
                    <a:pt x="324612" y="37397"/>
                    <a:pt x="324072" y="35684"/>
                    <a:pt x="322992" y="34472"/>
                  </a:cubicBezTo>
                  <a:cubicBezTo>
                    <a:pt x="321911" y="33260"/>
                    <a:pt x="320686" y="32653"/>
                    <a:pt x="319315" y="32653"/>
                  </a:cubicBezTo>
                  <a:close/>
                  <a:moveTo>
                    <a:pt x="252640" y="32653"/>
                  </a:moveTo>
                  <a:cubicBezTo>
                    <a:pt x="250374" y="32653"/>
                    <a:pt x="248502" y="33312"/>
                    <a:pt x="247026" y="34630"/>
                  </a:cubicBezTo>
                  <a:cubicBezTo>
                    <a:pt x="244075" y="37318"/>
                    <a:pt x="240728" y="43578"/>
                    <a:pt x="236985" y="53408"/>
                  </a:cubicBezTo>
                  <a:cubicBezTo>
                    <a:pt x="233243" y="63238"/>
                    <a:pt x="231372" y="72107"/>
                    <a:pt x="231372" y="80013"/>
                  </a:cubicBezTo>
                  <a:cubicBezTo>
                    <a:pt x="231372" y="81964"/>
                    <a:pt x="231965" y="83571"/>
                    <a:pt x="233151" y="84836"/>
                  </a:cubicBezTo>
                  <a:cubicBezTo>
                    <a:pt x="234337" y="86101"/>
                    <a:pt x="235747" y="86734"/>
                    <a:pt x="237381" y="86734"/>
                  </a:cubicBezTo>
                  <a:cubicBezTo>
                    <a:pt x="239015" y="86734"/>
                    <a:pt x="240464" y="86233"/>
                    <a:pt x="241729" y="85232"/>
                  </a:cubicBezTo>
                  <a:cubicBezTo>
                    <a:pt x="243627" y="83703"/>
                    <a:pt x="245933" y="80277"/>
                    <a:pt x="248647" y="74953"/>
                  </a:cubicBezTo>
                  <a:cubicBezTo>
                    <a:pt x="251362" y="69630"/>
                    <a:pt x="253589" y="63752"/>
                    <a:pt x="255328" y="57322"/>
                  </a:cubicBezTo>
                  <a:cubicBezTo>
                    <a:pt x="257068" y="50891"/>
                    <a:pt x="257937" y="44988"/>
                    <a:pt x="257937" y="39611"/>
                  </a:cubicBezTo>
                  <a:cubicBezTo>
                    <a:pt x="257937" y="37397"/>
                    <a:pt x="257397" y="35684"/>
                    <a:pt x="256317" y="34472"/>
                  </a:cubicBezTo>
                  <a:cubicBezTo>
                    <a:pt x="255236" y="33260"/>
                    <a:pt x="254011" y="32653"/>
                    <a:pt x="252640" y="32653"/>
                  </a:cubicBezTo>
                  <a:close/>
                  <a:moveTo>
                    <a:pt x="2259252" y="32416"/>
                  </a:moveTo>
                  <a:cubicBezTo>
                    <a:pt x="2257197" y="32416"/>
                    <a:pt x="2255457" y="33101"/>
                    <a:pt x="2254034" y="34472"/>
                  </a:cubicBezTo>
                  <a:cubicBezTo>
                    <a:pt x="2251715" y="36528"/>
                    <a:pt x="2249699" y="40006"/>
                    <a:pt x="2247986" y="44908"/>
                  </a:cubicBezTo>
                  <a:cubicBezTo>
                    <a:pt x="2246273" y="49811"/>
                    <a:pt x="2245416" y="54423"/>
                    <a:pt x="2245416" y="58745"/>
                  </a:cubicBezTo>
                  <a:cubicBezTo>
                    <a:pt x="2245416" y="60853"/>
                    <a:pt x="2246022" y="62514"/>
                    <a:pt x="2247234" y="63726"/>
                  </a:cubicBezTo>
                  <a:cubicBezTo>
                    <a:pt x="2248447" y="64938"/>
                    <a:pt x="2249949" y="65545"/>
                    <a:pt x="2251741" y="65545"/>
                  </a:cubicBezTo>
                  <a:cubicBezTo>
                    <a:pt x="2253481" y="65545"/>
                    <a:pt x="2254983" y="64938"/>
                    <a:pt x="2256248" y="63726"/>
                  </a:cubicBezTo>
                  <a:cubicBezTo>
                    <a:pt x="2258673" y="61407"/>
                    <a:pt x="2260768" y="57691"/>
                    <a:pt x="2262534" y="52578"/>
                  </a:cubicBezTo>
                  <a:cubicBezTo>
                    <a:pt x="2264300" y="47465"/>
                    <a:pt x="2265182" y="42826"/>
                    <a:pt x="2265182" y="38662"/>
                  </a:cubicBezTo>
                  <a:cubicBezTo>
                    <a:pt x="2265182" y="36818"/>
                    <a:pt x="2264616" y="35315"/>
                    <a:pt x="2263482" y="34156"/>
                  </a:cubicBezTo>
                  <a:cubicBezTo>
                    <a:pt x="2262349" y="32996"/>
                    <a:pt x="2260939" y="32416"/>
                    <a:pt x="2259252" y="32416"/>
                  </a:cubicBezTo>
                  <a:close/>
                  <a:moveTo>
                    <a:pt x="2311775" y="29333"/>
                  </a:moveTo>
                  <a:cubicBezTo>
                    <a:pt x="2313356" y="31283"/>
                    <a:pt x="2314463" y="33128"/>
                    <a:pt x="2315096" y="34867"/>
                  </a:cubicBezTo>
                  <a:cubicBezTo>
                    <a:pt x="2316202" y="37872"/>
                    <a:pt x="2316993" y="42036"/>
                    <a:pt x="2317468" y="47359"/>
                  </a:cubicBezTo>
                  <a:cubicBezTo>
                    <a:pt x="2318364" y="57796"/>
                    <a:pt x="2318996" y="68918"/>
                    <a:pt x="2319365" y="80725"/>
                  </a:cubicBezTo>
                  <a:cubicBezTo>
                    <a:pt x="2323898" y="74769"/>
                    <a:pt x="2329090" y="66862"/>
                    <a:pt x="2334941" y="57006"/>
                  </a:cubicBezTo>
                  <a:cubicBezTo>
                    <a:pt x="2336733" y="54054"/>
                    <a:pt x="2337629" y="51260"/>
                    <a:pt x="2337629" y="48625"/>
                  </a:cubicBezTo>
                  <a:cubicBezTo>
                    <a:pt x="2337629" y="46938"/>
                    <a:pt x="2336601" y="45357"/>
                    <a:pt x="2334546" y="43881"/>
                  </a:cubicBezTo>
                  <a:cubicBezTo>
                    <a:pt x="2332490" y="42405"/>
                    <a:pt x="2331198" y="41258"/>
                    <a:pt x="2330671" y="40441"/>
                  </a:cubicBezTo>
                  <a:cubicBezTo>
                    <a:pt x="2330144" y="39624"/>
                    <a:pt x="2329881" y="38557"/>
                    <a:pt x="2329881" y="37239"/>
                  </a:cubicBezTo>
                  <a:cubicBezTo>
                    <a:pt x="2329881" y="35078"/>
                    <a:pt x="2330658" y="33220"/>
                    <a:pt x="2332213" y="31665"/>
                  </a:cubicBezTo>
                  <a:cubicBezTo>
                    <a:pt x="2333768" y="30110"/>
                    <a:pt x="2335652" y="29333"/>
                    <a:pt x="2337866" y="29333"/>
                  </a:cubicBezTo>
                  <a:cubicBezTo>
                    <a:pt x="2340186" y="29333"/>
                    <a:pt x="2342202" y="30216"/>
                    <a:pt x="2343915" y="31981"/>
                  </a:cubicBezTo>
                  <a:cubicBezTo>
                    <a:pt x="2345628" y="33747"/>
                    <a:pt x="2346484" y="35842"/>
                    <a:pt x="2346484" y="38267"/>
                  </a:cubicBezTo>
                  <a:cubicBezTo>
                    <a:pt x="2346484" y="41113"/>
                    <a:pt x="2345694" y="44421"/>
                    <a:pt x="2344112" y="48190"/>
                  </a:cubicBezTo>
                  <a:cubicBezTo>
                    <a:pt x="2342531" y="51958"/>
                    <a:pt x="2338815" y="58402"/>
                    <a:pt x="2332964" y="67521"/>
                  </a:cubicBezTo>
                  <a:cubicBezTo>
                    <a:pt x="2325426" y="79170"/>
                    <a:pt x="2318074" y="89264"/>
                    <a:pt x="2310905" y="97803"/>
                  </a:cubicBezTo>
                  <a:cubicBezTo>
                    <a:pt x="2306267" y="103232"/>
                    <a:pt x="2302524" y="107146"/>
                    <a:pt x="2299678" y="109544"/>
                  </a:cubicBezTo>
                  <a:cubicBezTo>
                    <a:pt x="2296832" y="111942"/>
                    <a:pt x="2293880" y="113853"/>
                    <a:pt x="2290822" y="115276"/>
                  </a:cubicBezTo>
                  <a:cubicBezTo>
                    <a:pt x="2288978" y="116067"/>
                    <a:pt x="2287186" y="116462"/>
                    <a:pt x="2285446" y="116462"/>
                  </a:cubicBezTo>
                  <a:cubicBezTo>
                    <a:pt x="2283022" y="116462"/>
                    <a:pt x="2280940" y="115606"/>
                    <a:pt x="2279200" y="113893"/>
                  </a:cubicBezTo>
                  <a:cubicBezTo>
                    <a:pt x="2277460" y="112180"/>
                    <a:pt x="2276591" y="110164"/>
                    <a:pt x="2276591" y="107844"/>
                  </a:cubicBezTo>
                  <a:cubicBezTo>
                    <a:pt x="2276591" y="105525"/>
                    <a:pt x="2277368" y="103562"/>
                    <a:pt x="2278923" y="101954"/>
                  </a:cubicBezTo>
                  <a:cubicBezTo>
                    <a:pt x="2280478" y="100346"/>
                    <a:pt x="2282310" y="99542"/>
                    <a:pt x="2284418" y="99542"/>
                  </a:cubicBezTo>
                  <a:cubicBezTo>
                    <a:pt x="2287001" y="99542"/>
                    <a:pt x="2289373" y="100887"/>
                    <a:pt x="2291534" y="103575"/>
                  </a:cubicBezTo>
                  <a:cubicBezTo>
                    <a:pt x="2292957" y="105420"/>
                    <a:pt x="2294143" y="106342"/>
                    <a:pt x="2295092" y="106342"/>
                  </a:cubicBezTo>
                  <a:cubicBezTo>
                    <a:pt x="2296041" y="106342"/>
                    <a:pt x="2296990" y="106052"/>
                    <a:pt x="2297938" y="105472"/>
                  </a:cubicBezTo>
                  <a:cubicBezTo>
                    <a:pt x="2299204" y="104787"/>
                    <a:pt x="2300996" y="103232"/>
                    <a:pt x="2303315" y="100807"/>
                  </a:cubicBezTo>
                  <a:cubicBezTo>
                    <a:pt x="2303578" y="95484"/>
                    <a:pt x="2303710" y="91478"/>
                    <a:pt x="2303710" y="88790"/>
                  </a:cubicBezTo>
                  <a:cubicBezTo>
                    <a:pt x="2303710" y="85100"/>
                    <a:pt x="2303526" y="79961"/>
                    <a:pt x="2303157" y="73372"/>
                  </a:cubicBezTo>
                  <a:lnTo>
                    <a:pt x="2302050" y="49099"/>
                  </a:lnTo>
                  <a:cubicBezTo>
                    <a:pt x="2301681" y="44671"/>
                    <a:pt x="2300732" y="41482"/>
                    <a:pt x="2299204" y="39532"/>
                  </a:cubicBezTo>
                  <a:cubicBezTo>
                    <a:pt x="2298044" y="38056"/>
                    <a:pt x="2296489" y="37318"/>
                    <a:pt x="2294539" y="37318"/>
                  </a:cubicBezTo>
                  <a:cubicBezTo>
                    <a:pt x="2293854" y="37318"/>
                    <a:pt x="2293063" y="37397"/>
                    <a:pt x="2292167" y="37555"/>
                  </a:cubicBezTo>
                  <a:lnTo>
                    <a:pt x="2292167" y="35025"/>
                  </a:lnTo>
                  <a:close/>
                  <a:moveTo>
                    <a:pt x="2257908" y="29333"/>
                  </a:moveTo>
                  <a:cubicBezTo>
                    <a:pt x="2261545" y="29333"/>
                    <a:pt x="2264761" y="29728"/>
                    <a:pt x="2267554" y="30519"/>
                  </a:cubicBezTo>
                  <a:cubicBezTo>
                    <a:pt x="2268978" y="30940"/>
                    <a:pt x="2270664" y="31836"/>
                    <a:pt x="2272614" y="33207"/>
                  </a:cubicBezTo>
                  <a:lnTo>
                    <a:pt x="2289534" y="33207"/>
                  </a:lnTo>
                  <a:lnTo>
                    <a:pt x="2287478" y="40165"/>
                  </a:lnTo>
                  <a:lnTo>
                    <a:pt x="2278702" y="40165"/>
                  </a:lnTo>
                  <a:cubicBezTo>
                    <a:pt x="2280073" y="42695"/>
                    <a:pt x="2280758" y="45093"/>
                    <a:pt x="2280758" y="47359"/>
                  </a:cubicBezTo>
                  <a:cubicBezTo>
                    <a:pt x="2280758" y="51207"/>
                    <a:pt x="2279704" y="54765"/>
                    <a:pt x="2277596" y="58033"/>
                  </a:cubicBezTo>
                  <a:cubicBezTo>
                    <a:pt x="2275487" y="61301"/>
                    <a:pt x="2272390" y="63911"/>
                    <a:pt x="2268305" y="65861"/>
                  </a:cubicBezTo>
                  <a:cubicBezTo>
                    <a:pt x="2264220" y="67811"/>
                    <a:pt x="2259674" y="68786"/>
                    <a:pt x="2254667" y="68786"/>
                  </a:cubicBezTo>
                  <a:cubicBezTo>
                    <a:pt x="2253349" y="68786"/>
                    <a:pt x="2251886" y="68694"/>
                    <a:pt x="2250278" y="68509"/>
                  </a:cubicBezTo>
                  <a:cubicBezTo>
                    <a:pt x="2248671" y="68325"/>
                    <a:pt x="2246945" y="68048"/>
                    <a:pt x="2245100" y="67679"/>
                  </a:cubicBezTo>
                  <a:cubicBezTo>
                    <a:pt x="2242306" y="69155"/>
                    <a:pt x="2240540" y="70315"/>
                    <a:pt x="2239802" y="71158"/>
                  </a:cubicBezTo>
                  <a:cubicBezTo>
                    <a:pt x="2239276" y="71738"/>
                    <a:pt x="2239012" y="72344"/>
                    <a:pt x="2239012" y="72977"/>
                  </a:cubicBezTo>
                  <a:cubicBezTo>
                    <a:pt x="2239012" y="73715"/>
                    <a:pt x="2239328" y="74373"/>
                    <a:pt x="2239960" y="74953"/>
                  </a:cubicBezTo>
                  <a:cubicBezTo>
                    <a:pt x="2241068" y="75902"/>
                    <a:pt x="2242702" y="76614"/>
                    <a:pt x="2244862" y="77088"/>
                  </a:cubicBezTo>
                  <a:cubicBezTo>
                    <a:pt x="2253560" y="78986"/>
                    <a:pt x="2259279" y="80488"/>
                    <a:pt x="2262020" y="81595"/>
                  </a:cubicBezTo>
                  <a:cubicBezTo>
                    <a:pt x="2265815" y="83176"/>
                    <a:pt x="2268674" y="85205"/>
                    <a:pt x="2270598" y="87683"/>
                  </a:cubicBezTo>
                  <a:cubicBezTo>
                    <a:pt x="2272522" y="90160"/>
                    <a:pt x="2273484" y="93138"/>
                    <a:pt x="2273484" y="96617"/>
                  </a:cubicBezTo>
                  <a:cubicBezTo>
                    <a:pt x="2273484" y="101888"/>
                    <a:pt x="2271046" y="106513"/>
                    <a:pt x="2266170" y="110493"/>
                  </a:cubicBezTo>
                  <a:cubicBezTo>
                    <a:pt x="2261295" y="114473"/>
                    <a:pt x="2253744" y="116462"/>
                    <a:pt x="2243518" y="116462"/>
                  </a:cubicBezTo>
                  <a:cubicBezTo>
                    <a:pt x="2233188" y="116462"/>
                    <a:pt x="2225571" y="114749"/>
                    <a:pt x="2220669" y="111323"/>
                  </a:cubicBezTo>
                  <a:cubicBezTo>
                    <a:pt x="2217190" y="108898"/>
                    <a:pt x="2215450" y="105973"/>
                    <a:pt x="2215450" y="102547"/>
                  </a:cubicBezTo>
                  <a:cubicBezTo>
                    <a:pt x="2215450" y="99964"/>
                    <a:pt x="2216597" y="97566"/>
                    <a:pt x="2218890" y="95352"/>
                  </a:cubicBezTo>
                  <a:cubicBezTo>
                    <a:pt x="2221183" y="93138"/>
                    <a:pt x="2226151" y="91188"/>
                    <a:pt x="2233794" y="89501"/>
                  </a:cubicBezTo>
                  <a:cubicBezTo>
                    <a:pt x="2231158" y="88078"/>
                    <a:pt x="2229419" y="86760"/>
                    <a:pt x="2228575" y="85548"/>
                  </a:cubicBezTo>
                  <a:cubicBezTo>
                    <a:pt x="2227310" y="83967"/>
                    <a:pt x="2226678" y="82306"/>
                    <a:pt x="2226678" y="80567"/>
                  </a:cubicBezTo>
                  <a:cubicBezTo>
                    <a:pt x="2226678" y="77721"/>
                    <a:pt x="2227811" y="75217"/>
                    <a:pt x="2230078" y="73056"/>
                  </a:cubicBezTo>
                  <a:cubicBezTo>
                    <a:pt x="2232344" y="70895"/>
                    <a:pt x="2236166" y="68733"/>
                    <a:pt x="2241542" y="66572"/>
                  </a:cubicBezTo>
                  <a:cubicBezTo>
                    <a:pt x="2237378" y="64938"/>
                    <a:pt x="2234374" y="62817"/>
                    <a:pt x="2232528" y="60208"/>
                  </a:cubicBezTo>
                  <a:cubicBezTo>
                    <a:pt x="2230684" y="57599"/>
                    <a:pt x="2229761" y="54555"/>
                    <a:pt x="2229761" y="51076"/>
                  </a:cubicBezTo>
                  <a:cubicBezTo>
                    <a:pt x="2229761" y="47386"/>
                    <a:pt x="2230868" y="43881"/>
                    <a:pt x="2233082" y="40560"/>
                  </a:cubicBezTo>
                  <a:cubicBezTo>
                    <a:pt x="2235296" y="37239"/>
                    <a:pt x="2238577" y="34538"/>
                    <a:pt x="2242926" y="32456"/>
                  </a:cubicBezTo>
                  <a:cubicBezTo>
                    <a:pt x="2247274" y="30374"/>
                    <a:pt x="2252268" y="29333"/>
                    <a:pt x="2257908" y="29333"/>
                  </a:cubicBezTo>
                  <a:close/>
                  <a:moveTo>
                    <a:pt x="2198349" y="29333"/>
                  </a:moveTo>
                  <a:cubicBezTo>
                    <a:pt x="2201670" y="29333"/>
                    <a:pt x="2204806" y="30110"/>
                    <a:pt x="2207758" y="31665"/>
                  </a:cubicBezTo>
                  <a:cubicBezTo>
                    <a:pt x="2210710" y="33220"/>
                    <a:pt x="2212937" y="35368"/>
                    <a:pt x="2214439" y="38109"/>
                  </a:cubicBezTo>
                  <a:cubicBezTo>
                    <a:pt x="2215941" y="40850"/>
                    <a:pt x="2216692" y="43907"/>
                    <a:pt x="2216692" y="47280"/>
                  </a:cubicBezTo>
                  <a:cubicBezTo>
                    <a:pt x="2216692" y="54133"/>
                    <a:pt x="2214782" y="60998"/>
                    <a:pt x="2210960" y="67877"/>
                  </a:cubicBezTo>
                  <a:cubicBezTo>
                    <a:pt x="2207139" y="74756"/>
                    <a:pt x="2202078" y="80185"/>
                    <a:pt x="2195780" y="84164"/>
                  </a:cubicBezTo>
                  <a:cubicBezTo>
                    <a:pt x="2189481" y="88144"/>
                    <a:pt x="2183169" y="90134"/>
                    <a:pt x="2176844" y="90134"/>
                  </a:cubicBezTo>
                  <a:cubicBezTo>
                    <a:pt x="2171046" y="90134"/>
                    <a:pt x="2166565" y="88407"/>
                    <a:pt x="2163402" y="84955"/>
                  </a:cubicBezTo>
                  <a:cubicBezTo>
                    <a:pt x="2160240" y="81502"/>
                    <a:pt x="2158658" y="77299"/>
                    <a:pt x="2158658" y="72344"/>
                  </a:cubicBezTo>
                  <a:cubicBezTo>
                    <a:pt x="2158658" y="66441"/>
                    <a:pt x="2159844" y="60906"/>
                    <a:pt x="2162216" y="55740"/>
                  </a:cubicBezTo>
                  <a:cubicBezTo>
                    <a:pt x="2164588" y="50575"/>
                    <a:pt x="2167580" y="46081"/>
                    <a:pt x="2171190" y="42260"/>
                  </a:cubicBezTo>
                  <a:cubicBezTo>
                    <a:pt x="2174801" y="38438"/>
                    <a:pt x="2178965" y="35328"/>
                    <a:pt x="2183682" y="32930"/>
                  </a:cubicBezTo>
                  <a:cubicBezTo>
                    <a:pt x="2188400" y="30532"/>
                    <a:pt x="2193289" y="29333"/>
                    <a:pt x="2198349" y="29333"/>
                  </a:cubicBezTo>
                  <a:close/>
                  <a:moveTo>
                    <a:pt x="2093574" y="29333"/>
                  </a:moveTo>
                  <a:cubicBezTo>
                    <a:pt x="2096895" y="29333"/>
                    <a:pt x="2100031" y="30110"/>
                    <a:pt x="2102983" y="31665"/>
                  </a:cubicBezTo>
                  <a:cubicBezTo>
                    <a:pt x="2105934" y="33220"/>
                    <a:pt x="2108162" y="35368"/>
                    <a:pt x="2109664" y="38109"/>
                  </a:cubicBezTo>
                  <a:cubicBezTo>
                    <a:pt x="2111166" y="40850"/>
                    <a:pt x="2111917" y="43907"/>
                    <a:pt x="2111917" y="47280"/>
                  </a:cubicBezTo>
                  <a:cubicBezTo>
                    <a:pt x="2111917" y="54133"/>
                    <a:pt x="2110006" y="60998"/>
                    <a:pt x="2106185" y="67877"/>
                  </a:cubicBezTo>
                  <a:cubicBezTo>
                    <a:pt x="2102364" y="74756"/>
                    <a:pt x="2097304" y="80185"/>
                    <a:pt x="2091004" y="84164"/>
                  </a:cubicBezTo>
                  <a:cubicBezTo>
                    <a:pt x="2084706" y="88144"/>
                    <a:pt x="2078394" y="90134"/>
                    <a:pt x="2072068" y="90134"/>
                  </a:cubicBezTo>
                  <a:cubicBezTo>
                    <a:pt x="2066270" y="90134"/>
                    <a:pt x="2061790" y="88407"/>
                    <a:pt x="2058628" y="84955"/>
                  </a:cubicBezTo>
                  <a:cubicBezTo>
                    <a:pt x="2055465" y="81502"/>
                    <a:pt x="2053884" y="77299"/>
                    <a:pt x="2053884" y="72344"/>
                  </a:cubicBezTo>
                  <a:cubicBezTo>
                    <a:pt x="2053884" y="66441"/>
                    <a:pt x="2055070" y="60906"/>
                    <a:pt x="2057442" y="55740"/>
                  </a:cubicBezTo>
                  <a:cubicBezTo>
                    <a:pt x="2059814" y="50575"/>
                    <a:pt x="2062805" y="46081"/>
                    <a:pt x="2066415" y="42260"/>
                  </a:cubicBezTo>
                  <a:cubicBezTo>
                    <a:pt x="2070026" y="38438"/>
                    <a:pt x="2074190" y="35328"/>
                    <a:pt x="2078908" y="32930"/>
                  </a:cubicBezTo>
                  <a:cubicBezTo>
                    <a:pt x="2083625" y="30532"/>
                    <a:pt x="2088514" y="29333"/>
                    <a:pt x="2093574" y="29333"/>
                  </a:cubicBezTo>
                  <a:close/>
                  <a:moveTo>
                    <a:pt x="2005435" y="29333"/>
                  </a:moveTo>
                  <a:lnTo>
                    <a:pt x="2009310" y="29333"/>
                  </a:lnTo>
                  <a:lnTo>
                    <a:pt x="2001482" y="56610"/>
                  </a:lnTo>
                  <a:cubicBezTo>
                    <a:pt x="2006753" y="48651"/>
                    <a:pt x="2010706" y="43195"/>
                    <a:pt x="2013342" y="40244"/>
                  </a:cubicBezTo>
                  <a:cubicBezTo>
                    <a:pt x="2017190" y="36027"/>
                    <a:pt x="2020524" y="33154"/>
                    <a:pt x="2023344" y="31626"/>
                  </a:cubicBezTo>
                  <a:cubicBezTo>
                    <a:pt x="2026164" y="30097"/>
                    <a:pt x="2028786" y="29333"/>
                    <a:pt x="2031210" y="29333"/>
                  </a:cubicBezTo>
                  <a:cubicBezTo>
                    <a:pt x="2033424" y="29333"/>
                    <a:pt x="2035322" y="30150"/>
                    <a:pt x="2036903" y="31784"/>
                  </a:cubicBezTo>
                  <a:cubicBezTo>
                    <a:pt x="2038484" y="33418"/>
                    <a:pt x="2039275" y="35552"/>
                    <a:pt x="2039275" y="38188"/>
                  </a:cubicBezTo>
                  <a:cubicBezTo>
                    <a:pt x="2039275" y="40560"/>
                    <a:pt x="2038748" y="43433"/>
                    <a:pt x="2037694" y="46806"/>
                  </a:cubicBezTo>
                  <a:lnTo>
                    <a:pt x="2029550" y="74004"/>
                  </a:lnTo>
                  <a:cubicBezTo>
                    <a:pt x="2028865" y="76376"/>
                    <a:pt x="2028522" y="77931"/>
                    <a:pt x="2028522" y="78669"/>
                  </a:cubicBezTo>
                  <a:cubicBezTo>
                    <a:pt x="2028522" y="79091"/>
                    <a:pt x="2028694" y="79473"/>
                    <a:pt x="2029036" y="79816"/>
                  </a:cubicBezTo>
                  <a:cubicBezTo>
                    <a:pt x="2029379" y="80158"/>
                    <a:pt x="2029708" y="80330"/>
                    <a:pt x="2030024" y="80330"/>
                  </a:cubicBezTo>
                  <a:cubicBezTo>
                    <a:pt x="2030446" y="80330"/>
                    <a:pt x="2030894" y="80145"/>
                    <a:pt x="2031369" y="79776"/>
                  </a:cubicBezTo>
                  <a:cubicBezTo>
                    <a:pt x="2032844" y="78564"/>
                    <a:pt x="2034347" y="76824"/>
                    <a:pt x="2035875" y="74558"/>
                  </a:cubicBezTo>
                  <a:cubicBezTo>
                    <a:pt x="2036244" y="73978"/>
                    <a:pt x="2036850" y="73082"/>
                    <a:pt x="2037694" y="71870"/>
                  </a:cubicBezTo>
                  <a:lnTo>
                    <a:pt x="2040145" y="73372"/>
                  </a:lnTo>
                  <a:cubicBezTo>
                    <a:pt x="2033925" y="83861"/>
                    <a:pt x="2027363" y="89106"/>
                    <a:pt x="2020458" y="89106"/>
                  </a:cubicBezTo>
                  <a:cubicBezTo>
                    <a:pt x="2017822" y="89106"/>
                    <a:pt x="2015766" y="88421"/>
                    <a:pt x="2014291" y="87050"/>
                  </a:cubicBezTo>
                  <a:cubicBezTo>
                    <a:pt x="2012815" y="85680"/>
                    <a:pt x="2012077" y="83967"/>
                    <a:pt x="2012077" y="81911"/>
                  </a:cubicBezTo>
                  <a:cubicBezTo>
                    <a:pt x="2012077" y="80172"/>
                    <a:pt x="2012578" y="77536"/>
                    <a:pt x="2013579" y="74004"/>
                  </a:cubicBezTo>
                  <a:lnTo>
                    <a:pt x="2021564" y="46806"/>
                  </a:lnTo>
                  <a:cubicBezTo>
                    <a:pt x="2022092" y="45014"/>
                    <a:pt x="2022355" y="43696"/>
                    <a:pt x="2022355" y="42853"/>
                  </a:cubicBezTo>
                  <a:cubicBezTo>
                    <a:pt x="2022355" y="42378"/>
                    <a:pt x="2022171" y="41970"/>
                    <a:pt x="2021802" y="41627"/>
                  </a:cubicBezTo>
                  <a:cubicBezTo>
                    <a:pt x="2021433" y="41285"/>
                    <a:pt x="2020985" y="41113"/>
                    <a:pt x="2020458" y="41113"/>
                  </a:cubicBezTo>
                  <a:cubicBezTo>
                    <a:pt x="2018876" y="41113"/>
                    <a:pt x="2016926" y="42220"/>
                    <a:pt x="2014607" y="44434"/>
                  </a:cubicBezTo>
                  <a:cubicBezTo>
                    <a:pt x="2008756" y="50021"/>
                    <a:pt x="2003090" y="58350"/>
                    <a:pt x="1997608" y="69419"/>
                  </a:cubicBezTo>
                  <a:lnTo>
                    <a:pt x="1992390" y="88315"/>
                  </a:lnTo>
                  <a:lnTo>
                    <a:pt x="1976181" y="88315"/>
                  </a:lnTo>
                  <a:lnTo>
                    <a:pt x="1988041" y="47439"/>
                  </a:lnTo>
                  <a:cubicBezTo>
                    <a:pt x="1989200" y="43433"/>
                    <a:pt x="1989780" y="40586"/>
                    <a:pt x="1989780" y="38900"/>
                  </a:cubicBezTo>
                  <a:cubicBezTo>
                    <a:pt x="1989780" y="38162"/>
                    <a:pt x="1989609" y="37542"/>
                    <a:pt x="1989266" y="37042"/>
                  </a:cubicBezTo>
                  <a:cubicBezTo>
                    <a:pt x="1988924" y="36541"/>
                    <a:pt x="1988370" y="36159"/>
                    <a:pt x="1987606" y="35895"/>
                  </a:cubicBezTo>
                  <a:cubicBezTo>
                    <a:pt x="1986842" y="35632"/>
                    <a:pt x="1985406" y="35500"/>
                    <a:pt x="1983297" y="35500"/>
                  </a:cubicBezTo>
                  <a:lnTo>
                    <a:pt x="1984009" y="33049"/>
                  </a:lnTo>
                  <a:close/>
                  <a:moveTo>
                    <a:pt x="1883471" y="29333"/>
                  </a:moveTo>
                  <a:cubicBezTo>
                    <a:pt x="1888267" y="29333"/>
                    <a:pt x="1891878" y="30387"/>
                    <a:pt x="1894302" y="32495"/>
                  </a:cubicBezTo>
                  <a:cubicBezTo>
                    <a:pt x="1896727" y="34604"/>
                    <a:pt x="1897940" y="37239"/>
                    <a:pt x="1897940" y="40402"/>
                  </a:cubicBezTo>
                  <a:cubicBezTo>
                    <a:pt x="1897940" y="43248"/>
                    <a:pt x="1897030" y="45660"/>
                    <a:pt x="1895212" y="47636"/>
                  </a:cubicBezTo>
                  <a:cubicBezTo>
                    <a:pt x="1893393" y="49613"/>
                    <a:pt x="1891351" y="50601"/>
                    <a:pt x="1889084" y="50601"/>
                  </a:cubicBezTo>
                  <a:cubicBezTo>
                    <a:pt x="1887134" y="50601"/>
                    <a:pt x="1885513" y="49969"/>
                    <a:pt x="1884222" y="48704"/>
                  </a:cubicBezTo>
                  <a:cubicBezTo>
                    <a:pt x="1882930" y="47439"/>
                    <a:pt x="1882285" y="45936"/>
                    <a:pt x="1882285" y="44197"/>
                  </a:cubicBezTo>
                  <a:cubicBezTo>
                    <a:pt x="1882285" y="41930"/>
                    <a:pt x="1883444" y="39927"/>
                    <a:pt x="1885764" y="38188"/>
                  </a:cubicBezTo>
                  <a:cubicBezTo>
                    <a:pt x="1887292" y="37028"/>
                    <a:pt x="1888056" y="36000"/>
                    <a:pt x="1888056" y="35104"/>
                  </a:cubicBezTo>
                  <a:cubicBezTo>
                    <a:pt x="1888056" y="34366"/>
                    <a:pt x="1887740" y="33760"/>
                    <a:pt x="1887108" y="33286"/>
                  </a:cubicBezTo>
                  <a:cubicBezTo>
                    <a:pt x="1886264" y="32601"/>
                    <a:pt x="1885158" y="32258"/>
                    <a:pt x="1883787" y="32258"/>
                  </a:cubicBezTo>
                  <a:cubicBezTo>
                    <a:pt x="1880255" y="32258"/>
                    <a:pt x="1876908" y="33708"/>
                    <a:pt x="1873746" y="36607"/>
                  </a:cubicBezTo>
                  <a:cubicBezTo>
                    <a:pt x="1869582" y="40402"/>
                    <a:pt x="1866406" y="45225"/>
                    <a:pt x="1864218" y="51076"/>
                  </a:cubicBezTo>
                  <a:cubicBezTo>
                    <a:pt x="1862031" y="56926"/>
                    <a:pt x="1860937" y="62487"/>
                    <a:pt x="1860937" y="67758"/>
                  </a:cubicBezTo>
                  <a:cubicBezTo>
                    <a:pt x="1860937" y="71922"/>
                    <a:pt x="1862057" y="75243"/>
                    <a:pt x="1864298" y="77721"/>
                  </a:cubicBezTo>
                  <a:cubicBezTo>
                    <a:pt x="1866538" y="80198"/>
                    <a:pt x="1869213" y="81437"/>
                    <a:pt x="1872322" y="81437"/>
                  </a:cubicBezTo>
                  <a:cubicBezTo>
                    <a:pt x="1875011" y="81437"/>
                    <a:pt x="1877936" y="80738"/>
                    <a:pt x="1881099" y="79341"/>
                  </a:cubicBezTo>
                  <a:cubicBezTo>
                    <a:pt x="1884261" y="77945"/>
                    <a:pt x="1887266" y="75823"/>
                    <a:pt x="1890112" y="72977"/>
                  </a:cubicBezTo>
                  <a:lnTo>
                    <a:pt x="1892010" y="74716"/>
                  </a:lnTo>
                  <a:cubicBezTo>
                    <a:pt x="1887898" y="79618"/>
                    <a:pt x="1883840" y="83229"/>
                    <a:pt x="1879834" y="85548"/>
                  </a:cubicBezTo>
                  <a:cubicBezTo>
                    <a:pt x="1874563" y="88605"/>
                    <a:pt x="1869081" y="90134"/>
                    <a:pt x="1863388" y="90134"/>
                  </a:cubicBezTo>
                  <a:cubicBezTo>
                    <a:pt x="1859540" y="90134"/>
                    <a:pt x="1856154" y="89317"/>
                    <a:pt x="1853228" y="87683"/>
                  </a:cubicBezTo>
                  <a:cubicBezTo>
                    <a:pt x="1850303" y="86049"/>
                    <a:pt x="1848129" y="83756"/>
                    <a:pt x="1846706" y="80804"/>
                  </a:cubicBezTo>
                  <a:cubicBezTo>
                    <a:pt x="1845282" y="77852"/>
                    <a:pt x="1844571" y="74821"/>
                    <a:pt x="1844571" y="71712"/>
                  </a:cubicBezTo>
                  <a:cubicBezTo>
                    <a:pt x="1844571" y="64754"/>
                    <a:pt x="1846468" y="57915"/>
                    <a:pt x="1850264" y="51194"/>
                  </a:cubicBezTo>
                  <a:cubicBezTo>
                    <a:pt x="1854058" y="44474"/>
                    <a:pt x="1859053" y="39150"/>
                    <a:pt x="1865246" y="35223"/>
                  </a:cubicBezTo>
                  <a:cubicBezTo>
                    <a:pt x="1871440" y="31296"/>
                    <a:pt x="1877514" y="29333"/>
                    <a:pt x="1883471" y="29333"/>
                  </a:cubicBezTo>
                  <a:close/>
                  <a:moveTo>
                    <a:pt x="1830511" y="29333"/>
                  </a:moveTo>
                  <a:cubicBezTo>
                    <a:pt x="1834096" y="29333"/>
                    <a:pt x="1836797" y="30176"/>
                    <a:pt x="1838615" y="31863"/>
                  </a:cubicBezTo>
                  <a:cubicBezTo>
                    <a:pt x="1840434" y="33549"/>
                    <a:pt x="1841343" y="35684"/>
                    <a:pt x="1841343" y="38267"/>
                  </a:cubicBezTo>
                  <a:cubicBezTo>
                    <a:pt x="1841343" y="41377"/>
                    <a:pt x="1840447" y="44408"/>
                    <a:pt x="1838655" y="47359"/>
                  </a:cubicBezTo>
                  <a:cubicBezTo>
                    <a:pt x="1836230" y="51313"/>
                    <a:pt x="1833147" y="54515"/>
                    <a:pt x="1829404" y="56966"/>
                  </a:cubicBezTo>
                  <a:cubicBezTo>
                    <a:pt x="1825662" y="59417"/>
                    <a:pt x="1821471" y="61275"/>
                    <a:pt x="1816833" y="62540"/>
                  </a:cubicBezTo>
                  <a:cubicBezTo>
                    <a:pt x="1813776" y="63383"/>
                    <a:pt x="1809638" y="64016"/>
                    <a:pt x="1804420" y="64438"/>
                  </a:cubicBezTo>
                  <a:cubicBezTo>
                    <a:pt x="1803998" y="67179"/>
                    <a:pt x="1803787" y="69445"/>
                    <a:pt x="1803787" y="71237"/>
                  </a:cubicBezTo>
                  <a:cubicBezTo>
                    <a:pt x="1803787" y="74453"/>
                    <a:pt x="1804710" y="77009"/>
                    <a:pt x="1806554" y="78907"/>
                  </a:cubicBezTo>
                  <a:cubicBezTo>
                    <a:pt x="1808399" y="80804"/>
                    <a:pt x="1810877" y="81753"/>
                    <a:pt x="1813987" y="81753"/>
                  </a:cubicBezTo>
                  <a:cubicBezTo>
                    <a:pt x="1816991" y="81753"/>
                    <a:pt x="1819982" y="81028"/>
                    <a:pt x="1822960" y="79579"/>
                  </a:cubicBezTo>
                  <a:cubicBezTo>
                    <a:pt x="1825938" y="78129"/>
                    <a:pt x="1829404" y="75612"/>
                    <a:pt x="1833358" y="72028"/>
                  </a:cubicBezTo>
                  <a:lnTo>
                    <a:pt x="1835255" y="73767"/>
                  </a:lnTo>
                  <a:cubicBezTo>
                    <a:pt x="1830353" y="79671"/>
                    <a:pt x="1825596" y="83874"/>
                    <a:pt x="1820984" y="86378"/>
                  </a:cubicBezTo>
                  <a:cubicBezTo>
                    <a:pt x="1816372" y="88882"/>
                    <a:pt x="1811272" y="90134"/>
                    <a:pt x="1805685" y="90134"/>
                  </a:cubicBezTo>
                  <a:cubicBezTo>
                    <a:pt x="1798569" y="90134"/>
                    <a:pt x="1793654" y="88434"/>
                    <a:pt x="1790939" y="85034"/>
                  </a:cubicBezTo>
                  <a:cubicBezTo>
                    <a:pt x="1788224" y="81634"/>
                    <a:pt x="1786867" y="77694"/>
                    <a:pt x="1786867" y="73214"/>
                  </a:cubicBezTo>
                  <a:cubicBezTo>
                    <a:pt x="1786867" y="66256"/>
                    <a:pt x="1788896" y="59298"/>
                    <a:pt x="1792955" y="52341"/>
                  </a:cubicBezTo>
                  <a:cubicBezTo>
                    <a:pt x="1797014" y="45383"/>
                    <a:pt x="1802535" y="39809"/>
                    <a:pt x="1809519" y="35618"/>
                  </a:cubicBezTo>
                  <a:cubicBezTo>
                    <a:pt x="1816504" y="31428"/>
                    <a:pt x="1823501" y="29333"/>
                    <a:pt x="1830511" y="29333"/>
                  </a:cubicBezTo>
                  <a:close/>
                  <a:moveTo>
                    <a:pt x="1722099" y="29333"/>
                  </a:moveTo>
                  <a:cubicBezTo>
                    <a:pt x="1725420" y="29333"/>
                    <a:pt x="1728556" y="30110"/>
                    <a:pt x="1731508" y="31665"/>
                  </a:cubicBezTo>
                  <a:cubicBezTo>
                    <a:pt x="1734460" y="33220"/>
                    <a:pt x="1736687" y="35368"/>
                    <a:pt x="1738189" y="38109"/>
                  </a:cubicBezTo>
                  <a:cubicBezTo>
                    <a:pt x="1739691" y="40850"/>
                    <a:pt x="1740442" y="43907"/>
                    <a:pt x="1740442" y="47280"/>
                  </a:cubicBezTo>
                  <a:cubicBezTo>
                    <a:pt x="1740442" y="54133"/>
                    <a:pt x="1738532" y="60998"/>
                    <a:pt x="1734710" y="67877"/>
                  </a:cubicBezTo>
                  <a:cubicBezTo>
                    <a:pt x="1730889" y="74756"/>
                    <a:pt x="1725828" y="80185"/>
                    <a:pt x="1719530" y="84164"/>
                  </a:cubicBezTo>
                  <a:cubicBezTo>
                    <a:pt x="1713231" y="88144"/>
                    <a:pt x="1706919" y="90134"/>
                    <a:pt x="1700594" y="90134"/>
                  </a:cubicBezTo>
                  <a:cubicBezTo>
                    <a:pt x="1694796" y="90134"/>
                    <a:pt x="1690315" y="88407"/>
                    <a:pt x="1687152" y="84955"/>
                  </a:cubicBezTo>
                  <a:cubicBezTo>
                    <a:pt x="1683990" y="81502"/>
                    <a:pt x="1682409" y="77299"/>
                    <a:pt x="1682409" y="72344"/>
                  </a:cubicBezTo>
                  <a:cubicBezTo>
                    <a:pt x="1682409" y="66441"/>
                    <a:pt x="1683594" y="60906"/>
                    <a:pt x="1685966" y="55740"/>
                  </a:cubicBezTo>
                  <a:cubicBezTo>
                    <a:pt x="1688338" y="50575"/>
                    <a:pt x="1691330" y="46081"/>
                    <a:pt x="1694940" y="42260"/>
                  </a:cubicBezTo>
                  <a:cubicBezTo>
                    <a:pt x="1698551" y="38438"/>
                    <a:pt x="1702715" y="35328"/>
                    <a:pt x="1707433" y="32930"/>
                  </a:cubicBezTo>
                  <a:cubicBezTo>
                    <a:pt x="1712150" y="30532"/>
                    <a:pt x="1717039" y="29333"/>
                    <a:pt x="1722099" y="29333"/>
                  </a:cubicBezTo>
                  <a:close/>
                  <a:moveTo>
                    <a:pt x="1670558" y="29333"/>
                  </a:moveTo>
                  <a:lnTo>
                    <a:pt x="1674353" y="29333"/>
                  </a:lnTo>
                  <a:lnTo>
                    <a:pt x="1661308" y="74558"/>
                  </a:lnTo>
                  <a:cubicBezTo>
                    <a:pt x="1660622" y="77141"/>
                    <a:pt x="1660280" y="78854"/>
                    <a:pt x="1660280" y="79697"/>
                  </a:cubicBezTo>
                  <a:cubicBezTo>
                    <a:pt x="1660280" y="80119"/>
                    <a:pt x="1660464" y="80541"/>
                    <a:pt x="1660833" y="80962"/>
                  </a:cubicBezTo>
                  <a:cubicBezTo>
                    <a:pt x="1661202" y="81384"/>
                    <a:pt x="1661597" y="81595"/>
                    <a:pt x="1662019" y="81595"/>
                  </a:cubicBezTo>
                  <a:cubicBezTo>
                    <a:pt x="1662757" y="81595"/>
                    <a:pt x="1663469" y="81278"/>
                    <a:pt x="1664154" y="80646"/>
                  </a:cubicBezTo>
                  <a:cubicBezTo>
                    <a:pt x="1666104" y="79065"/>
                    <a:pt x="1668397" y="76218"/>
                    <a:pt x="1671032" y="72107"/>
                  </a:cubicBezTo>
                  <a:lnTo>
                    <a:pt x="1673246" y="73372"/>
                  </a:lnTo>
                  <a:cubicBezTo>
                    <a:pt x="1666816" y="84546"/>
                    <a:pt x="1659990" y="90134"/>
                    <a:pt x="1652768" y="90134"/>
                  </a:cubicBezTo>
                  <a:cubicBezTo>
                    <a:pt x="1650028" y="90134"/>
                    <a:pt x="1647840" y="89356"/>
                    <a:pt x="1646206" y="87801"/>
                  </a:cubicBezTo>
                  <a:cubicBezTo>
                    <a:pt x="1644572" y="86246"/>
                    <a:pt x="1643755" y="84283"/>
                    <a:pt x="1643755" y="81911"/>
                  </a:cubicBezTo>
                  <a:cubicBezTo>
                    <a:pt x="1643755" y="80330"/>
                    <a:pt x="1644124" y="78327"/>
                    <a:pt x="1644862" y="75902"/>
                  </a:cubicBezTo>
                  <a:lnTo>
                    <a:pt x="1653717" y="45462"/>
                  </a:lnTo>
                  <a:cubicBezTo>
                    <a:pt x="1654560" y="42563"/>
                    <a:pt x="1654982" y="40375"/>
                    <a:pt x="1654982" y="38900"/>
                  </a:cubicBezTo>
                  <a:cubicBezTo>
                    <a:pt x="1654982" y="37951"/>
                    <a:pt x="1654574" y="37107"/>
                    <a:pt x="1653757" y="36369"/>
                  </a:cubicBezTo>
                  <a:cubicBezTo>
                    <a:pt x="1652940" y="35632"/>
                    <a:pt x="1651846" y="35263"/>
                    <a:pt x="1650476" y="35263"/>
                  </a:cubicBezTo>
                  <a:cubicBezTo>
                    <a:pt x="1649790" y="35263"/>
                    <a:pt x="1649026" y="35289"/>
                    <a:pt x="1648183" y="35342"/>
                  </a:cubicBezTo>
                  <a:lnTo>
                    <a:pt x="1648973" y="32812"/>
                  </a:lnTo>
                  <a:close/>
                  <a:moveTo>
                    <a:pt x="1414885" y="29333"/>
                  </a:moveTo>
                  <a:lnTo>
                    <a:pt x="1418760" y="29333"/>
                  </a:lnTo>
                  <a:lnTo>
                    <a:pt x="1410932" y="56610"/>
                  </a:lnTo>
                  <a:cubicBezTo>
                    <a:pt x="1416203" y="48651"/>
                    <a:pt x="1420156" y="43195"/>
                    <a:pt x="1422792" y="40244"/>
                  </a:cubicBezTo>
                  <a:cubicBezTo>
                    <a:pt x="1426640" y="36027"/>
                    <a:pt x="1429974" y="33154"/>
                    <a:pt x="1432794" y="31626"/>
                  </a:cubicBezTo>
                  <a:cubicBezTo>
                    <a:pt x="1435614" y="30097"/>
                    <a:pt x="1438236" y="29333"/>
                    <a:pt x="1440660" y="29333"/>
                  </a:cubicBezTo>
                  <a:cubicBezTo>
                    <a:pt x="1442874" y="29333"/>
                    <a:pt x="1444772" y="30150"/>
                    <a:pt x="1446353" y="31784"/>
                  </a:cubicBezTo>
                  <a:cubicBezTo>
                    <a:pt x="1447934" y="33418"/>
                    <a:pt x="1448725" y="35552"/>
                    <a:pt x="1448725" y="38188"/>
                  </a:cubicBezTo>
                  <a:cubicBezTo>
                    <a:pt x="1448725" y="40560"/>
                    <a:pt x="1448198" y="43433"/>
                    <a:pt x="1447144" y="46806"/>
                  </a:cubicBezTo>
                  <a:lnTo>
                    <a:pt x="1439000" y="74004"/>
                  </a:lnTo>
                  <a:cubicBezTo>
                    <a:pt x="1438315" y="76376"/>
                    <a:pt x="1437972" y="77931"/>
                    <a:pt x="1437972" y="78669"/>
                  </a:cubicBezTo>
                  <a:cubicBezTo>
                    <a:pt x="1437972" y="79091"/>
                    <a:pt x="1438144" y="79473"/>
                    <a:pt x="1438486" y="79816"/>
                  </a:cubicBezTo>
                  <a:cubicBezTo>
                    <a:pt x="1438829" y="80158"/>
                    <a:pt x="1439158" y="80330"/>
                    <a:pt x="1439474" y="80330"/>
                  </a:cubicBezTo>
                  <a:cubicBezTo>
                    <a:pt x="1439896" y="80330"/>
                    <a:pt x="1440344" y="80145"/>
                    <a:pt x="1440819" y="79776"/>
                  </a:cubicBezTo>
                  <a:cubicBezTo>
                    <a:pt x="1442295" y="78564"/>
                    <a:pt x="1443797" y="76824"/>
                    <a:pt x="1445325" y="74558"/>
                  </a:cubicBezTo>
                  <a:cubicBezTo>
                    <a:pt x="1445694" y="73978"/>
                    <a:pt x="1446300" y="73082"/>
                    <a:pt x="1447144" y="71870"/>
                  </a:cubicBezTo>
                  <a:lnTo>
                    <a:pt x="1449595" y="73372"/>
                  </a:lnTo>
                  <a:cubicBezTo>
                    <a:pt x="1443375" y="83861"/>
                    <a:pt x="1436813" y="89106"/>
                    <a:pt x="1429908" y="89106"/>
                  </a:cubicBezTo>
                  <a:cubicBezTo>
                    <a:pt x="1427272" y="89106"/>
                    <a:pt x="1425217" y="88421"/>
                    <a:pt x="1423741" y="87050"/>
                  </a:cubicBezTo>
                  <a:cubicBezTo>
                    <a:pt x="1422265" y="85680"/>
                    <a:pt x="1421527" y="83967"/>
                    <a:pt x="1421527" y="81911"/>
                  </a:cubicBezTo>
                  <a:cubicBezTo>
                    <a:pt x="1421527" y="80172"/>
                    <a:pt x="1422028" y="77536"/>
                    <a:pt x="1423029" y="74004"/>
                  </a:cubicBezTo>
                  <a:lnTo>
                    <a:pt x="1431015" y="46806"/>
                  </a:lnTo>
                  <a:cubicBezTo>
                    <a:pt x="1431542" y="45014"/>
                    <a:pt x="1431805" y="43696"/>
                    <a:pt x="1431805" y="42853"/>
                  </a:cubicBezTo>
                  <a:cubicBezTo>
                    <a:pt x="1431805" y="42378"/>
                    <a:pt x="1431621" y="41970"/>
                    <a:pt x="1431252" y="41627"/>
                  </a:cubicBezTo>
                  <a:cubicBezTo>
                    <a:pt x="1430883" y="41285"/>
                    <a:pt x="1430435" y="41113"/>
                    <a:pt x="1429908" y="41113"/>
                  </a:cubicBezTo>
                  <a:cubicBezTo>
                    <a:pt x="1428326" y="41113"/>
                    <a:pt x="1426376" y="42220"/>
                    <a:pt x="1424057" y="44434"/>
                  </a:cubicBezTo>
                  <a:cubicBezTo>
                    <a:pt x="1418206" y="50021"/>
                    <a:pt x="1412540" y="58350"/>
                    <a:pt x="1407058" y="69419"/>
                  </a:cubicBezTo>
                  <a:lnTo>
                    <a:pt x="1401840" y="88315"/>
                  </a:lnTo>
                  <a:lnTo>
                    <a:pt x="1385631" y="88315"/>
                  </a:lnTo>
                  <a:lnTo>
                    <a:pt x="1397491" y="47439"/>
                  </a:lnTo>
                  <a:cubicBezTo>
                    <a:pt x="1398651" y="43433"/>
                    <a:pt x="1399230" y="40586"/>
                    <a:pt x="1399230" y="38900"/>
                  </a:cubicBezTo>
                  <a:cubicBezTo>
                    <a:pt x="1399230" y="38162"/>
                    <a:pt x="1399059" y="37542"/>
                    <a:pt x="1398717" y="37042"/>
                  </a:cubicBezTo>
                  <a:cubicBezTo>
                    <a:pt x="1398374" y="36541"/>
                    <a:pt x="1397821" y="36159"/>
                    <a:pt x="1397056" y="35895"/>
                  </a:cubicBezTo>
                  <a:cubicBezTo>
                    <a:pt x="1396292" y="35632"/>
                    <a:pt x="1394856" y="35500"/>
                    <a:pt x="1392747" y="35500"/>
                  </a:cubicBezTo>
                  <a:lnTo>
                    <a:pt x="1393459" y="33049"/>
                  </a:lnTo>
                  <a:close/>
                  <a:moveTo>
                    <a:pt x="1353429" y="29333"/>
                  </a:moveTo>
                  <a:cubicBezTo>
                    <a:pt x="1355801" y="29333"/>
                    <a:pt x="1357711" y="30018"/>
                    <a:pt x="1359161" y="31388"/>
                  </a:cubicBezTo>
                  <a:cubicBezTo>
                    <a:pt x="1360610" y="32759"/>
                    <a:pt x="1361678" y="35263"/>
                    <a:pt x="1362363" y="38900"/>
                  </a:cubicBezTo>
                  <a:lnTo>
                    <a:pt x="1364656" y="31072"/>
                  </a:lnTo>
                  <a:lnTo>
                    <a:pt x="1379757" y="30202"/>
                  </a:lnTo>
                  <a:lnTo>
                    <a:pt x="1367423" y="72502"/>
                  </a:lnTo>
                  <a:lnTo>
                    <a:pt x="1366079" y="77721"/>
                  </a:lnTo>
                  <a:cubicBezTo>
                    <a:pt x="1365974" y="78353"/>
                    <a:pt x="1365921" y="78801"/>
                    <a:pt x="1365921" y="79065"/>
                  </a:cubicBezTo>
                  <a:cubicBezTo>
                    <a:pt x="1365921" y="79592"/>
                    <a:pt x="1366106" y="80040"/>
                    <a:pt x="1366474" y="80409"/>
                  </a:cubicBezTo>
                  <a:cubicBezTo>
                    <a:pt x="1366843" y="80778"/>
                    <a:pt x="1367212" y="80962"/>
                    <a:pt x="1367581" y="80962"/>
                  </a:cubicBezTo>
                  <a:cubicBezTo>
                    <a:pt x="1368478" y="80962"/>
                    <a:pt x="1369716" y="80303"/>
                    <a:pt x="1371297" y="78986"/>
                  </a:cubicBezTo>
                  <a:cubicBezTo>
                    <a:pt x="1371930" y="78406"/>
                    <a:pt x="1373458" y="76455"/>
                    <a:pt x="1375883" y="73135"/>
                  </a:cubicBezTo>
                  <a:lnTo>
                    <a:pt x="1378097" y="74242"/>
                  </a:lnTo>
                  <a:cubicBezTo>
                    <a:pt x="1375092" y="79776"/>
                    <a:pt x="1371877" y="83809"/>
                    <a:pt x="1368451" y="86339"/>
                  </a:cubicBezTo>
                  <a:cubicBezTo>
                    <a:pt x="1365025" y="88869"/>
                    <a:pt x="1361335" y="90134"/>
                    <a:pt x="1357382" y="90134"/>
                  </a:cubicBezTo>
                  <a:cubicBezTo>
                    <a:pt x="1354957" y="90134"/>
                    <a:pt x="1353112" y="89501"/>
                    <a:pt x="1351847" y="88236"/>
                  </a:cubicBezTo>
                  <a:cubicBezTo>
                    <a:pt x="1350582" y="86971"/>
                    <a:pt x="1349950" y="85390"/>
                    <a:pt x="1349950" y="83492"/>
                  </a:cubicBezTo>
                  <a:cubicBezTo>
                    <a:pt x="1349950" y="81806"/>
                    <a:pt x="1350635" y="78722"/>
                    <a:pt x="1352006" y="74242"/>
                  </a:cubicBezTo>
                  <a:lnTo>
                    <a:pt x="1353508" y="69102"/>
                  </a:lnTo>
                  <a:cubicBezTo>
                    <a:pt x="1348606" y="77536"/>
                    <a:pt x="1343888" y="83519"/>
                    <a:pt x="1339355" y="87050"/>
                  </a:cubicBezTo>
                  <a:cubicBezTo>
                    <a:pt x="1336720" y="89106"/>
                    <a:pt x="1333900" y="90134"/>
                    <a:pt x="1330895" y="90134"/>
                  </a:cubicBezTo>
                  <a:cubicBezTo>
                    <a:pt x="1326994" y="90134"/>
                    <a:pt x="1324175" y="88526"/>
                    <a:pt x="1322435" y="85311"/>
                  </a:cubicBezTo>
                  <a:cubicBezTo>
                    <a:pt x="1320696" y="82095"/>
                    <a:pt x="1319826" y="78485"/>
                    <a:pt x="1319826" y="74479"/>
                  </a:cubicBezTo>
                  <a:cubicBezTo>
                    <a:pt x="1319826" y="68470"/>
                    <a:pt x="1321658" y="61591"/>
                    <a:pt x="1325321" y="53843"/>
                  </a:cubicBezTo>
                  <a:cubicBezTo>
                    <a:pt x="1328984" y="46094"/>
                    <a:pt x="1333768" y="39875"/>
                    <a:pt x="1339671" y="35183"/>
                  </a:cubicBezTo>
                  <a:cubicBezTo>
                    <a:pt x="1344573" y="31283"/>
                    <a:pt x="1349159" y="29333"/>
                    <a:pt x="1353429" y="29333"/>
                  </a:cubicBezTo>
                  <a:close/>
                  <a:moveTo>
                    <a:pt x="1259481" y="29333"/>
                  </a:moveTo>
                  <a:cubicBezTo>
                    <a:pt x="1262116" y="29333"/>
                    <a:pt x="1265358" y="29781"/>
                    <a:pt x="1269206" y="30677"/>
                  </a:cubicBezTo>
                  <a:cubicBezTo>
                    <a:pt x="1271104" y="31151"/>
                    <a:pt x="1272632" y="31388"/>
                    <a:pt x="1273792" y="31388"/>
                  </a:cubicBezTo>
                  <a:cubicBezTo>
                    <a:pt x="1275426" y="31388"/>
                    <a:pt x="1276743" y="30703"/>
                    <a:pt x="1277745" y="29333"/>
                  </a:cubicBezTo>
                  <a:lnTo>
                    <a:pt x="1280038" y="29333"/>
                  </a:lnTo>
                  <a:lnTo>
                    <a:pt x="1277270" y="49020"/>
                  </a:lnTo>
                  <a:lnTo>
                    <a:pt x="1274898" y="49020"/>
                  </a:lnTo>
                  <a:cubicBezTo>
                    <a:pt x="1274582" y="43907"/>
                    <a:pt x="1273027" y="39888"/>
                    <a:pt x="1270234" y="36962"/>
                  </a:cubicBezTo>
                  <a:cubicBezTo>
                    <a:pt x="1267440" y="34037"/>
                    <a:pt x="1264462" y="32574"/>
                    <a:pt x="1261299" y="32574"/>
                  </a:cubicBezTo>
                  <a:cubicBezTo>
                    <a:pt x="1259349" y="32574"/>
                    <a:pt x="1257742" y="33141"/>
                    <a:pt x="1256476" y="34274"/>
                  </a:cubicBezTo>
                  <a:cubicBezTo>
                    <a:pt x="1255211" y="35408"/>
                    <a:pt x="1254579" y="36791"/>
                    <a:pt x="1254579" y="38425"/>
                  </a:cubicBezTo>
                  <a:cubicBezTo>
                    <a:pt x="1254579" y="39796"/>
                    <a:pt x="1254856" y="41074"/>
                    <a:pt x="1255409" y="42260"/>
                  </a:cubicBezTo>
                  <a:cubicBezTo>
                    <a:pt x="1255962" y="43446"/>
                    <a:pt x="1257188" y="45040"/>
                    <a:pt x="1259086" y="47043"/>
                  </a:cubicBezTo>
                  <a:cubicBezTo>
                    <a:pt x="1265780" y="54265"/>
                    <a:pt x="1269852" y="59233"/>
                    <a:pt x="1271301" y="61947"/>
                  </a:cubicBezTo>
                  <a:cubicBezTo>
                    <a:pt x="1272751" y="64662"/>
                    <a:pt x="1273475" y="67574"/>
                    <a:pt x="1273475" y="70684"/>
                  </a:cubicBezTo>
                  <a:cubicBezTo>
                    <a:pt x="1273475" y="74057"/>
                    <a:pt x="1272619" y="77233"/>
                    <a:pt x="1270906" y="80211"/>
                  </a:cubicBezTo>
                  <a:cubicBezTo>
                    <a:pt x="1269193" y="83189"/>
                    <a:pt x="1266649" y="85587"/>
                    <a:pt x="1263276" y="87406"/>
                  </a:cubicBezTo>
                  <a:cubicBezTo>
                    <a:pt x="1259902" y="89224"/>
                    <a:pt x="1256397" y="90134"/>
                    <a:pt x="1252760" y="90134"/>
                  </a:cubicBezTo>
                  <a:cubicBezTo>
                    <a:pt x="1250283" y="90134"/>
                    <a:pt x="1247252" y="89633"/>
                    <a:pt x="1243668" y="88631"/>
                  </a:cubicBezTo>
                  <a:cubicBezTo>
                    <a:pt x="1241296" y="87946"/>
                    <a:pt x="1239504" y="87604"/>
                    <a:pt x="1238292" y="87604"/>
                  </a:cubicBezTo>
                  <a:cubicBezTo>
                    <a:pt x="1237237" y="87604"/>
                    <a:pt x="1236420" y="87762"/>
                    <a:pt x="1235840" y="88078"/>
                  </a:cubicBezTo>
                  <a:cubicBezTo>
                    <a:pt x="1235261" y="88394"/>
                    <a:pt x="1234602" y="89080"/>
                    <a:pt x="1233864" y="90134"/>
                  </a:cubicBezTo>
                  <a:lnTo>
                    <a:pt x="1231492" y="90134"/>
                  </a:lnTo>
                  <a:lnTo>
                    <a:pt x="1234654" y="68865"/>
                  </a:lnTo>
                  <a:lnTo>
                    <a:pt x="1236631" y="68865"/>
                  </a:lnTo>
                  <a:cubicBezTo>
                    <a:pt x="1238160" y="74031"/>
                    <a:pt x="1239570" y="77707"/>
                    <a:pt x="1240861" y="79895"/>
                  </a:cubicBezTo>
                  <a:cubicBezTo>
                    <a:pt x="1242152" y="82082"/>
                    <a:pt x="1243879" y="83822"/>
                    <a:pt x="1246040" y="85113"/>
                  </a:cubicBezTo>
                  <a:cubicBezTo>
                    <a:pt x="1248201" y="86405"/>
                    <a:pt x="1250283" y="87050"/>
                    <a:pt x="1252286" y="87050"/>
                  </a:cubicBezTo>
                  <a:cubicBezTo>
                    <a:pt x="1254605" y="87050"/>
                    <a:pt x="1256529" y="86312"/>
                    <a:pt x="1258058" y="84836"/>
                  </a:cubicBezTo>
                  <a:cubicBezTo>
                    <a:pt x="1259586" y="83361"/>
                    <a:pt x="1260351" y="81621"/>
                    <a:pt x="1260351" y="79618"/>
                  </a:cubicBezTo>
                  <a:cubicBezTo>
                    <a:pt x="1260351" y="77615"/>
                    <a:pt x="1259850" y="75678"/>
                    <a:pt x="1258848" y="73807"/>
                  </a:cubicBezTo>
                  <a:cubicBezTo>
                    <a:pt x="1257847" y="71936"/>
                    <a:pt x="1255554" y="69023"/>
                    <a:pt x="1251970" y="65070"/>
                  </a:cubicBezTo>
                  <a:cubicBezTo>
                    <a:pt x="1246962" y="59694"/>
                    <a:pt x="1243694" y="55530"/>
                    <a:pt x="1242166" y="52578"/>
                  </a:cubicBezTo>
                  <a:cubicBezTo>
                    <a:pt x="1241059" y="50469"/>
                    <a:pt x="1240505" y="48071"/>
                    <a:pt x="1240505" y="45383"/>
                  </a:cubicBezTo>
                  <a:cubicBezTo>
                    <a:pt x="1240505" y="40797"/>
                    <a:pt x="1242166" y="36976"/>
                    <a:pt x="1245486" y="33918"/>
                  </a:cubicBezTo>
                  <a:cubicBezTo>
                    <a:pt x="1248807" y="30861"/>
                    <a:pt x="1253472" y="29333"/>
                    <a:pt x="1259481" y="29333"/>
                  </a:cubicBezTo>
                  <a:close/>
                  <a:moveTo>
                    <a:pt x="1220911" y="29333"/>
                  </a:moveTo>
                  <a:cubicBezTo>
                    <a:pt x="1224495" y="29333"/>
                    <a:pt x="1227197" y="30176"/>
                    <a:pt x="1229015" y="31863"/>
                  </a:cubicBezTo>
                  <a:cubicBezTo>
                    <a:pt x="1230834" y="33549"/>
                    <a:pt x="1231743" y="35684"/>
                    <a:pt x="1231743" y="38267"/>
                  </a:cubicBezTo>
                  <a:cubicBezTo>
                    <a:pt x="1231743" y="41377"/>
                    <a:pt x="1230847" y="44408"/>
                    <a:pt x="1229055" y="47359"/>
                  </a:cubicBezTo>
                  <a:cubicBezTo>
                    <a:pt x="1226630" y="51313"/>
                    <a:pt x="1223547" y="54515"/>
                    <a:pt x="1219804" y="56966"/>
                  </a:cubicBezTo>
                  <a:cubicBezTo>
                    <a:pt x="1216062" y="59417"/>
                    <a:pt x="1211872" y="61275"/>
                    <a:pt x="1207233" y="62540"/>
                  </a:cubicBezTo>
                  <a:cubicBezTo>
                    <a:pt x="1204176" y="63383"/>
                    <a:pt x="1200038" y="64016"/>
                    <a:pt x="1194820" y="64438"/>
                  </a:cubicBezTo>
                  <a:cubicBezTo>
                    <a:pt x="1194398" y="67179"/>
                    <a:pt x="1194187" y="69445"/>
                    <a:pt x="1194187" y="71237"/>
                  </a:cubicBezTo>
                  <a:cubicBezTo>
                    <a:pt x="1194187" y="74453"/>
                    <a:pt x="1195110" y="77009"/>
                    <a:pt x="1196954" y="78907"/>
                  </a:cubicBezTo>
                  <a:cubicBezTo>
                    <a:pt x="1198799" y="80804"/>
                    <a:pt x="1201277" y="81753"/>
                    <a:pt x="1204387" y="81753"/>
                  </a:cubicBezTo>
                  <a:cubicBezTo>
                    <a:pt x="1207391" y="81753"/>
                    <a:pt x="1210382" y="81028"/>
                    <a:pt x="1213360" y="79579"/>
                  </a:cubicBezTo>
                  <a:cubicBezTo>
                    <a:pt x="1216339" y="78129"/>
                    <a:pt x="1219804" y="75612"/>
                    <a:pt x="1223758" y="72028"/>
                  </a:cubicBezTo>
                  <a:lnTo>
                    <a:pt x="1225655" y="73767"/>
                  </a:lnTo>
                  <a:cubicBezTo>
                    <a:pt x="1220753" y="79671"/>
                    <a:pt x="1215996" y="83874"/>
                    <a:pt x="1211384" y="86378"/>
                  </a:cubicBezTo>
                  <a:cubicBezTo>
                    <a:pt x="1206772" y="88882"/>
                    <a:pt x="1201672" y="90134"/>
                    <a:pt x="1196085" y="90134"/>
                  </a:cubicBezTo>
                  <a:cubicBezTo>
                    <a:pt x="1188969" y="90134"/>
                    <a:pt x="1184054" y="88434"/>
                    <a:pt x="1181339" y="85034"/>
                  </a:cubicBezTo>
                  <a:cubicBezTo>
                    <a:pt x="1178625" y="81634"/>
                    <a:pt x="1177267" y="77694"/>
                    <a:pt x="1177267" y="73214"/>
                  </a:cubicBezTo>
                  <a:cubicBezTo>
                    <a:pt x="1177267" y="66256"/>
                    <a:pt x="1179297" y="59298"/>
                    <a:pt x="1183355" y="52341"/>
                  </a:cubicBezTo>
                  <a:cubicBezTo>
                    <a:pt x="1187414" y="45383"/>
                    <a:pt x="1192935" y="39809"/>
                    <a:pt x="1199919" y="35618"/>
                  </a:cubicBezTo>
                  <a:cubicBezTo>
                    <a:pt x="1206904" y="31428"/>
                    <a:pt x="1213901" y="29333"/>
                    <a:pt x="1220911" y="29333"/>
                  </a:cubicBezTo>
                  <a:close/>
                  <a:moveTo>
                    <a:pt x="1159571" y="29333"/>
                  </a:moveTo>
                  <a:cubicBezTo>
                    <a:pt x="1164367" y="29333"/>
                    <a:pt x="1167978" y="30387"/>
                    <a:pt x="1170403" y="32495"/>
                  </a:cubicBezTo>
                  <a:cubicBezTo>
                    <a:pt x="1172827" y="34604"/>
                    <a:pt x="1174040" y="37239"/>
                    <a:pt x="1174040" y="40402"/>
                  </a:cubicBezTo>
                  <a:cubicBezTo>
                    <a:pt x="1174040" y="43248"/>
                    <a:pt x="1173130" y="45660"/>
                    <a:pt x="1171312" y="47636"/>
                  </a:cubicBezTo>
                  <a:cubicBezTo>
                    <a:pt x="1169493" y="49613"/>
                    <a:pt x="1167451" y="50601"/>
                    <a:pt x="1165184" y="50601"/>
                  </a:cubicBezTo>
                  <a:cubicBezTo>
                    <a:pt x="1163234" y="50601"/>
                    <a:pt x="1161613" y="49969"/>
                    <a:pt x="1160322" y="48704"/>
                  </a:cubicBezTo>
                  <a:cubicBezTo>
                    <a:pt x="1159030" y="47439"/>
                    <a:pt x="1158385" y="45936"/>
                    <a:pt x="1158385" y="44197"/>
                  </a:cubicBezTo>
                  <a:cubicBezTo>
                    <a:pt x="1158385" y="41930"/>
                    <a:pt x="1159544" y="39927"/>
                    <a:pt x="1161864" y="38188"/>
                  </a:cubicBezTo>
                  <a:cubicBezTo>
                    <a:pt x="1163392" y="37028"/>
                    <a:pt x="1164157" y="36000"/>
                    <a:pt x="1164157" y="35104"/>
                  </a:cubicBezTo>
                  <a:cubicBezTo>
                    <a:pt x="1164157" y="34366"/>
                    <a:pt x="1163840" y="33760"/>
                    <a:pt x="1163208" y="33286"/>
                  </a:cubicBezTo>
                  <a:cubicBezTo>
                    <a:pt x="1162364" y="32601"/>
                    <a:pt x="1161258" y="32258"/>
                    <a:pt x="1159887" y="32258"/>
                  </a:cubicBezTo>
                  <a:cubicBezTo>
                    <a:pt x="1156356" y="32258"/>
                    <a:pt x="1153008" y="33708"/>
                    <a:pt x="1149846" y="36607"/>
                  </a:cubicBezTo>
                  <a:cubicBezTo>
                    <a:pt x="1145682" y="40402"/>
                    <a:pt x="1142506" y="45225"/>
                    <a:pt x="1140318" y="51076"/>
                  </a:cubicBezTo>
                  <a:cubicBezTo>
                    <a:pt x="1138131" y="56926"/>
                    <a:pt x="1137037" y="62487"/>
                    <a:pt x="1137037" y="67758"/>
                  </a:cubicBezTo>
                  <a:cubicBezTo>
                    <a:pt x="1137037" y="71922"/>
                    <a:pt x="1138157" y="75243"/>
                    <a:pt x="1140398" y="77721"/>
                  </a:cubicBezTo>
                  <a:cubicBezTo>
                    <a:pt x="1142638" y="80198"/>
                    <a:pt x="1145313" y="81437"/>
                    <a:pt x="1148423" y="81437"/>
                  </a:cubicBezTo>
                  <a:cubicBezTo>
                    <a:pt x="1151111" y="81437"/>
                    <a:pt x="1154036" y="80738"/>
                    <a:pt x="1157199" y="79341"/>
                  </a:cubicBezTo>
                  <a:cubicBezTo>
                    <a:pt x="1160361" y="77945"/>
                    <a:pt x="1163366" y="75823"/>
                    <a:pt x="1166212" y="72977"/>
                  </a:cubicBezTo>
                  <a:lnTo>
                    <a:pt x="1168110" y="74716"/>
                  </a:lnTo>
                  <a:cubicBezTo>
                    <a:pt x="1163998" y="79618"/>
                    <a:pt x="1159940" y="83229"/>
                    <a:pt x="1155934" y="85548"/>
                  </a:cubicBezTo>
                  <a:cubicBezTo>
                    <a:pt x="1150663" y="88605"/>
                    <a:pt x="1145181" y="90134"/>
                    <a:pt x="1139488" y="90134"/>
                  </a:cubicBezTo>
                  <a:cubicBezTo>
                    <a:pt x="1135640" y="90134"/>
                    <a:pt x="1132254" y="89317"/>
                    <a:pt x="1129328" y="87683"/>
                  </a:cubicBezTo>
                  <a:cubicBezTo>
                    <a:pt x="1126403" y="86049"/>
                    <a:pt x="1124229" y="83756"/>
                    <a:pt x="1122806" y="80804"/>
                  </a:cubicBezTo>
                  <a:cubicBezTo>
                    <a:pt x="1121382" y="77852"/>
                    <a:pt x="1120671" y="74821"/>
                    <a:pt x="1120671" y="71712"/>
                  </a:cubicBezTo>
                  <a:cubicBezTo>
                    <a:pt x="1120671" y="64754"/>
                    <a:pt x="1122568" y="57915"/>
                    <a:pt x="1126364" y="51194"/>
                  </a:cubicBezTo>
                  <a:cubicBezTo>
                    <a:pt x="1130159" y="44474"/>
                    <a:pt x="1135153" y="39150"/>
                    <a:pt x="1141346" y="35223"/>
                  </a:cubicBezTo>
                  <a:cubicBezTo>
                    <a:pt x="1147540" y="31296"/>
                    <a:pt x="1153614" y="29333"/>
                    <a:pt x="1159571" y="29333"/>
                  </a:cubicBezTo>
                  <a:close/>
                  <a:moveTo>
                    <a:pt x="1071985" y="29333"/>
                  </a:moveTo>
                  <a:lnTo>
                    <a:pt x="1075860" y="29333"/>
                  </a:lnTo>
                  <a:lnTo>
                    <a:pt x="1068032" y="56610"/>
                  </a:lnTo>
                  <a:cubicBezTo>
                    <a:pt x="1073303" y="48651"/>
                    <a:pt x="1077256" y="43195"/>
                    <a:pt x="1079892" y="40244"/>
                  </a:cubicBezTo>
                  <a:cubicBezTo>
                    <a:pt x="1083740" y="36027"/>
                    <a:pt x="1087074" y="33154"/>
                    <a:pt x="1089894" y="31626"/>
                  </a:cubicBezTo>
                  <a:cubicBezTo>
                    <a:pt x="1092714" y="30097"/>
                    <a:pt x="1095336" y="29333"/>
                    <a:pt x="1097761" y="29333"/>
                  </a:cubicBezTo>
                  <a:cubicBezTo>
                    <a:pt x="1099974" y="29333"/>
                    <a:pt x="1101872" y="30150"/>
                    <a:pt x="1103453" y="31784"/>
                  </a:cubicBezTo>
                  <a:cubicBezTo>
                    <a:pt x="1105034" y="33418"/>
                    <a:pt x="1105825" y="35552"/>
                    <a:pt x="1105825" y="38188"/>
                  </a:cubicBezTo>
                  <a:cubicBezTo>
                    <a:pt x="1105825" y="40560"/>
                    <a:pt x="1105298" y="43433"/>
                    <a:pt x="1104244" y="46806"/>
                  </a:cubicBezTo>
                  <a:lnTo>
                    <a:pt x="1096100" y="74004"/>
                  </a:lnTo>
                  <a:cubicBezTo>
                    <a:pt x="1095415" y="76376"/>
                    <a:pt x="1095072" y="77931"/>
                    <a:pt x="1095072" y="78669"/>
                  </a:cubicBezTo>
                  <a:cubicBezTo>
                    <a:pt x="1095072" y="79091"/>
                    <a:pt x="1095244" y="79473"/>
                    <a:pt x="1095586" y="79816"/>
                  </a:cubicBezTo>
                  <a:cubicBezTo>
                    <a:pt x="1095929" y="80158"/>
                    <a:pt x="1096258" y="80330"/>
                    <a:pt x="1096574" y="80330"/>
                  </a:cubicBezTo>
                  <a:cubicBezTo>
                    <a:pt x="1096996" y="80330"/>
                    <a:pt x="1097444" y="80145"/>
                    <a:pt x="1097919" y="79776"/>
                  </a:cubicBezTo>
                  <a:cubicBezTo>
                    <a:pt x="1099395" y="78564"/>
                    <a:pt x="1100897" y="76824"/>
                    <a:pt x="1102426" y="74558"/>
                  </a:cubicBezTo>
                  <a:cubicBezTo>
                    <a:pt x="1102794" y="73978"/>
                    <a:pt x="1103401" y="73082"/>
                    <a:pt x="1104244" y="71870"/>
                  </a:cubicBezTo>
                  <a:lnTo>
                    <a:pt x="1106695" y="73372"/>
                  </a:lnTo>
                  <a:cubicBezTo>
                    <a:pt x="1100475" y="83861"/>
                    <a:pt x="1093913" y="89106"/>
                    <a:pt x="1087008" y="89106"/>
                  </a:cubicBezTo>
                  <a:cubicBezTo>
                    <a:pt x="1084372" y="89106"/>
                    <a:pt x="1082317" y="88421"/>
                    <a:pt x="1080841" y="87050"/>
                  </a:cubicBezTo>
                  <a:cubicBezTo>
                    <a:pt x="1079365" y="85680"/>
                    <a:pt x="1078627" y="83967"/>
                    <a:pt x="1078627" y="81911"/>
                  </a:cubicBezTo>
                  <a:cubicBezTo>
                    <a:pt x="1078627" y="80172"/>
                    <a:pt x="1079128" y="77536"/>
                    <a:pt x="1080129" y="74004"/>
                  </a:cubicBezTo>
                  <a:lnTo>
                    <a:pt x="1088115" y="46806"/>
                  </a:lnTo>
                  <a:cubicBezTo>
                    <a:pt x="1088642" y="45014"/>
                    <a:pt x="1088905" y="43696"/>
                    <a:pt x="1088905" y="42853"/>
                  </a:cubicBezTo>
                  <a:cubicBezTo>
                    <a:pt x="1088905" y="42378"/>
                    <a:pt x="1088721" y="41970"/>
                    <a:pt x="1088352" y="41627"/>
                  </a:cubicBezTo>
                  <a:cubicBezTo>
                    <a:pt x="1087983" y="41285"/>
                    <a:pt x="1087535" y="41113"/>
                    <a:pt x="1087008" y="41113"/>
                  </a:cubicBezTo>
                  <a:cubicBezTo>
                    <a:pt x="1085426" y="41113"/>
                    <a:pt x="1083476" y="42220"/>
                    <a:pt x="1081157" y="44434"/>
                  </a:cubicBezTo>
                  <a:cubicBezTo>
                    <a:pt x="1075306" y="50021"/>
                    <a:pt x="1069640" y="58350"/>
                    <a:pt x="1064158" y="69419"/>
                  </a:cubicBezTo>
                  <a:lnTo>
                    <a:pt x="1058940" y="88315"/>
                  </a:lnTo>
                  <a:lnTo>
                    <a:pt x="1042731" y="88315"/>
                  </a:lnTo>
                  <a:lnTo>
                    <a:pt x="1054591" y="47439"/>
                  </a:lnTo>
                  <a:cubicBezTo>
                    <a:pt x="1055751" y="43433"/>
                    <a:pt x="1056330" y="40586"/>
                    <a:pt x="1056330" y="38900"/>
                  </a:cubicBezTo>
                  <a:cubicBezTo>
                    <a:pt x="1056330" y="38162"/>
                    <a:pt x="1056159" y="37542"/>
                    <a:pt x="1055817" y="37042"/>
                  </a:cubicBezTo>
                  <a:cubicBezTo>
                    <a:pt x="1055474" y="36541"/>
                    <a:pt x="1054921" y="36159"/>
                    <a:pt x="1054156" y="35895"/>
                  </a:cubicBezTo>
                  <a:cubicBezTo>
                    <a:pt x="1053392" y="35632"/>
                    <a:pt x="1051956" y="35500"/>
                    <a:pt x="1049847" y="35500"/>
                  </a:cubicBezTo>
                  <a:lnTo>
                    <a:pt x="1050559" y="33049"/>
                  </a:lnTo>
                  <a:close/>
                  <a:moveTo>
                    <a:pt x="1030411" y="29333"/>
                  </a:moveTo>
                  <a:cubicBezTo>
                    <a:pt x="1033996" y="29333"/>
                    <a:pt x="1036697" y="30176"/>
                    <a:pt x="1038515" y="31863"/>
                  </a:cubicBezTo>
                  <a:cubicBezTo>
                    <a:pt x="1040334" y="33549"/>
                    <a:pt x="1041243" y="35684"/>
                    <a:pt x="1041243" y="38267"/>
                  </a:cubicBezTo>
                  <a:cubicBezTo>
                    <a:pt x="1041243" y="41377"/>
                    <a:pt x="1040347" y="44408"/>
                    <a:pt x="1038555" y="47359"/>
                  </a:cubicBezTo>
                  <a:cubicBezTo>
                    <a:pt x="1036130" y="51313"/>
                    <a:pt x="1033047" y="54515"/>
                    <a:pt x="1029304" y="56966"/>
                  </a:cubicBezTo>
                  <a:cubicBezTo>
                    <a:pt x="1025562" y="59417"/>
                    <a:pt x="1021372" y="61275"/>
                    <a:pt x="1016733" y="62540"/>
                  </a:cubicBezTo>
                  <a:cubicBezTo>
                    <a:pt x="1013676" y="63383"/>
                    <a:pt x="1009538" y="64016"/>
                    <a:pt x="1004320" y="64438"/>
                  </a:cubicBezTo>
                  <a:cubicBezTo>
                    <a:pt x="1003898" y="67179"/>
                    <a:pt x="1003687" y="69445"/>
                    <a:pt x="1003687" y="71237"/>
                  </a:cubicBezTo>
                  <a:cubicBezTo>
                    <a:pt x="1003687" y="74453"/>
                    <a:pt x="1004610" y="77009"/>
                    <a:pt x="1006455" y="78907"/>
                  </a:cubicBezTo>
                  <a:cubicBezTo>
                    <a:pt x="1008299" y="80804"/>
                    <a:pt x="1010777" y="81753"/>
                    <a:pt x="1013887" y="81753"/>
                  </a:cubicBezTo>
                  <a:cubicBezTo>
                    <a:pt x="1016891" y="81753"/>
                    <a:pt x="1019882" y="81028"/>
                    <a:pt x="1022860" y="79579"/>
                  </a:cubicBezTo>
                  <a:cubicBezTo>
                    <a:pt x="1025839" y="78129"/>
                    <a:pt x="1029304" y="75612"/>
                    <a:pt x="1033258" y="72028"/>
                  </a:cubicBezTo>
                  <a:lnTo>
                    <a:pt x="1035155" y="73767"/>
                  </a:lnTo>
                  <a:cubicBezTo>
                    <a:pt x="1030253" y="79671"/>
                    <a:pt x="1025496" y="83874"/>
                    <a:pt x="1020884" y="86378"/>
                  </a:cubicBezTo>
                  <a:cubicBezTo>
                    <a:pt x="1016272" y="88882"/>
                    <a:pt x="1011172" y="90134"/>
                    <a:pt x="1005585" y="90134"/>
                  </a:cubicBezTo>
                  <a:cubicBezTo>
                    <a:pt x="998469" y="90134"/>
                    <a:pt x="993554" y="88434"/>
                    <a:pt x="990839" y="85034"/>
                  </a:cubicBezTo>
                  <a:cubicBezTo>
                    <a:pt x="988125" y="81634"/>
                    <a:pt x="986768" y="77694"/>
                    <a:pt x="986768" y="73214"/>
                  </a:cubicBezTo>
                  <a:cubicBezTo>
                    <a:pt x="986768" y="66256"/>
                    <a:pt x="988797" y="59298"/>
                    <a:pt x="992856" y="52341"/>
                  </a:cubicBezTo>
                  <a:cubicBezTo>
                    <a:pt x="996914" y="45383"/>
                    <a:pt x="1002436" y="39809"/>
                    <a:pt x="1009419" y="35618"/>
                  </a:cubicBezTo>
                  <a:cubicBezTo>
                    <a:pt x="1016403" y="31428"/>
                    <a:pt x="1023401" y="29333"/>
                    <a:pt x="1030411" y="29333"/>
                  </a:cubicBezTo>
                  <a:close/>
                  <a:moveTo>
                    <a:pt x="975233" y="29333"/>
                  </a:moveTo>
                  <a:lnTo>
                    <a:pt x="979028" y="29333"/>
                  </a:lnTo>
                  <a:lnTo>
                    <a:pt x="965982" y="74558"/>
                  </a:lnTo>
                  <a:cubicBezTo>
                    <a:pt x="965297" y="77141"/>
                    <a:pt x="964955" y="78854"/>
                    <a:pt x="964955" y="79697"/>
                  </a:cubicBezTo>
                  <a:cubicBezTo>
                    <a:pt x="964955" y="80119"/>
                    <a:pt x="965139" y="80541"/>
                    <a:pt x="965508" y="80962"/>
                  </a:cubicBezTo>
                  <a:cubicBezTo>
                    <a:pt x="965877" y="81384"/>
                    <a:pt x="966272" y="81595"/>
                    <a:pt x="966694" y="81595"/>
                  </a:cubicBezTo>
                  <a:cubicBezTo>
                    <a:pt x="967432" y="81595"/>
                    <a:pt x="968144" y="81278"/>
                    <a:pt x="968829" y="80646"/>
                  </a:cubicBezTo>
                  <a:cubicBezTo>
                    <a:pt x="970779" y="79065"/>
                    <a:pt x="973072" y="76218"/>
                    <a:pt x="975708" y="72107"/>
                  </a:cubicBezTo>
                  <a:lnTo>
                    <a:pt x="977921" y="73372"/>
                  </a:lnTo>
                  <a:cubicBezTo>
                    <a:pt x="971491" y="84546"/>
                    <a:pt x="964665" y="90134"/>
                    <a:pt x="957444" y="90134"/>
                  </a:cubicBezTo>
                  <a:cubicBezTo>
                    <a:pt x="954703" y="90134"/>
                    <a:pt x="952515" y="89356"/>
                    <a:pt x="950881" y="87801"/>
                  </a:cubicBezTo>
                  <a:cubicBezTo>
                    <a:pt x="949247" y="86246"/>
                    <a:pt x="948430" y="84283"/>
                    <a:pt x="948430" y="81911"/>
                  </a:cubicBezTo>
                  <a:cubicBezTo>
                    <a:pt x="948430" y="80330"/>
                    <a:pt x="948799" y="78327"/>
                    <a:pt x="949537" y="75902"/>
                  </a:cubicBezTo>
                  <a:lnTo>
                    <a:pt x="958392" y="45462"/>
                  </a:lnTo>
                  <a:cubicBezTo>
                    <a:pt x="959236" y="42563"/>
                    <a:pt x="959657" y="40375"/>
                    <a:pt x="959657" y="38900"/>
                  </a:cubicBezTo>
                  <a:cubicBezTo>
                    <a:pt x="959657" y="37951"/>
                    <a:pt x="959249" y="37107"/>
                    <a:pt x="958432" y="36369"/>
                  </a:cubicBezTo>
                  <a:cubicBezTo>
                    <a:pt x="957615" y="35632"/>
                    <a:pt x="956521" y="35263"/>
                    <a:pt x="955151" y="35263"/>
                  </a:cubicBezTo>
                  <a:cubicBezTo>
                    <a:pt x="954466" y="35263"/>
                    <a:pt x="953701" y="35289"/>
                    <a:pt x="952858" y="35342"/>
                  </a:cubicBezTo>
                  <a:lnTo>
                    <a:pt x="953648" y="32812"/>
                  </a:lnTo>
                  <a:close/>
                  <a:moveTo>
                    <a:pt x="930971" y="29333"/>
                  </a:moveTo>
                  <a:cubicBezTo>
                    <a:pt x="935767" y="29333"/>
                    <a:pt x="939378" y="30387"/>
                    <a:pt x="941803" y="32495"/>
                  </a:cubicBezTo>
                  <a:cubicBezTo>
                    <a:pt x="944228" y="34604"/>
                    <a:pt x="945440" y="37239"/>
                    <a:pt x="945440" y="40402"/>
                  </a:cubicBezTo>
                  <a:cubicBezTo>
                    <a:pt x="945440" y="43248"/>
                    <a:pt x="944530" y="45660"/>
                    <a:pt x="942712" y="47636"/>
                  </a:cubicBezTo>
                  <a:cubicBezTo>
                    <a:pt x="940893" y="49613"/>
                    <a:pt x="938851" y="50601"/>
                    <a:pt x="936584" y="50601"/>
                  </a:cubicBezTo>
                  <a:cubicBezTo>
                    <a:pt x="934634" y="50601"/>
                    <a:pt x="933013" y="49969"/>
                    <a:pt x="931722" y="48704"/>
                  </a:cubicBezTo>
                  <a:cubicBezTo>
                    <a:pt x="930430" y="47439"/>
                    <a:pt x="929785" y="45936"/>
                    <a:pt x="929785" y="44197"/>
                  </a:cubicBezTo>
                  <a:cubicBezTo>
                    <a:pt x="929785" y="41930"/>
                    <a:pt x="930944" y="39927"/>
                    <a:pt x="933264" y="38188"/>
                  </a:cubicBezTo>
                  <a:cubicBezTo>
                    <a:pt x="934792" y="37028"/>
                    <a:pt x="935556" y="36000"/>
                    <a:pt x="935556" y="35104"/>
                  </a:cubicBezTo>
                  <a:cubicBezTo>
                    <a:pt x="935556" y="34366"/>
                    <a:pt x="935240" y="33760"/>
                    <a:pt x="934608" y="33286"/>
                  </a:cubicBezTo>
                  <a:cubicBezTo>
                    <a:pt x="933764" y="32601"/>
                    <a:pt x="932658" y="32258"/>
                    <a:pt x="931287" y="32258"/>
                  </a:cubicBezTo>
                  <a:cubicBezTo>
                    <a:pt x="927755" y="32258"/>
                    <a:pt x="924408" y="33708"/>
                    <a:pt x="921246" y="36607"/>
                  </a:cubicBezTo>
                  <a:cubicBezTo>
                    <a:pt x="917082" y="40402"/>
                    <a:pt x="913906" y="45225"/>
                    <a:pt x="911718" y="51076"/>
                  </a:cubicBezTo>
                  <a:cubicBezTo>
                    <a:pt x="909531" y="56926"/>
                    <a:pt x="908437" y="62487"/>
                    <a:pt x="908437" y="67758"/>
                  </a:cubicBezTo>
                  <a:cubicBezTo>
                    <a:pt x="908437" y="71922"/>
                    <a:pt x="909557" y="75243"/>
                    <a:pt x="911798" y="77721"/>
                  </a:cubicBezTo>
                  <a:cubicBezTo>
                    <a:pt x="914038" y="80198"/>
                    <a:pt x="916713" y="81437"/>
                    <a:pt x="919823" y="81437"/>
                  </a:cubicBezTo>
                  <a:cubicBezTo>
                    <a:pt x="922511" y="81437"/>
                    <a:pt x="925436" y="80738"/>
                    <a:pt x="928599" y="79341"/>
                  </a:cubicBezTo>
                  <a:cubicBezTo>
                    <a:pt x="931762" y="77945"/>
                    <a:pt x="934766" y="75823"/>
                    <a:pt x="937612" y="72977"/>
                  </a:cubicBezTo>
                  <a:lnTo>
                    <a:pt x="939510" y="74716"/>
                  </a:lnTo>
                  <a:cubicBezTo>
                    <a:pt x="935398" y="79618"/>
                    <a:pt x="931340" y="83229"/>
                    <a:pt x="927334" y="85548"/>
                  </a:cubicBezTo>
                  <a:cubicBezTo>
                    <a:pt x="922063" y="88605"/>
                    <a:pt x="916581" y="90134"/>
                    <a:pt x="910888" y="90134"/>
                  </a:cubicBezTo>
                  <a:cubicBezTo>
                    <a:pt x="907040" y="90134"/>
                    <a:pt x="903654" y="89317"/>
                    <a:pt x="900728" y="87683"/>
                  </a:cubicBezTo>
                  <a:cubicBezTo>
                    <a:pt x="897803" y="86049"/>
                    <a:pt x="895629" y="83756"/>
                    <a:pt x="894206" y="80804"/>
                  </a:cubicBezTo>
                  <a:cubicBezTo>
                    <a:pt x="892782" y="77852"/>
                    <a:pt x="892071" y="74821"/>
                    <a:pt x="892071" y="71712"/>
                  </a:cubicBezTo>
                  <a:cubicBezTo>
                    <a:pt x="892071" y="64754"/>
                    <a:pt x="893968" y="57915"/>
                    <a:pt x="897764" y="51194"/>
                  </a:cubicBezTo>
                  <a:cubicBezTo>
                    <a:pt x="901558" y="44474"/>
                    <a:pt x="906553" y="39150"/>
                    <a:pt x="912746" y="35223"/>
                  </a:cubicBezTo>
                  <a:cubicBezTo>
                    <a:pt x="918940" y="31296"/>
                    <a:pt x="925014" y="29333"/>
                    <a:pt x="930971" y="29333"/>
                  </a:cubicBezTo>
                  <a:close/>
                  <a:moveTo>
                    <a:pt x="763711" y="29333"/>
                  </a:moveTo>
                  <a:cubicBezTo>
                    <a:pt x="767295" y="29333"/>
                    <a:pt x="769997" y="30176"/>
                    <a:pt x="771815" y="31863"/>
                  </a:cubicBezTo>
                  <a:cubicBezTo>
                    <a:pt x="773634" y="33549"/>
                    <a:pt x="774543" y="35684"/>
                    <a:pt x="774543" y="38267"/>
                  </a:cubicBezTo>
                  <a:cubicBezTo>
                    <a:pt x="774543" y="41377"/>
                    <a:pt x="773647" y="44408"/>
                    <a:pt x="771855" y="47359"/>
                  </a:cubicBezTo>
                  <a:cubicBezTo>
                    <a:pt x="769430" y="51313"/>
                    <a:pt x="766347" y="54515"/>
                    <a:pt x="762604" y="56966"/>
                  </a:cubicBezTo>
                  <a:cubicBezTo>
                    <a:pt x="758862" y="59417"/>
                    <a:pt x="754671" y="61275"/>
                    <a:pt x="750033" y="62540"/>
                  </a:cubicBezTo>
                  <a:cubicBezTo>
                    <a:pt x="746976" y="63383"/>
                    <a:pt x="742838" y="64016"/>
                    <a:pt x="737620" y="64438"/>
                  </a:cubicBezTo>
                  <a:cubicBezTo>
                    <a:pt x="737198" y="67179"/>
                    <a:pt x="736987" y="69445"/>
                    <a:pt x="736987" y="71237"/>
                  </a:cubicBezTo>
                  <a:cubicBezTo>
                    <a:pt x="736987" y="74453"/>
                    <a:pt x="737910" y="77009"/>
                    <a:pt x="739755" y="78907"/>
                  </a:cubicBezTo>
                  <a:cubicBezTo>
                    <a:pt x="741599" y="80804"/>
                    <a:pt x="744077" y="81753"/>
                    <a:pt x="747187" y="81753"/>
                  </a:cubicBezTo>
                  <a:cubicBezTo>
                    <a:pt x="750191" y="81753"/>
                    <a:pt x="753182" y="81028"/>
                    <a:pt x="756160" y="79579"/>
                  </a:cubicBezTo>
                  <a:cubicBezTo>
                    <a:pt x="759139" y="78129"/>
                    <a:pt x="762604" y="75612"/>
                    <a:pt x="766558" y="72028"/>
                  </a:cubicBezTo>
                  <a:lnTo>
                    <a:pt x="768455" y="73767"/>
                  </a:lnTo>
                  <a:cubicBezTo>
                    <a:pt x="763553" y="79671"/>
                    <a:pt x="758796" y="83874"/>
                    <a:pt x="754184" y="86378"/>
                  </a:cubicBezTo>
                  <a:cubicBezTo>
                    <a:pt x="749572" y="88882"/>
                    <a:pt x="744472" y="90134"/>
                    <a:pt x="738885" y="90134"/>
                  </a:cubicBezTo>
                  <a:cubicBezTo>
                    <a:pt x="731769" y="90134"/>
                    <a:pt x="726854" y="88434"/>
                    <a:pt x="724139" y="85034"/>
                  </a:cubicBezTo>
                  <a:cubicBezTo>
                    <a:pt x="721425" y="81634"/>
                    <a:pt x="720067" y="77694"/>
                    <a:pt x="720067" y="73214"/>
                  </a:cubicBezTo>
                  <a:cubicBezTo>
                    <a:pt x="720067" y="66256"/>
                    <a:pt x="722097" y="59298"/>
                    <a:pt x="726155" y="52341"/>
                  </a:cubicBezTo>
                  <a:cubicBezTo>
                    <a:pt x="730214" y="45383"/>
                    <a:pt x="735735" y="39809"/>
                    <a:pt x="742719" y="35618"/>
                  </a:cubicBezTo>
                  <a:cubicBezTo>
                    <a:pt x="749704" y="31428"/>
                    <a:pt x="756701" y="29333"/>
                    <a:pt x="763711" y="29333"/>
                  </a:cubicBezTo>
                  <a:close/>
                  <a:moveTo>
                    <a:pt x="660908" y="29333"/>
                  </a:moveTo>
                  <a:lnTo>
                    <a:pt x="664703" y="29333"/>
                  </a:lnTo>
                  <a:lnTo>
                    <a:pt x="651658" y="74558"/>
                  </a:lnTo>
                  <a:cubicBezTo>
                    <a:pt x="650972" y="77141"/>
                    <a:pt x="650630" y="78854"/>
                    <a:pt x="650630" y="79697"/>
                  </a:cubicBezTo>
                  <a:cubicBezTo>
                    <a:pt x="650630" y="80119"/>
                    <a:pt x="650814" y="80541"/>
                    <a:pt x="651183" y="80962"/>
                  </a:cubicBezTo>
                  <a:cubicBezTo>
                    <a:pt x="651552" y="81384"/>
                    <a:pt x="651948" y="81595"/>
                    <a:pt x="652369" y="81595"/>
                  </a:cubicBezTo>
                  <a:cubicBezTo>
                    <a:pt x="653107" y="81595"/>
                    <a:pt x="653819" y="81278"/>
                    <a:pt x="654504" y="80646"/>
                  </a:cubicBezTo>
                  <a:cubicBezTo>
                    <a:pt x="656454" y="79065"/>
                    <a:pt x="658747" y="76218"/>
                    <a:pt x="661382" y="72107"/>
                  </a:cubicBezTo>
                  <a:lnTo>
                    <a:pt x="663596" y="73372"/>
                  </a:lnTo>
                  <a:cubicBezTo>
                    <a:pt x="657166" y="84546"/>
                    <a:pt x="650340" y="90134"/>
                    <a:pt x="643119" y="90134"/>
                  </a:cubicBezTo>
                  <a:cubicBezTo>
                    <a:pt x="640378" y="90134"/>
                    <a:pt x="638190" y="89356"/>
                    <a:pt x="636556" y="87801"/>
                  </a:cubicBezTo>
                  <a:cubicBezTo>
                    <a:pt x="634922" y="86246"/>
                    <a:pt x="634105" y="84283"/>
                    <a:pt x="634105" y="81911"/>
                  </a:cubicBezTo>
                  <a:cubicBezTo>
                    <a:pt x="634105" y="80330"/>
                    <a:pt x="634474" y="78327"/>
                    <a:pt x="635212" y="75902"/>
                  </a:cubicBezTo>
                  <a:lnTo>
                    <a:pt x="644067" y="45462"/>
                  </a:lnTo>
                  <a:cubicBezTo>
                    <a:pt x="644911" y="42563"/>
                    <a:pt x="645332" y="40375"/>
                    <a:pt x="645332" y="38900"/>
                  </a:cubicBezTo>
                  <a:cubicBezTo>
                    <a:pt x="645332" y="37951"/>
                    <a:pt x="644924" y="37107"/>
                    <a:pt x="644107" y="36369"/>
                  </a:cubicBezTo>
                  <a:cubicBezTo>
                    <a:pt x="643290" y="35632"/>
                    <a:pt x="642196" y="35263"/>
                    <a:pt x="640826" y="35263"/>
                  </a:cubicBezTo>
                  <a:cubicBezTo>
                    <a:pt x="640140" y="35263"/>
                    <a:pt x="639376" y="35289"/>
                    <a:pt x="638533" y="35342"/>
                  </a:cubicBezTo>
                  <a:lnTo>
                    <a:pt x="639323" y="32812"/>
                  </a:lnTo>
                  <a:close/>
                  <a:moveTo>
                    <a:pt x="455274" y="29333"/>
                  </a:moveTo>
                  <a:cubicBezTo>
                    <a:pt x="458595" y="29333"/>
                    <a:pt x="461731" y="30110"/>
                    <a:pt x="464683" y="31665"/>
                  </a:cubicBezTo>
                  <a:cubicBezTo>
                    <a:pt x="467635" y="33220"/>
                    <a:pt x="469862" y="35368"/>
                    <a:pt x="471364" y="38109"/>
                  </a:cubicBezTo>
                  <a:cubicBezTo>
                    <a:pt x="472866" y="40850"/>
                    <a:pt x="473617" y="43907"/>
                    <a:pt x="473617" y="47280"/>
                  </a:cubicBezTo>
                  <a:cubicBezTo>
                    <a:pt x="473617" y="54133"/>
                    <a:pt x="471707" y="60998"/>
                    <a:pt x="467885" y="67877"/>
                  </a:cubicBezTo>
                  <a:cubicBezTo>
                    <a:pt x="464064" y="74756"/>
                    <a:pt x="459003" y="80185"/>
                    <a:pt x="452705" y="84164"/>
                  </a:cubicBezTo>
                  <a:cubicBezTo>
                    <a:pt x="446406" y="88144"/>
                    <a:pt x="440094" y="90134"/>
                    <a:pt x="433769" y="90134"/>
                  </a:cubicBezTo>
                  <a:cubicBezTo>
                    <a:pt x="427970" y="90134"/>
                    <a:pt x="423490" y="88407"/>
                    <a:pt x="420328" y="84955"/>
                  </a:cubicBezTo>
                  <a:cubicBezTo>
                    <a:pt x="417165" y="81502"/>
                    <a:pt x="415584" y="77299"/>
                    <a:pt x="415584" y="72344"/>
                  </a:cubicBezTo>
                  <a:cubicBezTo>
                    <a:pt x="415584" y="66441"/>
                    <a:pt x="416770" y="60906"/>
                    <a:pt x="419142" y="55740"/>
                  </a:cubicBezTo>
                  <a:cubicBezTo>
                    <a:pt x="421514" y="50575"/>
                    <a:pt x="424505" y="46081"/>
                    <a:pt x="428115" y="42260"/>
                  </a:cubicBezTo>
                  <a:cubicBezTo>
                    <a:pt x="431726" y="38438"/>
                    <a:pt x="435890" y="35328"/>
                    <a:pt x="440608" y="32930"/>
                  </a:cubicBezTo>
                  <a:cubicBezTo>
                    <a:pt x="445325" y="30532"/>
                    <a:pt x="450214" y="29333"/>
                    <a:pt x="455274" y="29333"/>
                  </a:cubicBezTo>
                  <a:close/>
                  <a:moveTo>
                    <a:pt x="321924" y="29333"/>
                  </a:moveTo>
                  <a:cubicBezTo>
                    <a:pt x="325245" y="29333"/>
                    <a:pt x="328381" y="30110"/>
                    <a:pt x="331333" y="31665"/>
                  </a:cubicBezTo>
                  <a:cubicBezTo>
                    <a:pt x="334285" y="33220"/>
                    <a:pt x="336512" y="35368"/>
                    <a:pt x="338014" y="38109"/>
                  </a:cubicBezTo>
                  <a:cubicBezTo>
                    <a:pt x="339516" y="40850"/>
                    <a:pt x="340267" y="43907"/>
                    <a:pt x="340267" y="47280"/>
                  </a:cubicBezTo>
                  <a:cubicBezTo>
                    <a:pt x="340267" y="54133"/>
                    <a:pt x="338357" y="60998"/>
                    <a:pt x="334535" y="67877"/>
                  </a:cubicBezTo>
                  <a:cubicBezTo>
                    <a:pt x="330714" y="74756"/>
                    <a:pt x="325654" y="80185"/>
                    <a:pt x="319355" y="84164"/>
                  </a:cubicBezTo>
                  <a:cubicBezTo>
                    <a:pt x="313056" y="88144"/>
                    <a:pt x="306744" y="90134"/>
                    <a:pt x="300419" y="90134"/>
                  </a:cubicBezTo>
                  <a:cubicBezTo>
                    <a:pt x="294620" y="90134"/>
                    <a:pt x="290140" y="88407"/>
                    <a:pt x="286978" y="84955"/>
                  </a:cubicBezTo>
                  <a:cubicBezTo>
                    <a:pt x="283815" y="81502"/>
                    <a:pt x="282234" y="77299"/>
                    <a:pt x="282234" y="72344"/>
                  </a:cubicBezTo>
                  <a:cubicBezTo>
                    <a:pt x="282234" y="66441"/>
                    <a:pt x="283420" y="60906"/>
                    <a:pt x="285792" y="55740"/>
                  </a:cubicBezTo>
                  <a:cubicBezTo>
                    <a:pt x="288164" y="50575"/>
                    <a:pt x="291155" y="46081"/>
                    <a:pt x="294765" y="42260"/>
                  </a:cubicBezTo>
                  <a:cubicBezTo>
                    <a:pt x="298376" y="38438"/>
                    <a:pt x="302540" y="35328"/>
                    <a:pt x="307258" y="32930"/>
                  </a:cubicBezTo>
                  <a:cubicBezTo>
                    <a:pt x="311975" y="30532"/>
                    <a:pt x="316864" y="29333"/>
                    <a:pt x="321924" y="29333"/>
                  </a:cubicBezTo>
                  <a:close/>
                  <a:moveTo>
                    <a:pt x="255249" y="29333"/>
                  </a:moveTo>
                  <a:cubicBezTo>
                    <a:pt x="258570" y="29333"/>
                    <a:pt x="261706" y="30110"/>
                    <a:pt x="264658" y="31665"/>
                  </a:cubicBezTo>
                  <a:cubicBezTo>
                    <a:pt x="267610" y="33220"/>
                    <a:pt x="269837" y="35368"/>
                    <a:pt x="271339" y="38109"/>
                  </a:cubicBezTo>
                  <a:cubicBezTo>
                    <a:pt x="272841" y="40850"/>
                    <a:pt x="273592" y="43907"/>
                    <a:pt x="273592" y="47280"/>
                  </a:cubicBezTo>
                  <a:cubicBezTo>
                    <a:pt x="273592" y="54133"/>
                    <a:pt x="271682" y="60998"/>
                    <a:pt x="267860" y="67877"/>
                  </a:cubicBezTo>
                  <a:cubicBezTo>
                    <a:pt x="264039" y="74756"/>
                    <a:pt x="258978" y="80185"/>
                    <a:pt x="252680" y="84164"/>
                  </a:cubicBezTo>
                  <a:cubicBezTo>
                    <a:pt x="246381" y="88144"/>
                    <a:pt x="240069" y="90134"/>
                    <a:pt x="233744" y="90134"/>
                  </a:cubicBezTo>
                  <a:cubicBezTo>
                    <a:pt x="227945" y="90134"/>
                    <a:pt x="223465" y="88407"/>
                    <a:pt x="220302" y="84955"/>
                  </a:cubicBezTo>
                  <a:cubicBezTo>
                    <a:pt x="217140" y="81502"/>
                    <a:pt x="215559" y="77299"/>
                    <a:pt x="215559" y="72344"/>
                  </a:cubicBezTo>
                  <a:cubicBezTo>
                    <a:pt x="215559" y="66441"/>
                    <a:pt x="216745" y="60906"/>
                    <a:pt x="219117" y="55740"/>
                  </a:cubicBezTo>
                  <a:cubicBezTo>
                    <a:pt x="221488" y="50575"/>
                    <a:pt x="224480" y="46081"/>
                    <a:pt x="228090" y="42260"/>
                  </a:cubicBezTo>
                  <a:cubicBezTo>
                    <a:pt x="231701" y="38438"/>
                    <a:pt x="235865" y="35328"/>
                    <a:pt x="240583" y="32930"/>
                  </a:cubicBezTo>
                  <a:cubicBezTo>
                    <a:pt x="245300" y="30532"/>
                    <a:pt x="250189" y="29333"/>
                    <a:pt x="255249" y="29333"/>
                  </a:cubicBezTo>
                  <a:close/>
                  <a:moveTo>
                    <a:pt x="121346" y="29333"/>
                  </a:moveTo>
                  <a:cubicBezTo>
                    <a:pt x="126142" y="29333"/>
                    <a:pt x="129753" y="30387"/>
                    <a:pt x="132178" y="32495"/>
                  </a:cubicBezTo>
                  <a:cubicBezTo>
                    <a:pt x="134602" y="34604"/>
                    <a:pt x="135815" y="37239"/>
                    <a:pt x="135815" y="40402"/>
                  </a:cubicBezTo>
                  <a:cubicBezTo>
                    <a:pt x="135815" y="43248"/>
                    <a:pt x="134905" y="45660"/>
                    <a:pt x="133087" y="47636"/>
                  </a:cubicBezTo>
                  <a:cubicBezTo>
                    <a:pt x="131268" y="49613"/>
                    <a:pt x="129226" y="50601"/>
                    <a:pt x="126959" y="50601"/>
                  </a:cubicBezTo>
                  <a:cubicBezTo>
                    <a:pt x="125009" y="50601"/>
                    <a:pt x="123388" y="49969"/>
                    <a:pt x="122097" y="48704"/>
                  </a:cubicBezTo>
                  <a:cubicBezTo>
                    <a:pt x="120806" y="47439"/>
                    <a:pt x="120160" y="45936"/>
                    <a:pt x="120160" y="44197"/>
                  </a:cubicBezTo>
                  <a:cubicBezTo>
                    <a:pt x="120160" y="41930"/>
                    <a:pt x="121319" y="39927"/>
                    <a:pt x="123639" y="38188"/>
                  </a:cubicBezTo>
                  <a:cubicBezTo>
                    <a:pt x="125167" y="37028"/>
                    <a:pt x="125932" y="36000"/>
                    <a:pt x="125932" y="35104"/>
                  </a:cubicBezTo>
                  <a:cubicBezTo>
                    <a:pt x="125932" y="34366"/>
                    <a:pt x="125615" y="33760"/>
                    <a:pt x="124983" y="33286"/>
                  </a:cubicBezTo>
                  <a:cubicBezTo>
                    <a:pt x="124139" y="32601"/>
                    <a:pt x="123032" y="32258"/>
                    <a:pt x="121662" y="32258"/>
                  </a:cubicBezTo>
                  <a:cubicBezTo>
                    <a:pt x="118130" y="32258"/>
                    <a:pt x="114783" y="33708"/>
                    <a:pt x="111621" y="36607"/>
                  </a:cubicBezTo>
                  <a:cubicBezTo>
                    <a:pt x="107457" y="40402"/>
                    <a:pt x="104281" y="45225"/>
                    <a:pt x="102093" y="51076"/>
                  </a:cubicBezTo>
                  <a:cubicBezTo>
                    <a:pt x="99906" y="56926"/>
                    <a:pt x="98812" y="62487"/>
                    <a:pt x="98812" y="67758"/>
                  </a:cubicBezTo>
                  <a:cubicBezTo>
                    <a:pt x="98812" y="71922"/>
                    <a:pt x="99932" y="75243"/>
                    <a:pt x="102172" y="77721"/>
                  </a:cubicBezTo>
                  <a:cubicBezTo>
                    <a:pt x="104413" y="80198"/>
                    <a:pt x="107088" y="81437"/>
                    <a:pt x="110198" y="81437"/>
                  </a:cubicBezTo>
                  <a:cubicBezTo>
                    <a:pt x="112886" y="81437"/>
                    <a:pt x="115811" y="80738"/>
                    <a:pt x="118974" y="79341"/>
                  </a:cubicBezTo>
                  <a:cubicBezTo>
                    <a:pt x="122136" y="77945"/>
                    <a:pt x="125141" y="75823"/>
                    <a:pt x="127987" y="72977"/>
                  </a:cubicBezTo>
                  <a:lnTo>
                    <a:pt x="129885" y="74716"/>
                  </a:lnTo>
                  <a:cubicBezTo>
                    <a:pt x="125773" y="79618"/>
                    <a:pt x="121715" y="83229"/>
                    <a:pt x="117709" y="85548"/>
                  </a:cubicBezTo>
                  <a:cubicBezTo>
                    <a:pt x="112438" y="88605"/>
                    <a:pt x="106956" y="90134"/>
                    <a:pt x="101263" y="90134"/>
                  </a:cubicBezTo>
                  <a:cubicBezTo>
                    <a:pt x="97415" y="90134"/>
                    <a:pt x="94029" y="89317"/>
                    <a:pt x="91103" y="87683"/>
                  </a:cubicBezTo>
                  <a:cubicBezTo>
                    <a:pt x="88178" y="86049"/>
                    <a:pt x="86004" y="83756"/>
                    <a:pt x="84581" y="80804"/>
                  </a:cubicBezTo>
                  <a:cubicBezTo>
                    <a:pt x="83157" y="77852"/>
                    <a:pt x="82446" y="74821"/>
                    <a:pt x="82446" y="71712"/>
                  </a:cubicBezTo>
                  <a:cubicBezTo>
                    <a:pt x="82446" y="64754"/>
                    <a:pt x="84343" y="57915"/>
                    <a:pt x="88138" y="51194"/>
                  </a:cubicBezTo>
                  <a:cubicBezTo>
                    <a:pt x="91934" y="44474"/>
                    <a:pt x="96928" y="39150"/>
                    <a:pt x="103121" y="35223"/>
                  </a:cubicBezTo>
                  <a:cubicBezTo>
                    <a:pt x="109315" y="31296"/>
                    <a:pt x="115390" y="29333"/>
                    <a:pt x="121346" y="29333"/>
                  </a:cubicBezTo>
                  <a:close/>
                  <a:moveTo>
                    <a:pt x="1779998" y="13757"/>
                  </a:moveTo>
                  <a:lnTo>
                    <a:pt x="1783319" y="13757"/>
                  </a:lnTo>
                  <a:lnTo>
                    <a:pt x="1778180" y="31072"/>
                  </a:lnTo>
                  <a:lnTo>
                    <a:pt x="1786560" y="31072"/>
                  </a:lnTo>
                  <a:lnTo>
                    <a:pt x="1784268" y="38425"/>
                  </a:lnTo>
                  <a:lnTo>
                    <a:pt x="1776124" y="38425"/>
                  </a:lnTo>
                  <a:lnTo>
                    <a:pt x="1765450" y="75349"/>
                  </a:lnTo>
                  <a:cubicBezTo>
                    <a:pt x="1764765" y="77615"/>
                    <a:pt x="1764422" y="79355"/>
                    <a:pt x="1764422" y="80567"/>
                  </a:cubicBezTo>
                  <a:cubicBezTo>
                    <a:pt x="1764422" y="81094"/>
                    <a:pt x="1764620" y="81568"/>
                    <a:pt x="1765015" y="81990"/>
                  </a:cubicBezTo>
                  <a:cubicBezTo>
                    <a:pt x="1765410" y="82412"/>
                    <a:pt x="1765845" y="82623"/>
                    <a:pt x="1766320" y="82623"/>
                  </a:cubicBezTo>
                  <a:cubicBezTo>
                    <a:pt x="1767005" y="82623"/>
                    <a:pt x="1767743" y="82306"/>
                    <a:pt x="1768534" y="81674"/>
                  </a:cubicBezTo>
                  <a:cubicBezTo>
                    <a:pt x="1770484" y="80198"/>
                    <a:pt x="1772750" y="77615"/>
                    <a:pt x="1775333" y="73925"/>
                  </a:cubicBezTo>
                  <a:lnTo>
                    <a:pt x="1777547" y="75349"/>
                  </a:lnTo>
                  <a:cubicBezTo>
                    <a:pt x="1774648" y="80409"/>
                    <a:pt x="1771433" y="84138"/>
                    <a:pt x="1767901" y="86536"/>
                  </a:cubicBezTo>
                  <a:cubicBezTo>
                    <a:pt x="1764369" y="88935"/>
                    <a:pt x="1760917" y="90134"/>
                    <a:pt x="1757544" y="90134"/>
                  </a:cubicBezTo>
                  <a:cubicBezTo>
                    <a:pt x="1754644" y="90134"/>
                    <a:pt x="1752391" y="89396"/>
                    <a:pt x="1750784" y="87920"/>
                  </a:cubicBezTo>
                  <a:cubicBezTo>
                    <a:pt x="1749176" y="86444"/>
                    <a:pt x="1748372" y="84573"/>
                    <a:pt x="1748372" y="82306"/>
                  </a:cubicBezTo>
                  <a:cubicBezTo>
                    <a:pt x="1748372" y="79882"/>
                    <a:pt x="1748926" y="76719"/>
                    <a:pt x="1750032" y="72819"/>
                  </a:cubicBezTo>
                  <a:lnTo>
                    <a:pt x="1760153" y="38425"/>
                  </a:lnTo>
                  <a:lnTo>
                    <a:pt x="1751456" y="38425"/>
                  </a:lnTo>
                  <a:lnTo>
                    <a:pt x="1752720" y="33681"/>
                  </a:lnTo>
                  <a:cubicBezTo>
                    <a:pt x="1758150" y="31678"/>
                    <a:pt x="1762736" y="29346"/>
                    <a:pt x="1766478" y="26684"/>
                  </a:cubicBezTo>
                  <a:cubicBezTo>
                    <a:pt x="1770220" y="24022"/>
                    <a:pt x="1774727" y="19713"/>
                    <a:pt x="1779998" y="13757"/>
                  </a:cubicBezTo>
                  <a:close/>
                  <a:moveTo>
                    <a:pt x="1608394" y="6562"/>
                  </a:moveTo>
                  <a:lnTo>
                    <a:pt x="1604836" y="6641"/>
                  </a:lnTo>
                  <a:lnTo>
                    <a:pt x="1595112" y="40165"/>
                  </a:lnTo>
                  <a:cubicBezTo>
                    <a:pt x="1600910" y="40059"/>
                    <a:pt x="1605469" y="39137"/>
                    <a:pt x="1608790" y="37397"/>
                  </a:cubicBezTo>
                  <a:cubicBezTo>
                    <a:pt x="1612110" y="35658"/>
                    <a:pt x="1614786" y="32798"/>
                    <a:pt x="1616815" y="28819"/>
                  </a:cubicBezTo>
                  <a:cubicBezTo>
                    <a:pt x="1618844" y="24839"/>
                    <a:pt x="1619859" y="21110"/>
                    <a:pt x="1619859" y="17631"/>
                  </a:cubicBezTo>
                  <a:cubicBezTo>
                    <a:pt x="1619859" y="14310"/>
                    <a:pt x="1618818" y="11609"/>
                    <a:pt x="1616736" y="9527"/>
                  </a:cubicBezTo>
                  <a:cubicBezTo>
                    <a:pt x="1614654" y="7445"/>
                    <a:pt x="1611873" y="6457"/>
                    <a:pt x="1608394" y="6562"/>
                  </a:cubicBezTo>
                  <a:close/>
                  <a:moveTo>
                    <a:pt x="1575582" y="1976"/>
                  </a:moveTo>
                  <a:lnTo>
                    <a:pt x="1609739" y="1976"/>
                  </a:lnTo>
                  <a:cubicBezTo>
                    <a:pt x="1617329" y="1976"/>
                    <a:pt x="1622758" y="2398"/>
                    <a:pt x="1626026" y="3241"/>
                  </a:cubicBezTo>
                  <a:cubicBezTo>
                    <a:pt x="1630296" y="4243"/>
                    <a:pt x="1633603" y="6219"/>
                    <a:pt x="1635949" y="9171"/>
                  </a:cubicBezTo>
                  <a:cubicBezTo>
                    <a:pt x="1638294" y="12123"/>
                    <a:pt x="1639467" y="15470"/>
                    <a:pt x="1639467" y="19212"/>
                  </a:cubicBezTo>
                  <a:cubicBezTo>
                    <a:pt x="1639467" y="22270"/>
                    <a:pt x="1638544" y="25379"/>
                    <a:pt x="1636700" y="28542"/>
                  </a:cubicBezTo>
                  <a:cubicBezTo>
                    <a:pt x="1634855" y="31705"/>
                    <a:pt x="1632074" y="34327"/>
                    <a:pt x="1628358" y="36409"/>
                  </a:cubicBezTo>
                  <a:cubicBezTo>
                    <a:pt x="1624642" y="38491"/>
                    <a:pt x="1618936" y="40402"/>
                    <a:pt x="1611241" y="42141"/>
                  </a:cubicBezTo>
                  <a:cubicBezTo>
                    <a:pt x="1619200" y="44355"/>
                    <a:pt x="1624735" y="47228"/>
                    <a:pt x="1627844" y="50759"/>
                  </a:cubicBezTo>
                  <a:cubicBezTo>
                    <a:pt x="1630954" y="54291"/>
                    <a:pt x="1632509" y="58376"/>
                    <a:pt x="1632509" y="63014"/>
                  </a:cubicBezTo>
                  <a:cubicBezTo>
                    <a:pt x="1632509" y="67389"/>
                    <a:pt x="1630981" y="71712"/>
                    <a:pt x="1627924" y="75981"/>
                  </a:cubicBezTo>
                  <a:cubicBezTo>
                    <a:pt x="1624866" y="80251"/>
                    <a:pt x="1620808" y="83374"/>
                    <a:pt x="1615748" y="85350"/>
                  </a:cubicBezTo>
                  <a:cubicBezTo>
                    <a:pt x="1610687" y="87327"/>
                    <a:pt x="1601437" y="88315"/>
                    <a:pt x="1587996" y="88315"/>
                  </a:cubicBezTo>
                  <a:lnTo>
                    <a:pt x="1552100" y="88315"/>
                  </a:lnTo>
                  <a:lnTo>
                    <a:pt x="1552970" y="85943"/>
                  </a:lnTo>
                  <a:cubicBezTo>
                    <a:pt x="1556449" y="85943"/>
                    <a:pt x="1558939" y="85627"/>
                    <a:pt x="1560442" y="84995"/>
                  </a:cubicBezTo>
                  <a:cubicBezTo>
                    <a:pt x="1561944" y="84362"/>
                    <a:pt x="1563143" y="83374"/>
                    <a:pt x="1564039" y="82030"/>
                  </a:cubicBezTo>
                  <a:cubicBezTo>
                    <a:pt x="1564935" y="80685"/>
                    <a:pt x="1566016" y="77905"/>
                    <a:pt x="1567281" y="73688"/>
                  </a:cubicBezTo>
                  <a:lnTo>
                    <a:pt x="1582698" y="20556"/>
                  </a:lnTo>
                  <a:cubicBezTo>
                    <a:pt x="1584227" y="15180"/>
                    <a:pt x="1584991" y="11596"/>
                    <a:pt x="1584991" y="9804"/>
                  </a:cubicBezTo>
                  <a:cubicBezTo>
                    <a:pt x="1584991" y="8275"/>
                    <a:pt x="1584372" y="7023"/>
                    <a:pt x="1583133" y="6048"/>
                  </a:cubicBezTo>
                  <a:cubicBezTo>
                    <a:pt x="1581894" y="5073"/>
                    <a:pt x="1579167" y="4506"/>
                    <a:pt x="1574950" y="4348"/>
                  </a:cubicBezTo>
                  <a:close/>
                  <a:moveTo>
                    <a:pt x="574746" y="1976"/>
                  </a:moveTo>
                  <a:lnTo>
                    <a:pt x="616176" y="1976"/>
                  </a:lnTo>
                  <a:lnTo>
                    <a:pt x="615464" y="4348"/>
                  </a:lnTo>
                  <a:cubicBezTo>
                    <a:pt x="611458" y="4454"/>
                    <a:pt x="608467" y="5350"/>
                    <a:pt x="606491" y="7036"/>
                  </a:cubicBezTo>
                  <a:cubicBezTo>
                    <a:pt x="604514" y="8723"/>
                    <a:pt x="602761" y="12176"/>
                    <a:pt x="601233" y="17394"/>
                  </a:cubicBezTo>
                  <a:lnTo>
                    <a:pt x="586606" y="68154"/>
                  </a:lnTo>
                  <a:cubicBezTo>
                    <a:pt x="584761" y="74584"/>
                    <a:pt x="583838" y="78511"/>
                    <a:pt x="583838" y="79934"/>
                  </a:cubicBezTo>
                  <a:cubicBezTo>
                    <a:pt x="583838" y="80778"/>
                    <a:pt x="584313" y="81568"/>
                    <a:pt x="585262" y="82306"/>
                  </a:cubicBezTo>
                  <a:cubicBezTo>
                    <a:pt x="586210" y="83044"/>
                    <a:pt x="587739" y="83413"/>
                    <a:pt x="589847" y="83413"/>
                  </a:cubicBezTo>
                  <a:cubicBezTo>
                    <a:pt x="596910" y="83413"/>
                    <a:pt x="603710" y="81806"/>
                    <a:pt x="610246" y="78590"/>
                  </a:cubicBezTo>
                  <a:cubicBezTo>
                    <a:pt x="616782" y="75375"/>
                    <a:pt x="622343" y="70552"/>
                    <a:pt x="626929" y="64121"/>
                  </a:cubicBezTo>
                  <a:lnTo>
                    <a:pt x="629538" y="64121"/>
                  </a:lnTo>
                  <a:lnTo>
                    <a:pt x="620050" y="88315"/>
                  </a:lnTo>
                  <a:lnTo>
                    <a:pt x="551106" y="88315"/>
                  </a:lnTo>
                  <a:lnTo>
                    <a:pt x="551817" y="85943"/>
                  </a:lnTo>
                  <a:cubicBezTo>
                    <a:pt x="555929" y="85943"/>
                    <a:pt x="558920" y="85153"/>
                    <a:pt x="560791" y="83571"/>
                  </a:cubicBezTo>
                  <a:cubicBezTo>
                    <a:pt x="562662" y="81990"/>
                    <a:pt x="564415" y="78406"/>
                    <a:pt x="566049" y="72819"/>
                  </a:cubicBezTo>
                  <a:lnTo>
                    <a:pt x="582099" y="17394"/>
                  </a:lnTo>
                  <a:cubicBezTo>
                    <a:pt x="582995" y="14337"/>
                    <a:pt x="583443" y="11938"/>
                    <a:pt x="583443" y="10199"/>
                  </a:cubicBezTo>
                  <a:cubicBezTo>
                    <a:pt x="583443" y="8512"/>
                    <a:pt x="582811" y="7155"/>
                    <a:pt x="581546" y="6127"/>
                  </a:cubicBezTo>
                  <a:cubicBezTo>
                    <a:pt x="580281" y="5099"/>
                    <a:pt x="577777" y="4506"/>
                    <a:pt x="574034" y="4348"/>
                  </a:cubicBezTo>
                  <a:close/>
                  <a:moveTo>
                    <a:pt x="2154794" y="0"/>
                  </a:moveTo>
                  <a:lnTo>
                    <a:pt x="2158668" y="0"/>
                  </a:lnTo>
                  <a:lnTo>
                    <a:pt x="2137558" y="71712"/>
                  </a:lnTo>
                  <a:cubicBezTo>
                    <a:pt x="2136345" y="75928"/>
                    <a:pt x="2135739" y="78590"/>
                    <a:pt x="2135739" y="79697"/>
                  </a:cubicBezTo>
                  <a:cubicBezTo>
                    <a:pt x="2135739" y="80224"/>
                    <a:pt x="2135924" y="80672"/>
                    <a:pt x="2136292" y="81041"/>
                  </a:cubicBezTo>
                  <a:cubicBezTo>
                    <a:pt x="2136661" y="81410"/>
                    <a:pt x="2137057" y="81595"/>
                    <a:pt x="2137478" y="81595"/>
                  </a:cubicBezTo>
                  <a:cubicBezTo>
                    <a:pt x="2138216" y="81595"/>
                    <a:pt x="2138928" y="81305"/>
                    <a:pt x="2139613" y="80725"/>
                  </a:cubicBezTo>
                  <a:cubicBezTo>
                    <a:pt x="2141669" y="79091"/>
                    <a:pt x="2143935" y="76297"/>
                    <a:pt x="2146413" y="72344"/>
                  </a:cubicBezTo>
                  <a:lnTo>
                    <a:pt x="2148864" y="73451"/>
                  </a:lnTo>
                  <a:cubicBezTo>
                    <a:pt x="2144858" y="79934"/>
                    <a:pt x="2140905" y="84546"/>
                    <a:pt x="2137004" y="87287"/>
                  </a:cubicBezTo>
                  <a:cubicBezTo>
                    <a:pt x="2134316" y="89185"/>
                    <a:pt x="2131470" y="90134"/>
                    <a:pt x="2128465" y="90134"/>
                  </a:cubicBezTo>
                  <a:cubicBezTo>
                    <a:pt x="2125671" y="90134"/>
                    <a:pt x="2123444" y="89369"/>
                    <a:pt x="2121784" y="87841"/>
                  </a:cubicBezTo>
                  <a:cubicBezTo>
                    <a:pt x="2120124" y="86312"/>
                    <a:pt x="2119294" y="84494"/>
                    <a:pt x="2119294" y="82385"/>
                  </a:cubicBezTo>
                  <a:cubicBezTo>
                    <a:pt x="2119294" y="80804"/>
                    <a:pt x="2119794" y="78274"/>
                    <a:pt x="2120796" y="74795"/>
                  </a:cubicBezTo>
                  <a:lnTo>
                    <a:pt x="2138032" y="16129"/>
                  </a:lnTo>
                  <a:cubicBezTo>
                    <a:pt x="2138981" y="12914"/>
                    <a:pt x="2139455" y="10779"/>
                    <a:pt x="2139455" y="9725"/>
                  </a:cubicBezTo>
                  <a:cubicBezTo>
                    <a:pt x="2139455" y="8723"/>
                    <a:pt x="2139007" y="7906"/>
                    <a:pt x="2138111" y="7274"/>
                  </a:cubicBezTo>
                  <a:cubicBezTo>
                    <a:pt x="2136898" y="6430"/>
                    <a:pt x="2135080" y="6088"/>
                    <a:pt x="2132656" y="6246"/>
                  </a:cubicBezTo>
                  <a:lnTo>
                    <a:pt x="2133367" y="3795"/>
                  </a:lnTo>
                  <a:close/>
                  <a:moveTo>
                    <a:pt x="1937300" y="0"/>
                  </a:moveTo>
                  <a:lnTo>
                    <a:pt x="1941174" y="0"/>
                  </a:lnTo>
                  <a:lnTo>
                    <a:pt x="1924570" y="57401"/>
                  </a:lnTo>
                  <a:cubicBezTo>
                    <a:pt x="1930316" y="48967"/>
                    <a:pt x="1934480" y="43248"/>
                    <a:pt x="1937063" y="40244"/>
                  </a:cubicBezTo>
                  <a:cubicBezTo>
                    <a:pt x="1940963" y="35974"/>
                    <a:pt x="1944297" y="33088"/>
                    <a:pt x="1947064" y="31586"/>
                  </a:cubicBezTo>
                  <a:cubicBezTo>
                    <a:pt x="1949832" y="30084"/>
                    <a:pt x="1952480" y="29333"/>
                    <a:pt x="1955010" y="29333"/>
                  </a:cubicBezTo>
                  <a:cubicBezTo>
                    <a:pt x="1957172" y="29333"/>
                    <a:pt x="1959030" y="30150"/>
                    <a:pt x="1960584" y="31784"/>
                  </a:cubicBezTo>
                  <a:cubicBezTo>
                    <a:pt x="1962140" y="33418"/>
                    <a:pt x="1962917" y="35579"/>
                    <a:pt x="1962917" y="38267"/>
                  </a:cubicBezTo>
                  <a:cubicBezTo>
                    <a:pt x="1962917" y="40586"/>
                    <a:pt x="1962416" y="43459"/>
                    <a:pt x="1961415" y="46885"/>
                  </a:cubicBezTo>
                  <a:lnTo>
                    <a:pt x="1953350" y="74004"/>
                  </a:lnTo>
                  <a:cubicBezTo>
                    <a:pt x="1952612" y="76376"/>
                    <a:pt x="1952243" y="77958"/>
                    <a:pt x="1952243" y="78748"/>
                  </a:cubicBezTo>
                  <a:cubicBezTo>
                    <a:pt x="1952243" y="79117"/>
                    <a:pt x="1952388" y="79473"/>
                    <a:pt x="1952678" y="79816"/>
                  </a:cubicBezTo>
                  <a:cubicBezTo>
                    <a:pt x="1952968" y="80158"/>
                    <a:pt x="1953298" y="80330"/>
                    <a:pt x="1953666" y="80330"/>
                  </a:cubicBezTo>
                  <a:cubicBezTo>
                    <a:pt x="1954194" y="80330"/>
                    <a:pt x="1954720" y="80119"/>
                    <a:pt x="1955248" y="79697"/>
                  </a:cubicBezTo>
                  <a:cubicBezTo>
                    <a:pt x="1956566" y="78590"/>
                    <a:pt x="1957989" y="76877"/>
                    <a:pt x="1959517" y="74558"/>
                  </a:cubicBezTo>
                  <a:cubicBezTo>
                    <a:pt x="1959939" y="73978"/>
                    <a:pt x="1960572" y="73082"/>
                    <a:pt x="1961415" y="71870"/>
                  </a:cubicBezTo>
                  <a:lnTo>
                    <a:pt x="1963866" y="73293"/>
                  </a:lnTo>
                  <a:cubicBezTo>
                    <a:pt x="1960229" y="79302"/>
                    <a:pt x="1956776" y="83440"/>
                    <a:pt x="1953508" y="85706"/>
                  </a:cubicBezTo>
                  <a:cubicBezTo>
                    <a:pt x="1950240" y="87973"/>
                    <a:pt x="1947130" y="89106"/>
                    <a:pt x="1944179" y="89106"/>
                  </a:cubicBezTo>
                  <a:cubicBezTo>
                    <a:pt x="1941543" y="89106"/>
                    <a:pt x="1939488" y="88421"/>
                    <a:pt x="1938012" y="87050"/>
                  </a:cubicBezTo>
                  <a:cubicBezTo>
                    <a:pt x="1936536" y="85680"/>
                    <a:pt x="1935798" y="83967"/>
                    <a:pt x="1935798" y="81911"/>
                  </a:cubicBezTo>
                  <a:cubicBezTo>
                    <a:pt x="1935798" y="80066"/>
                    <a:pt x="1936298" y="77431"/>
                    <a:pt x="1937300" y="74004"/>
                  </a:cubicBezTo>
                  <a:lnTo>
                    <a:pt x="1945206" y="46885"/>
                  </a:lnTo>
                  <a:cubicBezTo>
                    <a:pt x="1945734" y="45040"/>
                    <a:pt x="1945997" y="43670"/>
                    <a:pt x="1945997" y="42774"/>
                  </a:cubicBezTo>
                  <a:cubicBezTo>
                    <a:pt x="1945997" y="42352"/>
                    <a:pt x="1945813" y="41957"/>
                    <a:pt x="1945444" y="41588"/>
                  </a:cubicBezTo>
                  <a:cubicBezTo>
                    <a:pt x="1945075" y="41219"/>
                    <a:pt x="1944653" y="41034"/>
                    <a:pt x="1944179" y="41034"/>
                  </a:cubicBezTo>
                  <a:cubicBezTo>
                    <a:pt x="1942650" y="41034"/>
                    <a:pt x="1940568" y="42299"/>
                    <a:pt x="1937932" y="44829"/>
                  </a:cubicBezTo>
                  <a:cubicBezTo>
                    <a:pt x="1932398" y="50048"/>
                    <a:pt x="1926864" y="58244"/>
                    <a:pt x="1921329" y="69419"/>
                  </a:cubicBezTo>
                  <a:lnTo>
                    <a:pt x="1915715" y="88315"/>
                  </a:lnTo>
                  <a:lnTo>
                    <a:pt x="1899902" y="88315"/>
                  </a:lnTo>
                  <a:lnTo>
                    <a:pt x="1920776" y="16366"/>
                  </a:lnTo>
                  <a:cubicBezTo>
                    <a:pt x="1921619" y="13309"/>
                    <a:pt x="1922040" y="11121"/>
                    <a:pt x="1922040" y="9804"/>
                  </a:cubicBezTo>
                  <a:cubicBezTo>
                    <a:pt x="1922040" y="8749"/>
                    <a:pt x="1921619" y="7932"/>
                    <a:pt x="1920776" y="7353"/>
                  </a:cubicBezTo>
                  <a:cubicBezTo>
                    <a:pt x="1919668" y="6562"/>
                    <a:pt x="1917982" y="6219"/>
                    <a:pt x="1915715" y="6325"/>
                  </a:cubicBezTo>
                  <a:lnTo>
                    <a:pt x="1916110" y="3795"/>
                  </a:lnTo>
                  <a:close/>
                  <a:moveTo>
                    <a:pt x="1670400" y="0"/>
                  </a:moveTo>
                  <a:cubicBezTo>
                    <a:pt x="1673036" y="0"/>
                    <a:pt x="1675262" y="922"/>
                    <a:pt x="1677081" y="2767"/>
                  </a:cubicBezTo>
                  <a:cubicBezTo>
                    <a:pt x="1678900" y="4612"/>
                    <a:pt x="1679809" y="6826"/>
                    <a:pt x="1679809" y="9408"/>
                  </a:cubicBezTo>
                  <a:cubicBezTo>
                    <a:pt x="1679809" y="11991"/>
                    <a:pt x="1678886" y="14192"/>
                    <a:pt x="1677042" y="16010"/>
                  </a:cubicBezTo>
                  <a:cubicBezTo>
                    <a:pt x="1675196" y="17829"/>
                    <a:pt x="1672983" y="18738"/>
                    <a:pt x="1670400" y="18738"/>
                  </a:cubicBezTo>
                  <a:cubicBezTo>
                    <a:pt x="1667870" y="18738"/>
                    <a:pt x="1665696" y="17829"/>
                    <a:pt x="1663877" y="16010"/>
                  </a:cubicBezTo>
                  <a:cubicBezTo>
                    <a:pt x="1662059" y="14192"/>
                    <a:pt x="1661149" y="11991"/>
                    <a:pt x="1661149" y="9408"/>
                  </a:cubicBezTo>
                  <a:cubicBezTo>
                    <a:pt x="1661149" y="6826"/>
                    <a:pt x="1662046" y="4612"/>
                    <a:pt x="1663838" y="2767"/>
                  </a:cubicBezTo>
                  <a:cubicBezTo>
                    <a:pt x="1665630" y="922"/>
                    <a:pt x="1667817" y="0"/>
                    <a:pt x="1670400" y="0"/>
                  </a:cubicBezTo>
                  <a:close/>
                  <a:moveTo>
                    <a:pt x="1527455" y="0"/>
                  </a:moveTo>
                  <a:lnTo>
                    <a:pt x="1531250" y="0"/>
                  </a:lnTo>
                  <a:lnTo>
                    <a:pt x="1510614" y="71237"/>
                  </a:lnTo>
                  <a:cubicBezTo>
                    <a:pt x="1509297" y="75718"/>
                    <a:pt x="1508638" y="78406"/>
                    <a:pt x="1508638" y="79302"/>
                  </a:cubicBezTo>
                  <a:cubicBezTo>
                    <a:pt x="1508638" y="79776"/>
                    <a:pt x="1508796" y="80185"/>
                    <a:pt x="1509112" y="80527"/>
                  </a:cubicBezTo>
                  <a:cubicBezTo>
                    <a:pt x="1509428" y="80870"/>
                    <a:pt x="1509797" y="81041"/>
                    <a:pt x="1510219" y="81041"/>
                  </a:cubicBezTo>
                  <a:cubicBezTo>
                    <a:pt x="1510904" y="81041"/>
                    <a:pt x="1511721" y="80699"/>
                    <a:pt x="1512670" y="80013"/>
                  </a:cubicBezTo>
                  <a:cubicBezTo>
                    <a:pt x="1514251" y="78801"/>
                    <a:pt x="1516175" y="76535"/>
                    <a:pt x="1518442" y="73214"/>
                  </a:cubicBezTo>
                  <a:lnTo>
                    <a:pt x="1520735" y="74479"/>
                  </a:lnTo>
                  <a:cubicBezTo>
                    <a:pt x="1514726" y="84915"/>
                    <a:pt x="1508137" y="90134"/>
                    <a:pt x="1500968" y="90134"/>
                  </a:cubicBezTo>
                  <a:cubicBezTo>
                    <a:pt x="1498438" y="90134"/>
                    <a:pt x="1496475" y="89462"/>
                    <a:pt x="1495078" y="88118"/>
                  </a:cubicBezTo>
                  <a:cubicBezTo>
                    <a:pt x="1493681" y="86773"/>
                    <a:pt x="1492983" y="85047"/>
                    <a:pt x="1492983" y="82939"/>
                  </a:cubicBezTo>
                  <a:cubicBezTo>
                    <a:pt x="1492983" y="80989"/>
                    <a:pt x="1493536" y="78169"/>
                    <a:pt x="1494643" y="74479"/>
                  </a:cubicBezTo>
                  <a:lnTo>
                    <a:pt x="1496541" y="67916"/>
                  </a:lnTo>
                  <a:cubicBezTo>
                    <a:pt x="1491270" y="77299"/>
                    <a:pt x="1486684" y="83545"/>
                    <a:pt x="1482784" y="86655"/>
                  </a:cubicBezTo>
                  <a:cubicBezTo>
                    <a:pt x="1479779" y="88974"/>
                    <a:pt x="1476880" y="90134"/>
                    <a:pt x="1474086" y="90134"/>
                  </a:cubicBezTo>
                  <a:cubicBezTo>
                    <a:pt x="1470924" y="90134"/>
                    <a:pt x="1468249" y="88829"/>
                    <a:pt x="1466061" y="86220"/>
                  </a:cubicBezTo>
                  <a:cubicBezTo>
                    <a:pt x="1463874" y="83611"/>
                    <a:pt x="1462780" y="79829"/>
                    <a:pt x="1462780" y="74874"/>
                  </a:cubicBezTo>
                  <a:cubicBezTo>
                    <a:pt x="1462780" y="68549"/>
                    <a:pt x="1464177" y="62316"/>
                    <a:pt x="1466970" y="56175"/>
                  </a:cubicBezTo>
                  <a:cubicBezTo>
                    <a:pt x="1469764" y="50035"/>
                    <a:pt x="1473006" y="44908"/>
                    <a:pt x="1476696" y="40797"/>
                  </a:cubicBezTo>
                  <a:cubicBezTo>
                    <a:pt x="1480385" y="36686"/>
                    <a:pt x="1483890" y="33747"/>
                    <a:pt x="1487211" y="31981"/>
                  </a:cubicBezTo>
                  <a:cubicBezTo>
                    <a:pt x="1490532" y="30216"/>
                    <a:pt x="1493800" y="29333"/>
                    <a:pt x="1497015" y="29333"/>
                  </a:cubicBezTo>
                  <a:cubicBezTo>
                    <a:pt x="1498649" y="29333"/>
                    <a:pt x="1500125" y="29675"/>
                    <a:pt x="1501443" y="30361"/>
                  </a:cubicBezTo>
                  <a:cubicBezTo>
                    <a:pt x="1502760" y="31046"/>
                    <a:pt x="1504237" y="32311"/>
                    <a:pt x="1505870" y="34156"/>
                  </a:cubicBezTo>
                  <a:lnTo>
                    <a:pt x="1510614" y="18264"/>
                  </a:lnTo>
                  <a:cubicBezTo>
                    <a:pt x="1511721" y="14363"/>
                    <a:pt x="1512275" y="11569"/>
                    <a:pt x="1512275" y="9883"/>
                  </a:cubicBezTo>
                  <a:cubicBezTo>
                    <a:pt x="1512275" y="8881"/>
                    <a:pt x="1511892" y="8025"/>
                    <a:pt x="1511128" y="7313"/>
                  </a:cubicBezTo>
                  <a:cubicBezTo>
                    <a:pt x="1510364" y="6602"/>
                    <a:pt x="1509349" y="6246"/>
                    <a:pt x="1508084" y="6246"/>
                  </a:cubicBezTo>
                  <a:cubicBezTo>
                    <a:pt x="1507504" y="6246"/>
                    <a:pt x="1506767" y="6298"/>
                    <a:pt x="1505870" y="6404"/>
                  </a:cubicBezTo>
                  <a:lnTo>
                    <a:pt x="1506503" y="3953"/>
                  </a:lnTo>
                  <a:close/>
                  <a:moveTo>
                    <a:pt x="975075" y="0"/>
                  </a:moveTo>
                  <a:cubicBezTo>
                    <a:pt x="977711" y="0"/>
                    <a:pt x="979938" y="922"/>
                    <a:pt x="981756" y="2767"/>
                  </a:cubicBezTo>
                  <a:cubicBezTo>
                    <a:pt x="983574" y="4612"/>
                    <a:pt x="984484" y="6826"/>
                    <a:pt x="984484" y="9408"/>
                  </a:cubicBezTo>
                  <a:cubicBezTo>
                    <a:pt x="984484" y="11991"/>
                    <a:pt x="983561" y="14192"/>
                    <a:pt x="981716" y="16010"/>
                  </a:cubicBezTo>
                  <a:cubicBezTo>
                    <a:pt x="979872" y="17829"/>
                    <a:pt x="977658" y="18738"/>
                    <a:pt x="975075" y="18738"/>
                  </a:cubicBezTo>
                  <a:cubicBezTo>
                    <a:pt x="972545" y="18738"/>
                    <a:pt x="970371" y="17829"/>
                    <a:pt x="968552" y="16010"/>
                  </a:cubicBezTo>
                  <a:cubicBezTo>
                    <a:pt x="966734" y="14192"/>
                    <a:pt x="965824" y="11991"/>
                    <a:pt x="965824" y="9408"/>
                  </a:cubicBezTo>
                  <a:cubicBezTo>
                    <a:pt x="965824" y="6826"/>
                    <a:pt x="966721" y="4612"/>
                    <a:pt x="968513" y="2767"/>
                  </a:cubicBezTo>
                  <a:cubicBezTo>
                    <a:pt x="970305" y="922"/>
                    <a:pt x="972492" y="0"/>
                    <a:pt x="975075" y="0"/>
                  </a:cubicBezTo>
                  <a:close/>
                  <a:moveTo>
                    <a:pt x="856984" y="0"/>
                  </a:moveTo>
                  <a:cubicBezTo>
                    <a:pt x="860674" y="0"/>
                    <a:pt x="865524" y="843"/>
                    <a:pt x="871532" y="2530"/>
                  </a:cubicBezTo>
                  <a:cubicBezTo>
                    <a:pt x="875064" y="3478"/>
                    <a:pt x="877542" y="3953"/>
                    <a:pt x="878965" y="3953"/>
                  </a:cubicBezTo>
                  <a:cubicBezTo>
                    <a:pt x="880230" y="3953"/>
                    <a:pt x="881350" y="3689"/>
                    <a:pt x="882325" y="3162"/>
                  </a:cubicBezTo>
                  <a:cubicBezTo>
                    <a:pt x="883300" y="2635"/>
                    <a:pt x="884446" y="1581"/>
                    <a:pt x="885764" y="0"/>
                  </a:cubicBezTo>
                  <a:lnTo>
                    <a:pt x="888532" y="0"/>
                  </a:lnTo>
                  <a:lnTo>
                    <a:pt x="881336" y="29333"/>
                  </a:lnTo>
                  <a:lnTo>
                    <a:pt x="879202" y="29333"/>
                  </a:lnTo>
                  <a:cubicBezTo>
                    <a:pt x="878780" y="24747"/>
                    <a:pt x="877963" y="21057"/>
                    <a:pt x="876751" y="18264"/>
                  </a:cubicBezTo>
                  <a:cubicBezTo>
                    <a:pt x="874959" y="14310"/>
                    <a:pt x="872587" y="11253"/>
                    <a:pt x="869635" y="9092"/>
                  </a:cubicBezTo>
                  <a:cubicBezTo>
                    <a:pt x="866683" y="6931"/>
                    <a:pt x="863494" y="5850"/>
                    <a:pt x="860068" y="5850"/>
                  </a:cubicBezTo>
                  <a:cubicBezTo>
                    <a:pt x="856747" y="5850"/>
                    <a:pt x="853848" y="7115"/>
                    <a:pt x="851371" y="9646"/>
                  </a:cubicBezTo>
                  <a:cubicBezTo>
                    <a:pt x="848894" y="12176"/>
                    <a:pt x="847655" y="15022"/>
                    <a:pt x="847655" y="18185"/>
                  </a:cubicBezTo>
                  <a:cubicBezTo>
                    <a:pt x="847655" y="21294"/>
                    <a:pt x="848511" y="24378"/>
                    <a:pt x="850224" y="27435"/>
                  </a:cubicBezTo>
                  <a:cubicBezTo>
                    <a:pt x="851938" y="30492"/>
                    <a:pt x="856010" y="35052"/>
                    <a:pt x="862440" y="41113"/>
                  </a:cubicBezTo>
                  <a:cubicBezTo>
                    <a:pt x="867553" y="46015"/>
                    <a:pt x="870992" y="50232"/>
                    <a:pt x="872758" y="53764"/>
                  </a:cubicBezTo>
                  <a:cubicBezTo>
                    <a:pt x="874524" y="57295"/>
                    <a:pt x="875407" y="61117"/>
                    <a:pt x="875407" y="65228"/>
                  </a:cubicBezTo>
                  <a:cubicBezTo>
                    <a:pt x="875407" y="69867"/>
                    <a:pt x="874181" y="74136"/>
                    <a:pt x="871730" y="78037"/>
                  </a:cubicBezTo>
                  <a:cubicBezTo>
                    <a:pt x="869279" y="81937"/>
                    <a:pt x="865708" y="84955"/>
                    <a:pt x="861017" y="87090"/>
                  </a:cubicBezTo>
                  <a:cubicBezTo>
                    <a:pt x="856326" y="89224"/>
                    <a:pt x="851002" y="90292"/>
                    <a:pt x="845046" y="90292"/>
                  </a:cubicBezTo>
                  <a:cubicBezTo>
                    <a:pt x="841409" y="90292"/>
                    <a:pt x="836823" y="89752"/>
                    <a:pt x="831288" y="88671"/>
                  </a:cubicBezTo>
                  <a:cubicBezTo>
                    <a:pt x="825754" y="87590"/>
                    <a:pt x="822064" y="87050"/>
                    <a:pt x="820219" y="87050"/>
                  </a:cubicBezTo>
                  <a:cubicBezTo>
                    <a:pt x="818796" y="87050"/>
                    <a:pt x="817505" y="87274"/>
                    <a:pt x="816345" y="87722"/>
                  </a:cubicBezTo>
                  <a:cubicBezTo>
                    <a:pt x="815186" y="88170"/>
                    <a:pt x="813762" y="89027"/>
                    <a:pt x="812076" y="90292"/>
                  </a:cubicBezTo>
                  <a:lnTo>
                    <a:pt x="809625" y="90292"/>
                  </a:lnTo>
                  <a:lnTo>
                    <a:pt x="817294" y="57401"/>
                  </a:lnTo>
                  <a:lnTo>
                    <a:pt x="819745" y="57401"/>
                  </a:lnTo>
                  <a:cubicBezTo>
                    <a:pt x="820272" y="63146"/>
                    <a:pt x="821432" y="68048"/>
                    <a:pt x="823224" y="72107"/>
                  </a:cubicBezTo>
                  <a:cubicBezTo>
                    <a:pt x="825016" y="76166"/>
                    <a:pt x="827559" y="79328"/>
                    <a:pt x="830854" y="81595"/>
                  </a:cubicBezTo>
                  <a:cubicBezTo>
                    <a:pt x="834148" y="83861"/>
                    <a:pt x="837930" y="84995"/>
                    <a:pt x="842200" y="84995"/>
                  </a:cubicBezTo>
                  <a:cubicBezTo>
                    <a:pt x="846416" y="84995"/>
                    <a:pt x="849935" y="83611"/>
                    <a:pt x="852754" y="80844"/>
                  </a:cubicBezTo>
                  <a:cubicBezTo>
                    <a:pt x="855575" y="78076"/>
                    <a:pt x="856984" y="74821"/>
                    <a:pt x="856984" y="71079"/>
                  </a:cubicBezTo>
                  <a:cubicBezTo>
                    <a:pt x="856984" y="67864"/>
                    <a:pt x="856181" y="64793"/>
                    <a:pt x="854573" y="61868"/>
                  </a:cubicBezTo>
                  <a:cubicBezTo>
                    <a:pt x="852966" y="58943"/>
                    <a:pt x="849328" y="54686"/>
                    <a:pt x="843662" y="49099"/>
                  </a:cubicBezTo>
                  <a:cubicBezTo>
                    <a:pt x="837996" y="43512"/>
                    <a:pt x="834082" y="38504"/>
                    <a:pt x="831921" y="34077"/>
                  </a:cubicBezTo>
                  <a:cubicBezTo>
                    <a:pt x="830392" y="30809"/>
                    <a:pt x="829628" y="27330"/>
                    <a:pt x="829628" y="23640"/>
                  </a:cubicBezTo>
                  <a:cubicBezTo>
                    <a:pt x="829628" y="17262"/>
                    <a:pt x="832145" y="11728"/>
                    <a:pt x="837179" y="7036"/>
                  </a:cubicBezTo>
                  <a:cubicBezTo>
                    <a:pt x="842213" y="2345"/>
                    <a:pt x="848814" y="0"/>
                    <a:pt x="856984" y="0"/>
                  </a:cubicBezTo>
                  <a:close/>
                  <a:moveTo>
                    <a:pt x="724072" y="0"/>
                  </a:moveTo>
                  <a:cubicBezTo>
                    <a:pt x="728130" y="0"/>
                    <a:pt x="731082" y="790"/>
                    <a:pt x="732927" y="2372"/>
                  </a:cubicBezTo>
                  <a:cubicBezTo>
                    <a:pt x="734772" y="3953"/>
                    <a:pt x="735694" y="6009"/>
                    <a:pt x="735694" y="8539"/>
                  </a:cubicBezTo>
                  <a:cubicBezTo>
                    <a:pt x="735694" y="10700"/>
                    <a:pt x="735088" y="12426"/>
                    <a:pt x="733876" y="13717"/>
                  </a:cubicBezTo>
                  <a:cubicBezTo>
                    <a:pt x="732664" y="15009"/>
                    <a:pt x="731135" y="15654"/>
                    <a:pt x="729290" y="15654"/>
                  </a:cubicBezTo>
                  <a:cubicBezTo>
                    <a:pt x="727603" y="15654"/>
                    <a:pt x="726207" y="15127"/>
                    <a:pt x="725100" y="14073"/>
                  </a:cubicBezTo>
                  <a:cubicBezTo>
                    <a:pt x="723993" y="13019"/>
                    <a:pt x="723439" y="11754"/>
                    <a:pt x="723439" y="10278"/>
                  </a:cubicBezTo>
                  <a:cubicBezTo>
                    <a:pt x="723439" y="9224"/>
                    <a:pt x="723795" y="8104"/>
                    <a:pt x="724507" y="6918"/>
                  </a:cubicBezTo>
                  <a:cubicBezTo>
                    <a:pt x="725218" y="5732"/>
                    <a:pt x="725574" y="4928"/>
                    <a:pt x="725574" y="4506"/>
                  </a:cubicBezTo>
                  <a:cubicBezTo>
                    <a:pt x="725574" y="4032"/>
                    <a:pt x="725416" y="3650"/>
                    <a:pt x="725100" y="3360"/>
                  </a:cubicBezTo>
                  <a:cubicBezTo>
                    <a:pt x="724783" y="3070"/>
                    <a:pt x="724362" y="2925"/>
                    <a:pt x="723835" y="2925"/>
                  </a:cubicBezTo>
                  <a:cubicBezTo>
                    <a:pt x="721304" y="2925"/>
                    <a:pt x="718722" y="4454"/>
                    <a:pt x="716086" y="7511"/>
                  </a:cubicBezTo>
                  <a:cubicBezTo>
                    <a:pt x="711764" y="12518"/>
                    <a:pt x="708285" y="20372"/>
                    <a:pt x="705650" y="31072"/>
                  </a:cubicBezTo>
                  <a:lnTo>
                    <a:pt x="714900" y="31072"/>
                  </a:lnTo>
                  <a:lnTo>
                    <a:pt x="712686" y="38504"/>
                  </a:lnTo>
                  <a:lnTo>
                    <a:pt x="703673" y="38504"/>
                  </a:lnTo>
                  <a:lnTo>
                    <a:pt x="696241" y="67916"/>
                  </a:lnTo>
                  <a:cubicBezTo>
                    <a:pt x="692762" y="81832"/>
                    <a:pt x="689375" y="91900"/>
                    <a:pt x="686081" y="98119"/>
                  </a:cubicBezTo>
                  <a:cubicBezTo>
                    <a:pt x="682787" y="104339"/>
                    <a:pt x="678913" y="108951"/>
                    <a:pt x="674458" y="111956"/>
                  </a:cubicBezTo>
                  <a:cubicBezTo>
                    <a:pt x="670004" y="114960"/>
                    <a:pt x="664931" y="116462"/>
                    <a:pt x="659238" y="116462"/>
                  </a:cubicBezTo>
                  <a:cubicBezTo>
                    <a:pt x="655602" y="116462"/>
                    <a:pt x="652940" y="115764"/>
                    <a:pt x="651253" y="114367"/>
                  </a:cubicBezTo>
                  <a:cubicBezTo>
                    <a:pt x="649566" y="112970"/>
                    <a:pt x="648723" y="111349"/>
                    <a:pt x="648723" y="109505"/>
                  </a:cubicBezTo>
                  <a:cubicBezTo>
                    <a:pt x="648723" y="107765"/>
                    <a:pt x="649421" y="106263"/>
                    <a:pt x="650818" y="104998"/>
                  </a:cubicBezTo>
                  <a:cubicBezTo>
                    <a:pt x="652215" y="103733"/>
                    <a:pt x="654073" y="103100"/>
                    <a:pt x="656392" y="103100"/>
                  </a:cubicBezTo>
                  <a:cubicBezTo>
                    <a:pt x="658290" y="103100"/>
                    <a:pt x="659739" y="103588"/>
                    <a:pt x="660741" y="104563"/>
                  </a:cubicBezTo>
                  <a:cubicBezTo>
                    <a:pt x="661742" y="105538"/>
                    <a:pt x="662243" y="106764"/>
                    <a:pt x="662243" y="108240"/>
                  </a:cubicBezTo>
                  <a:cubicBezTo>
                    <a:pt x="662243" y="109610"/>
                    <a:pt x="661927" y="110625"/>
                    <a:pt x="661294" y="111284"/>
                  </a:cubicBezTo>
                  <a:cubicBezTo>
                    <a:pt x="660662" y="111942"/>
                    <a:pt x="660345" y="112377"/>
                    <a:pt x="660345" y="112588"/>
                  </a:cubicBezTo>
                  <a:lnTo>
                    <a:pt x="660662" y="112983"/>
                  </a:lnTo>
                  <a:cubicBezTo>
                    <a:pt x="660925" y="113194"/>
                    <a:pt x="661241" y="113300"/>
                    <a:pt x="661610" y="113300"/>
                  </a:cubicBezTo>
                  <a:cubicBezTo>
                    <a:pt x="662876" y="113300"/>
                    <a:pt x="663956" y="112904"/>
                    <a:pt x="664852" y="112114"/>
                  </a:cubicBezTo>
                  <a:cubicBezTo>
                    <a:pt x="667066" y="110111"/>
                    <a:pt x="668726" y="107686"/>
                    <a:pt x="669833" y="104840"/>
                  </a:cubicBezTo>
                  <a:cubicBezTo>
                    <a:pt x="670624" y="102890"/>
                    <a:pt x="672100" y="97750"/>
                    <a:pt x="674261" y="89422"/>
                  </a:cubicBezTo>
                  <a:lnTo>
                    <a:pt x="687227" y="38504"/>
                  </a:lnTo>
                  <a:lnTo>
                    <a:pt x="678372" y="38504"/>
                  </a:lnTo>
                  <a:lnTo>
                    <a:pt x="680507" y="31072"/>
                  </a:lnTo>
                  <a:cubicBezTo>
                    <a:pt x="683670" y="31125"/>
                    <a:pt x="685976" y="30730"/>
                    <a:pt x="687425" y="29886"/>
                  </a:cubicBezTo>
                  <a:cubicBezTo>
                    <a:pt x="688875" y="29043"/>
                    <a:pt x="690390" y="27145"/>
                    <a:pt x="691971" y="24193"/>
                  </a:cubicBezTo>
                  <a:cubicBezTo>
                    <a:pt x="696663" y="15549"/>
                    <a:pt x="701591" y="9356"/>
                    <a:pt x="706757" y="5613"/>
                  </a:cubicBezTo>
                  <a:cubicBezTo>
                    <a:pt x="711922" y="1871"/>
                    <a:pt x="717694" y="0"/>
                    <a:pt x="724072" y="0"/>
                  </a:cubicBezTo>
                  <a:close/>
                  <a:moveTo>
                    <a:pt x="660750" y="0"/>
                  </a:moveTo>
                  <a:cubicBezTo>
                    <a:pt x="663386" y="0"/>
                    <a:pt x="665613" y="922"/>
                    <a:pt x="667431" y="2767"/>
                  </a:cubicBezTo>
                  <a:cubicBezTo>
                    <a:pt x="669250" y="4612"/>
                    <a:pt x="670159" y="6826"/>
                    <a:pt x="670159" y="9408"/>
                  </a:cubicBezTo>
                  <a:cubicBezTo>
                    <a:pt x="670159" y="11991"/>
                    <a:pt x="669236" y="14192"/>
                    <a:pt x="667392" y="16010"/>
                  </a:cubicBezTo>
                  <a:cubicBezTo>
                    <a:pt x="665547" y="17829"/>
                    <a:pt x="663333" y="18738"/>
                    <a:pt x="660750" y="18738"/>
                  </a:cubicBezTo>
                  <a:cubicBezTo>
                    <a:pt x="658220" y="18738"/>
                    <a:pt x="656046" y="17829"/>
                    <a:pt x="654227" y="16010"/>
                  </a:cubicBezTo>
                  <a:cubicBezTo>
                    <a:pt x="652409" y="14192"/>
                    <a:pt x="651500" y="11991"/>
                    <a:pt x="651500" y="9408"/>
                  </a:cubicBezTo>
                  <a:cubicBezTo>
                    <a:pt x="651500" y="6826"/>
                    <a:pt x="652396" y="4612"/>
                    <a:pt x="654188" y="2767"/>
                  </a:cubicBezTo>
                  <a:cubicBezTo>
                    <a:pt x="655980" y="922"/>
                    <a:pt x="658167" y="0"/>
                    <a:pt x="660750" y="0"/>
                  </a:cubicBezTo>
                  <a:close/>
                  <a:moveTo>
                    <a:pt x="533572" y="0"/>
                  </a:moveTo>
                  <a:cubicBezTo>
                    <a:pt x="537630" y="0"/>
                    <a:pt x="540582" y="790"/>
                    <a:pt x="542427" y="2372"/>
                  </a:cubicBezTo>
                  <a:cubicBezTo>
                    <a:pt x="544272" y="3953"/>
                    <a:pt x="545194" y="6009"/>
                    <a:pt x="545194" y="8539"/>
                  </a:cubicBezTo>
                  <a:cubicBezTo>
                    <a:pt x="545194" y="10700"/>
                    <a:pt x="544588" y="12426"/>
                    <a:pt x="543376" y="13717"/>
                  </a:cubicBezTo>
                  <a:cubicBezTo>
                    <a:pt x="542164" y="15009"/>
                    <a:pt x="540635" y="15654"/>
                    <a:pt x="538790" y="15654"/>
                  </a:cubicBezTo>
                  <a:cubicBezTo>
                    <a:pt x="537103" y="15654"/>
                    <a:pt x="535707" y="15127"/>
                    <a:pt x="534600" y="14073"/>
                  </a:cubicBezTo>
                  <a:cubicBezTo>
                    <a:pt x="533493" y="13019"/>
                    <a:pt x="532939" y="11754"/>
                    <a:pt x="532939" y="10278"/>
                  </a:cubicBezTo>
                  <a:cubicBezTo>
                    <a:pt x="532939" y="9224"/>
                    <a:pt x="533295" y="8104"/>
                    <a:pt x="534007" y="6918"/>
                  </a:cubicBezTo>
                  <a:cubicBezTo>
                    <a:pt x="534718" y="5732"/>
                    <a:pt x="535074" y="4928"/>
                    <a:pt x="535074" y="4506"/>
                  </a:cubicBezTo>
                  <a:cubicBezTo>
                    <a:pt x="535074" y="4032"/>
                    <a:pt x="534916" y="3650"/>
                    <a:pt x="534600" y="3360"/>
                  </a:cubicBezTo>
                  <a:cubicBezTo>
                    <a:pt x="534283" y="3070"/>
                    <a:pt x="533862" y="2925"/>
                    <a:pt x="533335" y="2925"/>
                  </a:cubicBezTo>
                  <a:cubicBezTo>
                    <a:pt x="530804" y="2925"/>
                    <a:pt x="528222" y="4454"/>
                    <a:pt x="525586" y="7511"/>
                  </a:cubicBezTo>
                  <a:cubicBezTo>
                    <a:pt x="521264" y="12518"/>
                    <a:pt x="517785" y="20372"/>
                    <a:pt x="515150" y="31072"/>
                  </a:cubicBezTo>
                  <a:lnTo>
                    <a:pt x="524400" y="31072"/>
                  </a:lnTo>
                  <a:lnTo>
                    <a:pt x="522186" y="38504"/>
                  </a:lnTo>
                  <a:lnTo>
                    <a:pt x="513173" y="38504"/>
                  </a:lnTo>
                  <a:lnTo>
                    <a:pt x="505741" y="67916"/>
                  </a:lnTo>
                  <a:cubicBezTo>
                    <a:pt x="502262" y="81832"/>
                    <a:pt x="498875" y="91900"/>
                    <a:pt x="495581" y="98119"/>
                  </a:cubicBezTo>
                  <a:cubicBezTo>
                    <a:pt x="492287" y="104339"/>
                    <a:pt x="488412" y="108951"/>
                    <a:pt x="483959" y="111956"/>
                  </a:cubicBezTo>
                  <a:cubicBezTo>
                    <a:pt x="479504" y="114960"/>
                    <a:pt x="474431" y="116462"/>
                    <a:pt x="468739" y="116462"/>
                  </a:cubicBezTo>
                  <a:cubicBezTo>
                    <a:pt x="465102" y="116462"/>
                    <a:pt x="462440" y="115764"/>
                    <a:pt x="460753" y="114367"/>
                  </a:cubicBezTo>
                  <a:cubicBezTo>
                    <a:pt x="459066" y="112970"/>
                    <a:pt x="458223" y="111349"/>
                    <a:pt x="458223" y="109505"/>
                  </a:cubicBezTo>
                  <a:cubicBezTo>
                    <a:pt x="458223" y="107765"/>
                    <a:pt x="458921" y="106263"/>
                    <a:pt x="460318" y="104998"/>
                  </a:cubicBezTo>
                  <a:cubicBezTo>
                    <a:pt x="461715" y="103733"/>
                    <a:pt x="463573" y="103100"/>
                    <a:pt x="465892" y="103100"/>
                  </a:cubicBezTo>
                  <a:cubicBezTo>
                    <a:pt x="467790" y="103100"/>
                    <a:pt x="469239" y="103588"/>
                    <a:pt x="470241" y="104563"/>
                  </a:cubicBezTo>
                  <a:cubicBezTo>
                    <a:pt x="471242" y="105538"/>
                    <a:pt x="471743" y="106764"/>
                    <a:pt x="471743" y="108240"/>
                  </a:cubicBezTo>
                  <a:cubicBezTo>
                    <a:pt x="471743" y="109610"/>
                    <a:pt x="471427" y="110625"/>
                    <a:pt x="470794" y="111284"/>
                  </a:cubicBezTo>
                  <a:cubicBezTo>
                    <a:pt x="470162" y="111942"/>
                    <a:pt x="469845" y="112377"/>
                    <a:pt x="469845" y="112588"/>
                  </a:cubicBezTo>
                  <a:lnTo>
                    <a:pt x="470162" y="112983"/>
                  </a:lnTo>
                  <a:cubicBezTo>
                    <a:pt x="470425" y="113194"/>
                    <a:pt x="470741" y="113300"/>
                    <a:pt x="471110" y="113300"/>
                  </a:cubicBezTo>
                  <a:cubicBezTo>
                    <a:pt x="472375" y="113300"/>
                    <a:pt x="473456" y="112904"/>
                    <a:pt x="474352" y="112114"/>
                  </a:cubicBezTo>
                  <a:cubicBezTo>
                    <a:pt x="476566" y="110111"/>
                    <a:pt x="478226" y="107686"/>
                    <a:pt x="479333" y="104840"/>
                  </a:cubicBezTo>
                  <a:cubicBezTo>
                    <a:pt x="480124" y="102890"/>
                    <a:pt x="481600" y="97750"/>
                    <a:pt x="483761" y="89422"/>
                  </a:cubicBezTo>
                  <a:lnTo>
                    <a:pt x="496728" y="38504"/>
                  </a:lnTo>
                  <a:lnTo>
                    <a:pt x="487872" y="38504"/>
                  </a:lnTo>
                  <a:lnTo>
                    <a:pt x="490007" y="31072"/>
                  </a:lnTo>
                  <a:cubicBezTo>
                    <a:pt x="493170" y="31125"/>
                    <a:pt x="495476" y="30730"/>
                    <a:pt x="496925" y="29886"/>
                  </a:cubicBezTo>
                  <a:cubicBezTo>
                    <a:pt x="498375" y="29043"/>
                    <a:pt x="499890" y="27145"/>
                    <a:pt x="501471" y="24193"/>
                  </a:cubicBezTo>
                  <a:cubicBezTo>
                    <a:pt x="506163" y="15549"/>
                    <a:pt x="511091" y="9356"/>
                    <a:pt x="516257" y="5613"/>
                  </a:cubicBezTo>
                  <a:cubicBezTo>
                    <a:pt x="521422" y="1871"/>
                    <a:pt x="527194" y="0"/>
                    <a:pt x="533572" y="0"/>
                  </a:cubicBezTo>
                  <a:close/>
                  <a:moveTo>
                    <a:pt x="383144" y="0"/>
                  </a:moveTo>
                  <a:lnTo>
                    <a:pt x="387018" y="0"/>
                  </a:lnTo>
                  <a:lnTo>
                    <a:pt x="365908" y="71712"/>
                  </a:lnTo>
                  <a:cubicBezTo>
                    <a:pt x="364695" y="75928"/>
                    <a:pt x="364089" y="78590"/>
                    <a:pt x="364089" y="79697"/>
                  </a:cubicBezTo>
                  <a:cubicBezTo>
                    <a:pt x="364089" y="80224"/>
                    <a:pt x="364274" y="80672"/>
                    <a:pt x="364643" y="81041"/>
                  </a:cubicBezTo>
                  <a:cubicBezTo>
                    <a:pt x="365012" y="81410"/>
                    <a:pt x="365407" y="81595"/>
                    <a:pt x="365829" y="81595"/>
                  </a:cubicBezTo>
                  <a:cubicBezTo>
                    <a:pt x="366566" y="81595"/>
                    <a:pt x="367278" y="81305"/>
                    <a:pt x="367963" y="80725"/>
                  </a:cubicBezTo>
                  <a:cubicBezTo>
                    <a:pt x="370019" y="79091"/>
                    <a:pt x="372286" y="76297"/>
                    <a:pt x="374763" y="72344"/>
                  </a:cubicBezTo>
                  <a:lnTo>
                    <a:pt x="377214" y="73451"/>
                  </a:lnTo>
                  <a:cubicBezTo>
                    <a:pt x="373208" y="79934"/>
                    <a:pt x="369255" y="84546"/>
                    <a:pt x="365354" y="87287"/>
                  </a:cubicBezTo>
                  <a:cubicBezTo>
                    <a:pt x="362666" y="89185"/>
                    <a:pt x="359820" y="90134"/>
                    <a:pt x="356815" y="90134"/>
                  </a:cubicBezTo>
                  <a:cubicBezTo>
                    <a:pt x="354022" y="90134"/>
                    <a:pt x="351794" y="89369"/>
                    <a:pt x="350134" y="87841"/>
                  </a:cubicBezTo>
                  <a:cubicBezTo>
                    <a:pt x="348474" y="86312"/>
                    <a:pt x="347644" y="84494"/>
                    <a:pt x="347644" y="82385"/>
                  </a:cubicBezTo>
                  <a:cubicBezTo>
                    <a:pt x="347644" y="80804"/>
                    <a:pt x="348144" y="78274"/>
                    <a:pt x="349146" y="74795"/>
                  </a:cubicBezTo>
                  <a:lnTo>
                    <a:pt x="366382" y="16129"/>
                  </a:lnTo>
                  <a:cubicBezTo>
                    <a:pt x="367331" y="12914"/>
                    <a:pt x="367805" y="10779"/>
                    <a:pt x="367805" y="9725"/>
                  </a:cubicBezTo>
                  <a:cubicBezTo>
                    <a:pt x="367805" y="8723"/>
                    <a:pt x="367357" y="7906"/>
                    <a:pt x="366461" y="7274"/>
                  </a:cubicBezTo>
                  <a:cubicBezTo>
                    <a:pt x="365249" y="6430"/>
                    <a:pt x="363430" y="6088"/>
                    <a:pt x="361006" y="6246"/>
                  </a:cubicBezTo>
                  <a:lnTo>
                    <a:pt x="361717" y="3795"/>
                  </a:lnTo>
                  <a:close/>
                  <a:moveTo>
                    <a:pt x="175175" y="0"/>
                  </a:moveTo>
                  <a:lnTo>
                    <a:pt x="179049" y="0"/>
                  </a:lnTo>
                  <a:lnTo>
                    <a:pt x="162446" y="57401"/>
                  </a:lnTo>
                  <a:cubicBezTo>
                    <a:pt x="168191" y="48967"/>
                    <a:pt x="172355" y="43248"/>
                    <a:pt x="174938" y="40244"/>
                  </a:cubicBezTo>
                  <a:cubicBezTo>
                    <a:pt x="178838" y="35974"/>
                    <a:pt x="182172" y="33088"/>
                    <a:pt x="184940" y="31586"/>
                  </a:cubicBezTo>
                  <a:cubicBezTo>
                    <a:pt x="187707" y="30084"/>
                    <a:pt x="190356" y="29333"/>
                    <a:pt x="192886" y="29333"/>
                  </a:cubicBezTo>
                  <a:cubicBezTo>
                    <a:pt x="195047" y="29333"/>
                    <a:pt x="196905" y="30150"/>
                    <a:pt x="198460" y="31784"/>
                  </a:cubicBezTo>
                  <a:cubicBezTo>
                    <a:pt x="200015" y="33418"/>
                    <a:pt x="200792" y="35579"/>
                    <a:pt x="200792" y="38267"/>
                  </a:cubicBezTo>
                  <a:cubicBezTo>
                    <a:pt x="200792" y="40586"/>
                    <a:pt x="200291" y="43459"/>
                    <a:pt x="199290" y="46885"/>
                  </a:cubicBezTo>
                  <a:lnTo>
                    <a:pt x="191225" y="74004"/>
                  </a:lnTo>
                  <a:cubicBezTo>
                    <a:pt x="190487" y="76376"/>
                    <a:pt x="190118" y="77958"/>
                    <a:pt x="190118" y="78748"/>
                  </a:cubicBezTo>
                  <a:cubicBezTo>
                    <a:pt x="190118" y="79117"/>
                    <a:pt x="190263" y="79473"/>
                    <a:pt x="190553" y="79816"/>
                  </a:cubicBezTo>
                  <a:cubicBezTo>
                    <a:pt x="190843" y="80158"/>
                    <a:pt x="191173" y="80330"/>
                    <a:pt x="191542" y="80330"/>
                  </a:cubicBezTo>
                  <a:cubicBezTo>
                    <a:pt x="192069" y="80330"/>
                    <a:pt x="192596" y="80119"/>
                    <a:pt x="193123" y="79697"/>
                  </a:cubicBezTo>
                  <a:cubicBezTo>
                    <a:pt x="194441" y="78590"/>
                    <a:pt x="195864" y="76877"/>
                    <a:pt x="197392" y="74558"/>
                  </a:cubicBezTo>
                  <a:cubicBezTo>
                    <a:pt x="197814" y="73978"/>
                    <a:pt x="198447" y="73082"/>
                    <a:pt x="199290" y="71870"/>
                  </a:cubicBezTo>
                  <a:lnTo>
                    <a:pt x="201741" y="73293"/>
                  </a:lnTo>
                  <a:cubicBezTo>
                    <a:pt x="198104" y="79302"/>
                    <a:pt x="194651" y="83440"/>
                    <a:pt x="191383" y="85706"/>
                  </a:cubicBezTo>
                  <a:cubicBezTo>
                    <a:pt x="188115" y="87973"/>
                    <a:pt x="185005" y="89106"/>
                    <a:pt x="182054" y="89106"/>
                  </a:cubicBezTo>
                  <a:cubicBezTo>
                    <a:pt x="179418" y="89106"/>
                    <a:pt x="177363" y="88421"/>
                    <a:pt x="175887" y="87050"/>
                  </a:cubicBezTo>
                  <a:cubicBezTo>
                    <a:pt x="174411" y="85680"/>
                    <a:pt x="173673" y="83967"/>
                    <a:pt x="173673" y="81911"/>
                  </a:cubicBezTo>
                  <a:cubicBezTo>
                    <a:pt x="173673" y="80066"/>
                    <a:pt x="174174" y="77431"/>
                    <a:pt x="175175" y="74004"/>
                  </a:cubicBezTo>
                  <a:lnTo>
                    <a:pt x="183082" y="46885"/>
                  </a:lnTo>
                  <a:cubicBezTo>
                    <a:pt x="183609" y="45040"/>
                    <a:pt x="183872" y="43670"/>
                    <a:pt x="183872" y="42774"/>
                  </a:cubicBezTo>
                  <a:cubicBezTo>
                    <a:pt x="183872" y="42352"/>
                    <a:pt x="183688" y="41957"/>
                    <a:pt x="183319" y="41588"/>
                  </a:cubicBezTo>
                  <a:cubicBezTo>
                    <a:pt x="182950" y="41219"/>
                    <a:pt x="182528" y="41034"/>
                    <a:pt x="182054" y="41034"/>
                  </a:cubicBezTo>
                  <a:cubicBezTo>
                    <a:pt x="180525" y="41034"/>
                    <a:pt x="178443" y="42299"/>
                    <a:pt x="175808" y="44829"/>
                  </a:cubicBezTo>
                  <a:cubicBezTo>
                    <a:pt x="170273" y="50048"/>
                    <a:pt x="164738" y="58244"/>
                    <a:pt x="159204" y="69419"/>
                  </a:cubicBezTo>
                  <a:lnTo>
                    <a:pt x="153590" y="88315"/>
                  </a:lnTo>
                  <a:lnTo>
                    <a:pt x="137777" y="88315"/>
                  </a:lnTo>
                  <a:lnTo>
                    <a:pt x="158650" y="16366"/>
                  </a:lnTo>
                  <a:cubicBezTo>
                    <a:pt x="159494" y="13309"/>
                    <a:pt x="159916" y="11121"/>
                    <a:pt x="159916" y="9804"/>
                  </a:cubicBezTo>
                  <a:cubicBezTo>
                    <a:pt x="159916" y="8749"/>
                    <a:pt x="159494" y="7932"/>
                    <a:pt x="158650" y="7353"/>
                  </a:cubicBezTo>
                  <a:cubicBezTo>
                    <a:pt x="157544" y="6562"/>
                    <a:pt x="155857" y="6219"/>
                    <a:pt x="153590" y="6325"/>
                  </a:cubicBezTo>
                  <a:lnTo>
                    <a:pt x="153986" y="3795"/>
                  </a:lnTo>
                  <a:close/>
                  <a:moveTo>
                    <a:pt x="47360" y="0"/>
                  </a:moveTo>
                  <a:cubicBezTo>
                    <a:pt x="51049" y="0"/>
                    <a:pt x="55899" y="843"/>
                    <a:pt x="61908" y="2530"/>
                  </a:cubicBezTo>
                  <a:cubicBezTo>
                    <a:pt x="65439" y="3478"/>
                    <a:pt x="67916" y="3953"/>
                    <a:pt x="69340" y="3953"/>
                  </a:cubicBezTo>
                  <a:cubicBezTo>
                    <a:pt x="70605" y="3953"/>
                    <a:pt x="71725" y="3689"/>
                    <a:pt x="72700" y="3162"/>
                  </a:cubicBezTo>
                  <a:cubicBezTo>
                    <a:pt x="73675" y="2635"/>
                    <a:pt x="74822" y="1581"/>
                    <a:pt x="76139" y="0"/>
                  </a:cubicBezTo>
                  <a:lnTo>
                    <a:pt x="78907" y="0"/>
                  </a:lnTo>
                  <a:lnTo>
                    <a:pt x="71712" y="29333"/>
                  </a:lnTo>
                  <a:lnTo>
                    <a:pt x="69577" y="29333"/>
                  </a:lnTo>
                  <a:cubicBezTo>
                    <a:pt x="69155" y="24747"/>
                    <a:pt x="68338" y="21057"/>
                    <a:pt x="67126" y="18264"/>
                  </a:cubicBezTo>
                  <a:cubicBezTo>
                    <a:pt x="65334" y="14310"/>
                    <a:pt x="62962" y="11253"/>
                    <a:pt x="60010" y="9092"/>
                  </a:cubicBezTo>
                  <a:cubicBezTo>
                    <a:pt x="57058" y="6931"/>
                    <a:pt x="53869" y="5850"/>
                    <a:pt x="50443" y="5850"/>
                  </a:cubicBezTo>
                  <a:cubicBezTo>
                    <a:pt x="47122" y="5850"/>
                    <a:pt x="44223" y="7115"/>
                    <a:pt x="41746" y="9646"/>
                  </a:cubicBezTo>
                  <a:cubicBezTo>
                    <a:pt x="39269" y="12176"/>
                    <a:pt x="38030" y="15022"/>
                    <a:pt x="38030" y="18185"/>
                  </a:cubicBezTo>
                  <a:cubicBezTo>
                    <a:pt x="38030" y="21294"/>
                    <a:pt x="38886" y="24378"/>
                    <a:pt x="40600" y="27435"/>
                  </a:cubicBezTo>
                  <a:cubicBezTo>
                    <a:pt x="42313" y="30492"/>
                    <a:pt x="46384" y="35052"/>
                    <a:pt x="52815" y="41113"/>
                  </a:cubicBezTo>
                  <a:cubicBezTo>
                    <a:pt x="57928" y="46015"/>
                    <a:pt x="61367" y="50232"/>
                    <a:pt x="63133" y="53764"/>
                  </a:cubicBezTo>
                  <a:cubicBezTo>
                    <a:pt x="64899" y="57295"/>
                    <a:pt x="65782" y="61117"/>
                    <a:pt x="65782" y="65228"/>
                  </a:cubicBezTo>
                  <a:cubicBezTo>
                    <a:pt x="65782" y="69867"/>
                    <a:pt x="64556" y="74136"/>
                    <a:pt x="62105" y="78037"/>
                  </a:cubicBezTo>
                  <a:cubicBezTo>
                    <a:pt x="59654" y="81937"/>
                    <a:pt x="56083" y="84955"/>
                    <a:pt x="51392" y="87090"/>
                  </a:cubicBezTo>
                  <a:cubicBezTo>
                    <a:pt x="46701" y="89224"/>
                    <a:pt x="41377" y="90292"/>
                    <a:pt x="35421" y="90292"/>
                  </a:cubicBezTo>
                  <a:cubicBezTo>
                    <a:pt x="31784" y="90292"/>
                    <a:pt x="27198" y="89752"/>
                    <a:pt x="21663" y="88671"/>
                  </a:cubicBezTo>
                  <a:cubicBezTo>
                    <a:pt x="16129" y="87590"/>
                    <a:pt x="12439" y="87050"/>
                    <a:pt x="10594" y="87050"/>
                  </a:cubicBezTo>
                  <a:cubicBezTo>
                    <a:pt x="9171" y="87050"/>
                    <a:pt x="7880" y="87274"/>
                    <a:pt x="6720" y="87722"/>
                  </a:cubicBezTo>
                  <a:cubicBezTo>
                    <a:pt x="5561" y="88170"/>
                    <a:pt x="4137" y="89027"/>
                    <a:pt x="2451" y="90292"/>
                  </a:cubicBezTo>
                  <a:lnTo>
                    <a:pt x="0" y="90292"/>
                  </a:lnTo>
                  <a:lnTo>
                    <a:pt x="7669" y="57401"/>
                  </a:lnTo>
                  <a:lnTo>
                    <a:pt x="10120" y="57401"/>
                  </a:lnTo>
                  <a:cubicBezTo>
                    <a:pt x="10647" y="63146"/>
                    <a:pt x="11807" y="68048"/>
                    <a:pt x="13599" y="72107"/>
                  </a:cubicBezTo>
                  <a:cubicBezTo>
                    <a:pt x="15391" y="76166"/>
                    <a:pt x="17934" y="79328"/>
                    <a:pt x="21229" y="81595"/>
                  </a:cubicBezTo>
                  <a:cubicBezTo>
                    <a:pt x="24523" y="83861"/>
                    <a:pt x="28305" y="84995"/>
                    <a:pt x="32574" y="84995"/>
                  </a:cubicBezTo>
                  <a:cubicBezTo>
                    <a:pt x="36791" y="84995"/>
                    <a:pt x="40310" y="83611"/>
                    <a:pt x="43130" y="80844"/>
                  </a:cubicBezTo>
                  <a:cubicBezTo>
                    <a:pt x="45950" y="78076"/>
                    <a:pt x="47360" y="74821"/>
                    <a:pt x="47360" y="71079"/>
                  </a:cubicBezTo>
                  <a:cubicBezTo>
                    <a:pt x="47360" y="67864"/>
                    <a:pt x="46556" y="64793"/>
                    <a:pt x="44948" y="61868"/>
                  </a:cubicBezTo>
                  <a:cubicBezTo>
                    <a:pt x="43340" y="58943"/>
                    <a:pt x="39703" y="54686"/>
                    <a:pt x="34037" y="49099"/>
                  </a:cubicBezTo>
                  <a:cubicBezTo>
                    <a:pt x="28371" y="43512"/>
                    <a:pt x="24457" y="38504"/>
                    <a:pt x="22296" y="34077"/>
                  </a:cubicBezTo>
                  <a:cubicBezTo>
                    <a:pt x="20767" y="30809"/>
                    <a:pt x="20003" y="27330"/>
                    <a:pt x="20003" y="23640"/>
                  </a:cubicBezTo>
                  <a:cubicBezTo>
                    <a:pt x="20003" y="17262"/>
                    <a:pt x="22520" y="11728"/>
                    <a:pt x="27554" y="7036"/>
                  </a:cubicBezTo>
                  <a:cubicBezTo>
                    <a:pt x="32588" y="2345"/>
                    <a:pt x="39190" y="0"/>
                    <a:pt x="473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5674A276-E4B7-3B40-B98B-5943DE01C0BB}"/>
              </a:ext>
            </a:extLst>
          </p:cNvPr>
          <p:cNvSpPr txBox="1"/>
          <p:nvPr/>
        </p:nvSpPr>
        <p:spPr>
          <a:xfrm>
            <a:off x="522009" y="5114556"/>
            <a:ext cx="7135671" cy="400110"/>
          </a:xfrm>
          <a:prstGeom prst="rect">
            <a:avLst/>
          </a:prstGeom>
          <a:noFill/>
        </p:spPr>
        <p:txBody>
          <a:bodyPr wrap="none" rtlCol="0">
            <a:spAutoFit/>
          </a:bodyPr>
          <a:lstStyle/>
          <a:p>
            <a:r>
              <a:rPr kumimoji="1" lang="en-US" altLang="zh-CN" sz="2000" b="1" dirty="0">
                <a:solidFill>
                  <a:srgbClr val="0B5A2A"/>
                </a:solidFill>
                <a:latin typeface="Microsoft YaHei" panose="020B0503020204020204" pitchFamily="34" charset="-122"/>
                <a:ea typeface="Microsoft YaHei" panose="020B0503020204020204" pitchFamily="34" charset="-122"/>
              </a:rPr>
              <a:t>Group 2: </a:t>
            </a:r>
            <a:r>
              <a:rPr kumimoji="1" lang="en-US" altLang="zh-CN" sz="2000" b="1" dirty="0" err="1">
                <a:solidFill>
                  <a:srgbClr val="0B5A2A"/>
                </a:solidFill>
                <a:latin typeface="Microsoft YaHei" panose="020B0503020204020204" pitchFamily="34" charset="-122"/>
                <a:ea typeface="Microsoft YaHei" panose="020B0503020204020204" pitchFamily="34" charset="-122"/>
              </a:rPr>
              <a:t>Jumao</a:t>
            </a:r>
            <a:r>
              <a:rPr kumimoji="1" lang="en-US" altLang="zh-CN" sz="2000" b="1" dirty="0">
                <a:solidFill>
                  <a:srgbClr val="0B5A2A"/>
                </a:solidFill>
                <a:latin typeface="Microsoft YaHei" panose="020B0503020204020204" pitchFamily="34" charset="-122"/>
                <a:ea typeface="Microsoft YaHei" panose="020B0503020204020204" pitchFamily="34" charset="-122"/>
              </a:rPr>
              <a:t> Huang, </a:t>
            </a:r>
            <a:r>
              <a:rPr kumimoji="1" lang="en-US" altLang="zh-CN" sz="2000" b="1" dirty="0" err="1">
                <a:solidFill>
                  <a:srgbClr val="0B5A2A"/>
                </a:solidFill>
                <a:latin typeface="Microsoft YaHei" panose="020B0503020204020204" pitchFamily="34" charset="-122"/>
                <a:ea typeface="Microsoft YaHei" panose="020B0503020204020204" pitchFamily="34" charset="-122"/>
              </a:rPr>
              <a:t>Xiaotong</a:t>
            </a:r>
            <a:r>
              <a:rPr kumimoji="1" lang="en-US" altLang="zh-CN" sz="2000" b="1" dirty="0">
                <a:solidFill>
                  <a:srgbClr val="0B5A2A"/>
                </a:solidFill>
                <a:latin typeface="Microsoft YaHei" panose="020B0503020204020204" pitchFamily="34" charset="-122"/>
                <a:ea typeface="Microsoft YaHei" panose="020B0503020204020204" pitchFamily="34" charset="-122"/>
              </a:rPr>
              <a:t> Lin, </a:t>
            </a:r>
            <a:r>
              <a:rPr kumimoji="1" lang="en-US" altLang="zh-CN" sz="2000" b="1" dirty="0" err="1">
                <a:solidFill>
                  <a:srgbClr val="0B5A2A"/>
                </a:solidFill>
                <a:latin typeface="Microsoft YaHei" panose="020B0503020204020204" pitchFamily="34" charset="-122"/>
                <a:ea typeface="Microsoft YaHei" panose="020B0503020204020204" pitchFamily="34" charset="-122"/>
              </a:rPr>
              <a:t>Yumeng</a:t>
            </a:r>
            <a:r>
              <a:rPr kumimoji="1" lang="en-US" altLang="zh-CN" sz="2000" b="1" dirty="0">
                <a:solidFill>
                  <a:srgbClr val="0B5A2A"/>
                </a:solidFill>
                <a:latin typeface="Microsoft YaHei" panose="020B0503020204020204" pitchFamily="34" charset="-122"/>
                <a:ea typeface="Microsoft YaHei" panose="020B0503020204020204" pitchFamily="34" charset="-122"/>
              </a:rPr>
              <a:t> Zhang</a:t>
            </a:r>
            <a:endParaRPr kumimoji="1" lang="zh-CN" altLang="en-US" sz="2000" b="1" dirty="0">
              <a:solidFill>
                <a:srgbClr val="0B5A2A"/>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ED2E894F-3085-514E-8CBF-AC29659524C0}"/>
              </a:ext>
            </a:extLst>
          </p:cNvPr>
          <p:cNvSpPr txBox="1"/>
          <p:nvPr/>
        </p:nvSpPr>
        <p:spPr>
          <a:xfrm>
            <a:off x="522009" y="3590298"/>
            <a:ext cx="11523604" cy="1077218"/>
          </a:xfrm>
          <a:prstGeom prst="rect">
            <a:avLst/>
          </a:prstGeom>
          <a:noFill/>
        </p:spPr>
        <p:txBody>
          <a:bodyPr wrap="none" rtlCol="0">
            <a:spAutoFit/>
          </a:bodyPr>
          <a:lstStyle/>
          <a:p>
            <a:r>
              <a:rPr kumimoji="1" lang="en-US" altLang="zh-CN" sz="4000" b="1" dirty="0">
                <a:solidFill>
                  <a:srgbClr val="0B5A2A"/>
                </a:solidFill>
                <a:latin typeface="Microsoft YaHei" panose="020B0503020204020204" pitchFamily="34" charset="-122"/>
                <a:ea typeface="Microsoft YaHei" panose="020B0503020204020204" pitchFamily="34" charset="-122"/>
              </a:rPr>
              <a:t>Personal Key Indicators of Heart Disease</a:t>
            </a:r>
          </a:p>
          <a:p>
            <a:r>
              <a:rPr kumimoji="1" lang="en-US" altLang="zh-CN" sz="2400" dirty="0">
                <a:solidFill>
                  <a:srgbClr val="0B5A2A"/>
                </a:solidFill>
                <a:latin typeface="Microsoft YaHei" panose="020B0503020204020204" pitchFamily="34" charset="-122"/>
                <a:ea typeface="Microsoft YaHei" panose="020B0503020204020204" pitchFamily="34" charset="-122"/>
              </a:rPr>
              <a:t>                                   --use machine learning</a:t>
            </a:r>
            <a:r>
              <a:rPr kumimoji="1" lang="zh-CN" altLang="en-US" sz="2400" dirty="0">
                <a:solidFill>
                  <a:srgbClr val="0B5A2A"/>
                </a:solidFill>
                <a:latin typeface="Microsoft YaHei" panose="020B0503020204020204" pitchFamily="34" charset="-122"/>
                <a:ea typeface="Microsoft YaHei" panose="020B0503020204020204" pitchFamily="34" charset="-122"/>
              </a:rPr>
              <a:t> </a:t>
            </a:r>
            <a:r>
              <a:rPr kumimoji="1" lang="en-US" altLang="zh-CN" sz="2400" dirty="0">
                <a:solidFill>
                  <a:srgbClr val="0B5A2A"/>
                </a:solidFill>
                <a:latin typeface="Microsoft YaHei" panose="020B0503020204020204" pitchFamily="34" charset="-122"/>
                <a:ea typeface="Microsoft YaHei" panose="020B0503020204020204" pitchFamily="34" charset="-122"/>
              </a:rPr>
              <a:t>to predict risk of heart disease</a:t>
            </a:r>
          </a:p>
        </p:txBody>
      </p:sp>
      <p:sp>
        <p:nvSpPr>
          <p:cNvPr id="20" name="文本框 19">
            <a:extLst>
              <a:ext uri="{FF2B5EF4-FFF2-40B4-BE49-F238E27FC236}">
                <a16:creationId xmlns:a16="http://schemas.microsoft.com/office/drawing/2014/main" id="{BC001697-75FE-FA41-947D-3538831CB74A}"/>
              </a:ext>
            </a:extLst>
          </p:cNvPr>
          <p:cNvSpPr txBox="1"/>
          <p:nvPr/>
        </p:nvSpPr>
        <p:spPr>
          <a:xfrm>
            <a:off x="522009" y="5561596"/>
            <a:ext cx="1539204" cy="400110"/>
          </a:xfrm>
          <a:prstGeom prst="rect">
            <a:avLst/>
          </a:prstGeom>
          <a:noFill/>
        </p:spPr>
        <p:txBody>
          <a:bodyPr wrap="none" rtlCol="0">
            <a:spAutoFit/>
          </a:bodyPr>
          <a:lstStyle/>
          <a:p>
            <a:r>
              <a:rPr kumimoji="1" lang="en-US" altLang="zh-CN" sz="2000" b="1" dirty="0">
                <a:solidFill>
                  <a:srgbClr val="0B5A2A"/>
                </a:solidFill>
                <a:latin typeface="Microsoft YaHei" panose="020B0503020204020204" pitchFamily="34" charset="-122"/>
                <a:ea typeface="Microsoft YaHei" panose="020B0503020204020204" pitchFamily="34" charset="-122"/>
              </a:rPr>
              <a:t>2022/5/26</a:t>
            </a:r>
            <a:endParaRPr kumimoji="1" lang="zh-CN" altLang="en-US" sz="2000" b="1" dirty="0">
              <a:solidFill>
                <a:srgbClr val="0B5A2A"/>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65098"/>
            <a:ext cx="6576991" cy="584775"/>
          </a:xfrm>
          <a:prstGeom prst="rect">
            <a:avLst/>
          </a:prstGeom>
          <a:noFill/>
        </p:spPr>
        <p:txBody>
          <a:bodyPr wrap="square" rtlCol="0">
            <a:spAutoFit/>
          </a:bodyPr>
          <a:lstStyle/>
          <a:p>
            <a:r>
              <a:rPr lang="en" altLang="zh-CN" sz="3200" b="1" dirty="0">
                <a:solidFill>
                  <a:schemeClr val="bg1"/>
                </a:solidFill>
                <a:latin typeface="微软雅黑" panose="020B0503020204020204" pitchFamily="34" charset="-122"/>
                <a:ea typeface="微软雅黑" panose="020B0503020204020204" pitchFamily="34" charset="-122"/>
              </a:rPr>
              <a:t>Non-parametric Model</a:t>
            </a:r>
          </a:p>
        </p:txBody>
      </p:sp>
      <p:grpSp>
        <p:nvGrpSpPr>
          <p:cNvPr id="7" name="组合 6"/>
          <p:cNvGrpSpPr/>
          <p:nvPr/>
        </p:nvGrpSpPr>
        <p:grpSpPr>
          <a:xfrm>
            <a:off x="526869" y="702724"/>
            <a:ext cx="6695734" cy="570561"/>
            <a:chOff x="553245" y="1007343"/>
            <a:chExt cx="6695734" cy="570561"/>
          </a:xfrm>
        </p:grpSpPr>
        <p:sp>
          <p:nvSpPr>
            <p:cNvPr id="8" name="矩形 7"/>
            <p:cNvSpPr/>
            <p:nvPr/>
          </p:nvSpPr>
          <p:spPr>
            <a:xfrm>
              <a:off x="825544" y="1007343"/>
              <a:ext cx="6423435" cy="570561"/>
            </a:xfrm>
            <a:prstGeom prst="rect">
              <a:avLst/>
            </a:prstGeom>
            <a:noFill/>
            <a:ln w="3175" cap="flat" cmpd="sng" algn="ctr">
              <a:noFill/>
              <a:prstDash val="solid"/>
              <a:miter lim="800000"/>
            </a:ln>
            <a:effectLst/>
          </p:spPr>
          <p:txBody>
            <a:bodyPr rtlCol="0" anchor="ctr"/>
            <a:lstStyle/>
            <a:p>
              <a:pPr lvl="0">
                <a:defRPr/>
              </a:pPr>
              <a:r>
                <a:rPr lang="en" altLang="zh-CN" sz="2800" b="1" kern="0" dirty="0">
                  <a:solidFill>
                    <a:srgbClr val="000000"/>
                  </a:solidFill>
                  <a:latin typeface="微软雅黑" panose="020B0503020204020204" pitchFamily="34" charset="-122"/>
                  <a:ea typeface="微软雅黑" panose="020B0503020204020204" pitchFamily="34" charset="-122"/>
                </a:rPr>
                <a:t>Random forest</a:t>
              </a:r>
            </a:p>
          </p:txBody>
        </p:sp>
        <p:sp>
          <p:nvSpPr>
            <p:cNvPr id="9" name="矩形 8"/>
            <p:cNvSpPr/>
            <p:nvPr/>
          </p:nvSpPr>
          <p:spPr>
            <a:xfrm>
              <a:off x="553245" y="1058623"/>
              <a:ext cx="183355" cy="468000"/>
            </a:xfrm>
            <a:prstGeom prst="rect">
              <a:avLst/>
            </a:prstGeom>
            <a:solidFill>
              <a:srgbClr val="E87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6" name="矩形 15"/>
          <p:cNvSpPr/>
          <p:nvPr/>
        </p:nvSpPr>
        <p:spPr>
          <a:xfrm>
            <a:off x="10039545" y="5516880"/>
            <a:ext cx="1370135" cy="184919"/>
          </a:xfrm>
          <a:prstGeom prst="rect">
            <a:avLst/>
          </a:prstGeom>
          <a:solidFill>
            <a:schemeClr val="bg1">
              <a:lumMod val="95000"/>
            </a:scheme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cs typeface="+mn-cs"/>
            </a:endParaRPr>
          </a:p>
        </p:txBody>
      </p:sp>
      <p:grpSp>
        <p:nvGrpSpPr>
          <p:cNvPr id="10" name="组合 9">
            <a:extLst>
              <a:ext uri="{FF2B5EF4-FFF2-40B4-BE49-F238E27FC236}">
                <a16:creationId xmlns:a16="http://schemas.microsoft.com/office/drawing/2014/main" id="{A16A4A0E-23F7-5245-AD88-0FBCAC755816}"/>
              </a:ext>
            </a:extLst>
          </p:cNvPr>
          <p:cNvGrpSpPr/>
          <p:nvPr/>
        </p:nvGrpSpPr>
        <p:grpSpPr>
          <a:xfrm>
            <a:off x="526869" y="3143719"/>
            <a:ext cx="6695734" cy="570561"/>
            <a:chOff x="553245" y="1007343"/>
            <a:chExt cx="6695734" cy="570561"/>
          </a:xfrm>
        </p:grpSpPr>
        <p:sp>
          <p:nvSpPr>
            <p:cNvPr id="11" name="矩形 10">
              <a:extLst>
                <a:ext uri="{FF2B5EF4-FFF2-40B4-BE49-F238E27FC236}">
                  <a16:creationId xmlns:a16="http://schemas.microsoft.com/office/drawing/2014/main" id="{556914CB-2E90-D440-A73F-8D0E260B4D00}"/>
                </a:ext>
              </a:extLst>
            </p:cNvPr>
            <p:cNvSpPr/>
            <p:nvPr/>
          </p:nvSpPr>
          <p:spPr>
            <a:xfrm>
              <a:off x="825544" y="1007343"/>
              <a:ext cx="6423435" cy="570561"/>
            </a:xfrm>
            <a:prstGeom prst="rect">
              <a:avLst/>
            </a:prstGeom>
            <a:noFill/>
            <a:ln w="3175" cap="flat" cmpd="sng" algn="ctr">
              <a:noFill/>
              <a:prstDash val="solid"/>
              <a:miter lim="800000"/>
            </a:ln>
            <a:effectLst/>
          </p:spPr>
          <p:txBody>
            <a:bodyPr rtlCol="0" anchor="ctr"/>
            <a:lstStyle/>
            <a:p>
              <a:pPr lvl="0">
                <a:defRPr/>
              </a:pPr>
              <a:r>
                <a:rPr lang="en" altLang="zh-CN" sz="2800" b="1" kern="0" dirty="0">
                  <a:solidFill>
                    <a:srgbClr val="000000"/>
                  </a:solidFill>
                  <a:latin typeface="微软雅黑" panose="020B0503020204020204" pitchFamily="34" charset="-122"/>
                  <a:ea typeface="微软雅黑" panose="020B0503020204020204" pitchFamily="34" charset="-122"/>
                </a:rPr>
                <a:t>Gradient boosting</a:t>
              </a:r>
            </a:p>
          </p:txBody>
        </p:sp>
        <p:sp>
          <p:nvSpPr>
            <p:cNvPr id="12" name="矩形 11">
              <a:extLst>
                <a:ext uri="{FF2B5EF4-FFF2-40B4-BE49-F238E27FC236}">
                  <a16:creationId xmlns:a16="http://schemas.microsoft.com/office/drawing/2014/main" id="{050A111C-6BF4-6E4C-85C0-3415DDD2D55C}"/>
                </a:ext>
              </a:extLst>
            </p:cNvPr>
            <p:cNvSpPr/>
            <p:nvPr/>
          </p:nvSpPr>
          <p:spPr>
            <a:xfrm>
              <a:off x="553245" y="1058623"/>
              <a:ext cx="183355" cy="468000"/>
            </a:xfrm>
            <a:prstGeom prst="rect">
              <a:avLst/>
            </a:prstGeom>
            <a:solidFill>
              <a:srgbClr val="E87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3" name="Picture 5">
            <a:extLst>
              <a:ext uri="{FF2B5EF4-FFF2-40B4-BE49-F238E27FC236}">
                <a16:creationId xmlns:a16="http://schemas.microsoft.com/office/drawing/2014/main" id="{49F2A6D1-9A52-8346-80A5-B02876C4FB13}"/>
              </a:ext>
            </a:extLst>
          </p:cNvPr>
          <p:cNvPicPr>
            <a:picLocks noChangeAspect="1"/>
          </p:cNvPicPr>
          <p:nvPr/>
        </p:nvPicPr>
        <p:blipFill>
          <a:blip r:embed="rId3"/>
          <a:stretch>
            <a:fillRect/>
          </a:stretch>
        </p:blipFill>
        <p:spPr>
          <a:xfrm>
            <a:off x="6536673" y="702724"/>
            <a:ext cx="5391754" cy="5855332"/>
          </a:xfrm>
          <a:prstGeom prst="rect">
            <a:avLst/>
          </a:prstGeom>
        </p:spPr>
      </p:pic>
      <p:sp>
        <p:nvSpPr>
          <p:cNvPr id="14" name="Rectangle 11">
            <a:extLst>
              <a:ext uri="{FF2B5EF4-FFF2-40B4-BE49-F238E27FC236}">
                <a16:creationId xmlns:a16="http://schemas.microsoft.com/office/drawing/2014/main" id="{62FB3762-7704-474D-8174-5A5679D7F5B2}"/>
              </a:ext>
            </a:extLst>
          </p:cNvPr>
          <p:cNvSpPr>
            <a:spLocks noChangeArrowheads="1"/>
          </p:cNvSpPr>
          <p:nvPr/>
        </p:nvSpPr>
        <p:spPr bwMode="auto">
          <a:xfrm>
            <a:off x="831792" y="1326136"/>
            <a:ext cx="5217363" cy="17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Number of variables used in a tree is set to the square root of the number variables (4).</a:t>
            </a:r>
          </a:p>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Split rule: </a:t>
            </a:r>
            <a:r>
              <a:rPr lang="en" altLang="zh-CN" dirty="0" err="1">
                <a:solidFill>
                  <a:srgbClr val="000000">
                    <a:lumMod val="85000"/>
                    <a:lumOff val="15000"/>
                  </a:srgbClr>
                </a:solidFill>
                <a:latin typeface="Arial" panose="020B0604020202020204"/>
                <a:ea typeface="微软雅黑" panose="020B0503020204020204" pitchFamily="34" charset="-122"/>
              </a:rPr>
              <a:t>gini</a:t>
            </a:r>
            <a:r>
              <a:rPr lang="en" altLang="zh-CN" dirty="0">
                <a:solidFill>
                  <a:srgbClr val="000000">
                    <a:lumMod val="85000"/>
                    <a:lumOff val="15000"/>
                  </a:srgbClr>
                </a:solidFill>
                <a:latin typeface="Arial" panose="020B0604020202020204"/>
                <a:ea typeface="微软雅黑" panose="020B0503020204020204" pitchFamily="34" charset="-122"/>
              </a:rPr>
              <a:t> impurity</a:t>
            </a:r>
          </a:p>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Number of trees: 500</a:t>
            </a:r>
          </a:p>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Maximal tree depth: 6</a:t>
            </a:r>
          </a:p>
        </p:txBody>
      </p:sp>
      <p:sp>
        <p:nvSpPr>
          <p:cNvPr id="15" name="Rectangle 11">
            <a:extLst>
              <a:ext uri="{FF2B5EF4-FFF2-40B4-BE49-F238E27FC236}">
                <a16:creationId xmlns:a16="http://schemas.microsoft.com/office/drawing/2014/main" id="{4782D96E-49ED-B44C-B1AE-1CE35035D581}"/>
              </a:ext>
            </a:extLst>
          </p:cNvPr>
          <p:cNvSpPr>
            <a:spLocks noChangeArrowheads="1"/>
          </p:cNvSpPr>
          <p:nvPr/>
        </p:nvSpPr>
        <p:spPr bwMode="auto">
          <a:xfrm>
            <a:off x="831792" y="3830000"/>
            <a:ext cx="5704881" cy="10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Number of trees: 100</a:t>
            </a:r>
          </a:p>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Shrinkage parameter: 0.1 </a:t>
            </a:r>
          </a:p>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Number of splits in each tree: 1 (additive model)</a:t>
            </a:r>
          </a:p>
        </p:txBody>
      </p:sp>
      <p:graphicFrame>
        <p:nvGraphicFramePr>
          <p:cNvPr id="17" name="Table 12">
            <a:extLst>
              <a:ext uri="{FF2B5EF4-FFF2-40B4-BE49-F238E27FC236}">
                <a16:creationId xmlns:a16="http://schemas.microsoft.com/office/drawing/2014/main" id="{927029D2-DC80-AD4C-A2F3-2F22207DD6B7}"/>
              </a:ext>
            </a:extLst>
          </p:cNvPr>
          <p:cNvGraphicFramePr>
            <a:graphicFrameLocks noGrp="1"/>
          </p:cNvGraphicFramePr>
          <p:nvPr>
            <p:extLst>
              <p:ext uri="{D42A27DB-BD31-4B8C-83A1-F6EECF244321}">
                <p14:modId xmlns:p14="http://schemas.microsoft.com/office/powerpoint/2010/main" val="2056855937"/>
              </p:ext>
            </p:extLst>
          </p:nvPr>
        </p:nvGraphicFramePr>
        <p:xfrm>
          <a:off x="399593" y="5181802"/>
          <a:ext cx="5981004" cy="1010946"/>
        </p:xfrm>
        <a:graphic>
          <a:graphicData uri="http://schemas.openxmlformats.org/drawingml/2006/table">
            <a:tbl>
              <a:tblPr firstRow="1">
                <a:tableStyleId>{9D7B26C5-4107-4FEC-AEDC-1716B250A1EF}</a:tableStyleId>
              </a:tblPr>
              <a:tblGrid>
                <a:gridCol w="1495251">
                  <a:extLst>
                    <a:ext uri="{9D8B030D-6E8A-4147-A177-3AD203B41FA5}">
                      <a16:colId xmlns:a16="http://schemas.microsoft.com/office/drawing/2014/main" val="2350820505"/>
                    </a:ext>
                  </a:extLst>
                </a:gridCol>
                <a:gridCol w="1495251">
                  <a:extLst>
                    <a:ext uri="{9D8B030D-6E8A-4147-A177-3AD203B41FA5}">
                      <a16:colId xmlns:a16="http://schemas.microsoft.com/office/drawing/2014/main" val="2020341344"/>
                    </a:ext>
                  </a:extLst>
                </a:gridCol>
                <a:gridCol w="1495251">
                  <a:extLst>
                    <a:ext uri="{9D8B030D-6E8A-4147-A177-3AD203B41FA5}">
                      <a16:colId xmlns:a16="http://schemas.microsoft.com/office/drawing/2014/main" val="1431339566"/>
                    </a:ext>
                  </a:extLst>
                </a:gridCol>
                <a:gridCol w="1495251">
                  <a:extLst>
                    <a:ext uri="{9D8B030D-6E8A-4147-A177-3AD203B41FA5}">
                      <a16:colId xmlns:a16="http://schemas.microsoft.com/office/drawing/2014/main" val="1828264949"/>
                    </a:ext>
                  </a:extLst>
                </a:gridCol>
              </a:tblGrid>
              <a:tr h="336982">
                <a:tc>
                  <a:txBody>
                    <a:bodyPr/>
                    <a:lstStyle/>
                    <a:p>
                      <a:pPr algn="ctr"/>
                      <a:r>
                        <a:rPr lang="en-US" altLang="zh-CN" sz="1600" dirty="0">
                          <a:effectLst/>
                          <a:latin typeface="Arial" panose="020B0604020202020204" pitchFamily="34" charset="0"/>
                          <a:cs typeface="Arial" panose="020B0604020202020204" pitchFamily="34" charset="0"/>
                        </a:rPr>
                        <a:t>Model</a:t>
                      </a:r>
                      <a:endParaRPr lang="en-GB" sz="1600" dirty="0">
                        <a:effectLst/>
                        <a:latin typeface="Arial" panose="020B0604020202020204" pitchFamily="34" charset="0"/>
                        <a:cs typeface="Arial" panose="020B0604020202020204" pitchFamily="34" charset="0"/>
                      </a:endParaRPr>
                    </a:p>
                  </a:txBody>
                  <a:tcPr marL="42260" marR="42260" marT="33808" marB="21130" anchor="ctr"/>
                </a:tc>
                <a:tc>
                  <a:txBody>
                    <a:bodyPr/>
                    <a:lstStyle/>
                    <a:p>
                      <a:pPr algn="ctr"/>
                      <a:r>
                        <a:rPr lang="en-GB" sz="1600" dirty="0">
                          <a:effectLst/>
                          <a:latin typeface="Arial" panose="020B0604020202020204" pitchFamily="34" charset="0"/>
                          <a:cs typeface="Arial" panose="020B0604020202020204" pitchFamily="34" charset="0"/>
                        </a:rPr>
                        <a:t>ROC</a:t>
                      </a:r>
                    </a:p>
                  </a:txBody>
                  <a:tcPr marL="42260" marR="42260" marT="33808" marB="21130" anchor="ctr"/>
                </a:tc>
                <a:tc>
                  <a:txBody>
                    <a:bodyPr/>
                    <a:lstStyle/>
                    <a:p>
                      <a:pPr algn="ctr"/>
                      <a:r>
                        <a:rPr lang="en-GB" sz="1600" dirty="0">
                          <a:effectLst/>
                          <a:latin typeface="Arial" panose="020B0604020202020204" pitchFamily="34" charset="0"/>
                          <a:cs typeface="Arial" panose="020B0604020202020204" pitchFamily="34" charset="0"/>
                        </a:rPr>
                        <a:t>Sens</a:t>
                      </a:r>
                    </a:p>
                  </a:txBody>
                  <a:tcPr marL="42260" marR="42260" marT="33808" marB="21130" anchor="ctr"/>
                </a:tc>
                <a:tc>
                  <a:txBody>
                    <a:bodyPr/>
                    <a:lstStyle/>
                    <a:p>
                      <a:pPr algn="ctr"/>
                      <a:r>
                        <a:rPr lang="en-GB" sz="1600" dirty="0">
                          <a:effectLst/>
                          <a:latin typeface="Arial" panose="020B0604020202020204" pitchFamily="34" charset="0"/>
                          <a:cs typeface="Arial" panose="020B0604020202020204" pitchFamily="34" charset="0"/>
                        </a:rPr>
                        <a:t>Spec</a:t>
                      </a:r>
                    </a:p>
                  </a:txBody>
                  <a:tcPr marL="42260" marR="42260" marT="33808" marB="21130" anchor="ctr"/>
                </a:tc>
                <a:extLst>
                  <a:ext uri="{0D108BD9-81ED-4DB2-BD59-A6C34878D82A}">
                    <a16:rowId xmlns:a16="http://schemas.microsoft.com/office/drawing/2014/main" val="347753241"/>
                  </a:ext>
                </a:extLst>
              </a:tr>
              <a:tr h="336982">
                <a:tc>
                  <a:txBody>
                    <a:bodyPr/>
                    <a:lstStyle/>
                    <a:p>
                      <a:pPr algn="ctr"/>
                      <a:r>
                        <a:rPr lang="en-US" sz="1400" dirty="0">
                          <a:effectLst/>
                          <a:latin typeface="Arial" panose="020B0604020202020204" pitchFamily="34" charset="0"/>
                          <a:cs typeface="Arial" panose="020B0604020202020204" pitchFamily="34" charset="0"/>
                        </a:rPr>
                        <a:t>RF</a:t>
                      </a:r>
                      <a:endParaRPr lang="en-CN" sz="1400" dirty="0">
                        <a:effectLst/>
                        <a:latin typeface="Arial" panose="020B0604020202020204" pitchFamily="34" charset="0"/>
                        <a:cs typeface="Arial" panose="020B0604020202020204" pitchFamily="34" charset="0"/>
                      </a:endParaRPr>
                    </a:p>
                  </a:txBody>
                  <a:tcPr marL="42260" marR="42260" marT="14087" marB="14087" anchor="ctr"/>
                </a:tc>
                <a:tc>
                  <a:txBody>
                    <a:bodyPr/>
                    <a:lstStyle/>
                    <a:p>
                      <a:pPr algn="ctr"/>
                      <a:r>
                        <a:rPr lang="en-CN" sz="1400" dirty="0">
                          <a:effectLst/>
                          <a:latin typeface="Arial" panose="020B0604020202020204" pitchFamily="34" charset="0"/>
                          <a:cs typeface="Arial" panose="020B0604020202020204" pitchFamily="34" charset="0"/>
                        </a:rPr>
                        <a:t>0.</a:t>
                      </a:r>
                      <a:r>
                        <a:rPr lang="en-US" altLang="zh-CN" sz="1400" dirty="0">
                          <a:effectLst/>
                          <a:latin typeface="Arial" panose="020B0604020202020204" pitchFamily="34" charset="0"/>
                          <a:cs typeface="Arial" panose="020B0604020202020204" pitchFamily="34" charset="0"/>
                        </a:rPr>
                        <a:t>9279±0.0012</a:t>
                      </a:r>
                      <a:endParaRPr lang="en-CN" sz="1400" dirty="0">
                        <a:effectLst/>
                        <a:latin typeface="Arial" panose="020B0604020202020204" pitchFamily="34" charset="0"/>
                        <a:cs typeface="Arial" panose="020B0604020202020204" pitchFamily="34" charset="0"/>
                      </a:endParaRPr>
                    </a:p>
                  </a:txBody>
                  <a:tcPr marL="42260" marR="42260" marT="14087" marB="14087" anchor="ctr"/>
                </a:tc>
                <a:tc>
                  <a:txBody>
                    <a:bodyPr/>
                    <a:lstStyle/>
                    <a:p>
                      <a:pPr algn="ctr"/>
                      <a:r>
                        <a:rPr lang="en-CN" sz="1400" dirty="0">
                          <a:effectLst/>
                          <a:latin typeface="Arial" panose="020B0604020202020204" pitchFamily="34" charset="0"/>
                          <a:cs typeface="Arial" panose="020B0604020202020204" pitchFamily="34" charset="0"/>
                        </a:rPr>
                        <a:t>0.</a:t>
                      </a:r>
                      <a:r>
                        <a:rPr lang="en-US" altLang="zh-CN" sz="1400" dirty="0">
                          <a:effectLst/>
                          <a:latin typeface="Arial" panose="020B0604020202020204" pitchFamily="34" charset="0"/>
                          <a:cs typeface="Arial" panose="020B0604020202020204" pitchFamily="34" charset="0"/>
                        </a:rPr>
                        <a:t>8429±0.0040</a:t>
                      </a:r>
                      <a:endParaRPr lang="en-CN" sz="1400" dirty="0">
                        <a:effectLst/>
                        <a:latin typeface="Arial" panose="020B0604020202020204" pitchFamily="34" charset="0"/>
                        <a:cs typeface="Arial" panose="020B0604020202020204" pitchFamily="34" charset="0"/>
                      </a:endParaRPr>
                    </a:p>
                  </a:txBody>
                  <a:tcPr marL="42260" marR="42260" marT="14087" marB="14087" anchor="ctr"/>
                </a:tc>
                <a:tc>
                  <a:txBody>
                    <a:bodyPr/>
                    <a:lstStyle/>
                    <a:p>
                      <a:pPr algn="ctr"/>
                      <a:r>
                        <a:rPr lang="en-CN" sz="1400" dirty="0">
                          <a:effectLst/>
                          <a:latin typeface="Arial" panose="020B0604020202020204" pitchFamily="34" charset="0"/>
                          <a:cs typeface="Arial" panose="020B0604020202020204" pitchFamily="34" charset="0"/>
                        </a:rPr>
                        <a:t>0.</a:t>
                      </a:r>
                      <a:r>
                        <a:rPr lang="en-US" altLang="zh-CN" sz="1400" dirty="0">
                          <a:effectLst/>
                          <a:latin typeface="Arial" panose="020B0604020202020204" pitchFamily="34" charset="0"/>
                          <a:cs typeface="Arial" panose="020B0604020202020204" pitchFamily="34" charset="0"/>
                        </a:rPr>
                        <a:t>8404±0.0052</a:t>
                      </a:r>
                      <a:endParaRPr lang="en-CN" sz="1400" dirty="0">
                        <a:effectLst/>
                        <a:latin typeface="Arial" panose="020B0604020202020204" pitchFamily="34" charset="0"/>
                        <a:cs typeface="Arial" panose="020B0604020202020204" pitchFamily="34" charset="0"/>
                      </a:endParaRPr>
                    </a:p>
                  </a:txBody>
                  <a:tcPr marL="42260" marR="42260" marT="14087" marB="14087" anchor="ctr"/>
                </a:tc>
                <a:extLst>
                  <a:ext uri="{0D108BD9-81ED-4DB2-BD59-A6C34878D82A}">
                    <a16:rowId xmlns:a16="http://schemas.microsoft.com/office/drawing/2014/main" val="408249658"/>
                  </a:ext>
                </a:extLst>
              </a:tr>
              <a:tr h="336982">
                <a:tc>
                  <a:txBody>
                    <a:bodyPr/>
                    <a:lstStyle/>
                    <a:p>
                      <a:pPr algn="ctr"/>
                      <a:r>
                        <a:rPr lang="en-CN" sz="1400" dirty="0">
                          <a:effectLst/>
                          <a:latin typeface="Arial" panose="020B0604020202020204" pitchFamily="34" charset="0"/>
                          <a:cs typeface="Arial" panose="020B0604020202020204" pitchFamily="34" charset="0"/>
                        </a:rPr>
                        <a:t>GBM</a:t>
                      </a:r>
                    </a:p>
                  </a:txBody>
                  <a:tcPr marL="42260" marR="42260" marT="14087" marB="14087" anchor="ctr"/>
                </a:tc>
                <a:tc>
                  <a:txBody>
                    <a:bodyPr/>
                    <a:lstStyle/>
                    <a:p>
                      <a:pPr algn="ctr"/>
                      <a:r>
                        <a:rPr lang="en-US" altLang="zh-CN" sz="1400" dirty="0">
                          <a:effectLst/>
                          <a:latin typeface="Arial" panose="020B0604020202020204" pitchFamily="34" charset="0"/>
                          <a:cs typeface="Arial" panose="020B0604020202020204" pitchFamily="34" charset="0"/>
                        </a:rPr>
                        <a:t>0.8980±0.0013</a:t>
                      </a:r>
                      <a:endParaRPr lang="en-CN" sz="1400" dirty="0">
                        <a:effectLst/>
                        <a:latin typeface="Arial" panose="020B0604020202020204" pitchFamily="34" charset="0"/>
                        <a:cs typeface="Arial" panose="020B0604020202020204" pitchFamily="34" charset="0"/>
                      </a:endParaRPr>
                    </a:p>
                  </a:txBody>
                  <a:tcPr marL="42260" marR="42260" marT="14087" marB="14087" anchor="ctr"/>
                </a:tc>
                <a:tc>
                  <a:txBody>
                    <a:bodyPr/>
                    <a:lstStyle/>
                    <a:p>
                      <a:pPr algn="ctr"/>
                      <a:r>
                        <a:rPr lang="en-US" altLang="zh-CN" sz="1400" dirty="0">
                          <a:effectLst/>
                          <a:latin typeface="Arial" panose="020B0604020202020204" pitchFamily="34" charset="0"/>
                          <a:cs typeface="Arial" panose="020B0604020202020204" pitchFamily="34" charset="0"/>
                        </a:rPr>
                        <a:t>0.8134±0.0029</a:t>
                      </a:r>
                      <a:endParaRPr lang="en-CN" sz="1400" dirty="0">
                        <a:effectLst/>
                        <a:latin typeface="Arial" panose="020B0604020202020204" pitchFamily="34" charset="0"/>
                        <a:cs typeface="Arial" panose="020B0604020202020204" pitchFamily="34" charset="0"/>
                      </a:endParaRPr>
                    </a:p>
                  </a:txBody>
                  <a:tcPr marL="42260" marR="42260" marT="14087" marB="14087" anchor="ctr"/>
                </a:tc>
                <a:tc>
                  <a:txBody>
                    <a:bodyPr/>
                    <a:lstStyle/>
                    <a:p>
                      <a:pPr algn="ctr"/>
                      <a:r>
                        <a:rPr lang="en-US" altLang="zh-CN" sz="1400" dirty="0">
                          <a:effectLst/>
                          <a:latin typeface="Arial" panose="020B0604020202020204" pitchFamily="34" charset="0"/>
                          <a:cs typeface="Arial" panose="020B0604020202020204" pitchFamily="34" charset="0"/>
                        </a:rPr>
                        <a:t>0.8125±0.0024</a:t>
                      </a:r>
                      <a:endParaRPr lang="en-CN" sz="1400" dirty="0">
                        <a:effectLst/>
                        <a:latin typeface="Arial" panose="020B0604020202020204" pitchFamily="34" charset="0"/>
                        <a:cs typeface="Arial" panose="020B0604020202020204" pitchFamily="34" charset="0"/>
                      </a:endParaRPr>
                    </a:p>
                  </a:txBody>
                  <a:tcPr marL="42260" marR="42260" marT="14087" marB="14087" anchor="ctr"/>
                </a:tc>
                <a:extLst>
                  <a:ext uri="{0D108BD9-81ED-4DB2-BD59-A6C34878D82A}">
                    <a16:rowId xmlns:a16="http://schemas.microsoft.com/office/drawing/2014/main" val="3480459238"/>
                  </a:ext>
                </a:extLst>
              </a:tr>
            </a:tbl>
          </a:graphicData>
        </a:graphic>
      </p:graphicFrame>
      <p:sp>
        <p:nvSpPr>
          <p:cNvPr id="18" name="Rectangle 11">
            <a:extLst>
              <a:ext uri="{FF2B5EF4-FFF2-40B4-BE49-F238E27FC236}">
                <a16:creationId xmlns:a16="http://schemas.microsoft.com/office/drawing/2014/main" id="{C6F9403F-D82B-4441-B43F-B6EF504A08D6}"/>
              </a:ext>
            </a:extLst>
          </p:cNvPr>
          <p:cNvSpPr>
            <a:spLocks noChangeArrowheads="1"/>
          </p:cNvSpPr>
          <p:nvPr/>
        </p:nvSpPr>
        <p:spPr bwMode="auto">
          <a:xfrm>
            <a:off x="7198582" y="6496076"/>
            <a:ext cx="5217363" cy="36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base">
              <a:lnSpc>
                <a:spcPct val="125000"/>
              </a:lnSpc>
              <a:spcBef>
                <a:spcPct val="0"/>
              </a:spcBef>
              <a:spcAft>
                <a:spcPct val="0"/>
              </a:spcAft>
              <a:defRPr/>
            </a:pPr>
            <a:r>
              <a:rPr lang="en" altLang="zh-CN" sz="1600" dirty="0">
                <a:solidFill>
                  <a:srgbClr val="000000">
                    <a:lumMod val="85000"/>
                    <a:lumOff val="15000"/>
                  </a:srgbClr>
                </a:solidFill>
                <a:latin typeface="Arial" panose="020B0604020202020204"/>
                <a:ea typeface="微软雅黑" panose="020B0503020204020204" pitchFamily="34" charset="-122"/>
              </a:rPr>
              <a:t>Variable importance based on random forest model</a:t>
            </a:r>
          </a:p>
        </p:txBody>
      </p:sp>
    </p:spTree>
    <p:extLst>
      <p:ext uri="{BB962C8B-B14F-4D97-AF65-F5344CB8AC3E}">
        <p14:creationId xmlns:p14="http://schemas.microsoft.com/office/powerpoint/2010/main" val="1707729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65098"/>
            <a:ext cx="6576991" cy="584775"/>
          </a:xfrm>
          <a:prstGeom prst="rect">
            <a:avLst/>
          </a:prstGeom>
          <a:noFill/>
        </p:spPr>
        <p:txBody>
          <a:bodyPr wrap="square" rtlCol="0">
            <a:spAutoFit/>
          </a:bodyPr>
          <a:lstStyle/>
          <a:p>
            <a:r>
              <a:rPr lang="en" altLang="zh-CN" sz="3200" b="1" dirty="0">
                <a:solidFill>
                  <a:schemeClr val="bg1"/>
                </a:solidFill>
                <a:latin typeface="微软雅黑" panose="020B0503020204020204" pitchFamily="34" charset="-122"/>
                <a:ea typeface="微软雅黑" panose="020B0503020204020204" pitchFamily="34" charset="-122"/>
              </a:rPr>
              <a:t>Performance Comparison</a:t>
            </a:r>
          </a:p>
        </p:txBody>
      </p:sp>
      <p:sp>
        <p:nvSpPr>
          <p:cNvPr id="16" name="矩形 15"/>
          <p:cNvSpPr/>
          <p:nvPr/>
        </p:nvSpPr>
        <p:spPr>
          <a:xfrm>
            <a:off x="10039545" y="5516880"/>
            <a:ext cx="1370135" cy="184919"/>
          </a:xfrm>
          <a:prstGeom prst="rect">
            <a:avLst/>
          </a:prstGeom>
          <a:solidFill>
            <a:schemeClr val="bg1">
              <a:lumMod val="95000"/>
            </a:scheme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cs typeface="+mn-cs"/>
            </a:endParaRPr>
          </a:p>
        </p:txBody>
      </p:sp>
      <p:pic>
        <p:nvPicPr>
          <p:cNvPr id="10" name="Picture 9">
            <a:extLst>
              <a:ext uri="{FF2B5EF4-FFF2-40B4-BE49-F238E27FC236}">
                <a16:creationId xmlns:a16="http://schemas.microsoft.com/office/drawing/2014/main" id="{AE2C2CC9-5A4A-D449-95AD-9B7F3C6DEE9B}"/>
              </a:ext>
            </a:extLst>
          </p:cNvPr>
          <p:cNvPicPr>
            <a:picLocks noChangeAspect="1"/>
          </p:cNvPicPr>
          <p:nvPr/>
        </p:nvPicPr>
        <p:blipFill>
          <a:blip r:embed="rId3"/>
          <a:stretch>
            <a:fillRect/>
          </a:stretch>
        </p:blipFill>
        <p:spPr>
          <a:xfrm>
            <a:off x="361634" y="902851"/>
            <a:ext cx="5734366" cy="4451841"/>
          </a:xfrm>
          <a:prstGeom prst="rect">
            <a:avLst/>
          </a:prstGeom>
        </p:spPr>
      </p:pic>
      <p:pic>
        <p:nvPicPr>
          <p:cNvPr id="11" name="Picture 11">
            <a:extLst>
              <a:ext uri="{FF2B5EF4-FFF2-40B4-BE49-F238E27FC236}">
                <a16:creationId xmlns:a16="http://schemas.microsoft.com/office/drawing/2014/main" id="{E5B39E7D-1774-C645-BF93-B47C7FA1CE44}"/>
              </a:ext>
            </a:extLst>
          </p:cNvPr>
          <p:cNvPicPr>
            <a:picLocks noChangeAspect="1"/>
          </p:cNvPicPr>
          <p:nvPr/>
        </p:nvPicPr>
        <p:blipFill>
          <a:blip r:embed="rId4"/>
          <a:stretch>
            <a:fillRect/>
          </a:stretch>
        </p:blipFill>
        <p:spPr>
          <a:xfrm>
            <a:off x="6230918" y="902851"/>
            <a:ext cx="5914779" cy="4343865"/>
          </a:xfrm>
          <a:prstGeom prst="rect">
            <a:avLst/>
          </a:prstGeom>
        </p:spPr>
      </p:pic>
      <p:sp>
        <p:nvSpPr>
          <p:cNvPr id="12" name="Rectangle 11">
            <a:extLst>
              <a:ext uri="{FF2B5EF4-FFF2-40B4-BE49-F238E27FC236}">
                <a16:creationId xmlns:a16="http://schemas.microsoft.com/office/drawing/2014/main" id="{C6AF0B2B-8329-584D-B1AF-2038361EA845}"/>
              </a:ext>
            </a:extLst>
          </p:cNvPr>
          <p:cNvSpPr>
            <a:spLocks noChangeArrowheads="1"/>
          </p:cNvSpPr>
          <p:nvPr/>
        </p:nvSpPr>
        <p:spPr bwMode="auto">
          <a:xfrm>
            <a:off x="569979" y="5354692"/>
            <a:ext cx="11004706" cy="14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Parametric models (LR, LDA) achieve better AUC and sensitivity for heart disease risk prediction.</a:t>
            </a:r>
          </a:p>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Non-parametric models  produce higher specificity and F1-score.</a:t>
            </a:r>
          </a:p>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Logistic regression is preferred for this problem due to the importance of identifying potential patients and interpretability </a:t>
            </a:r>
          </a:p>
        </p:txBody>
      </p:sp>
    </p:spTree>
    <p:extLst>
      <p:ext uri="{BB962C8B-B14F-4D97-AF65-F5344CB8AC3E}">
        <p14:creationId xmlns:p14="http://schemas.microsoft.com/office/powerpoint/2010/main" val="3192175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65098"/>
            <a:ext cx="6576991" cy="584775"/>
          </a:xfrm>
          <a:prstGeom prst="rect">
            <a:avLst/>
          </a:prstGeom>
          <a:noFill/>
        </p:spPr>
        <p:txBody>
          <a:bodyPr wrap="square" rtlCol="0">
            <a:spAutoFit/>
          </a:bodyPr>
          <a:lstStyle/>
          <a:p>
            <a:r>
              <a:rPr lang="en" altLang="zh-CN" sz="3200" b="1" dirty="0">
                <a:solidFill>
                  <a:schemeClr val="bg1"/>
                </a:solidFill>
                <a:latin typeface="微软雅黑" panose="020B0503020204020204" pitchFamily="34" charset="-122"/>
                <a:ea typeface="微软雅黑" panose="020B0503020204020204" pitchFamily="34" charset="-122"/>
              </a:rPr>
              <a:t>Conclusions</a:t>
            </a:r>
          </a:p>
        </p:txBody>
      </p:sp>
      <p:sp>
        <p:nvSpPr>
          <p:cNvPr id="6" name="Rectangle 11">
            <a:extLst>
              <a:ext uri="{FF2B5EF4-FFF2-40B4-BE49-F238E27FC236}">
                <a16:creationId xmlns:a16="http://schemas.microsoft.com/office/drawing/2014/main" id="{942EC224-A778-384C-8E0E-37A8EA5E06C7}"/>
              </a:ext>
            </a:extLst>
          </p:cNvPr>
          <p:cNvSpPr>
            <a:spLocks noChangeArrowheads="1"/>
          </p:cNvSpPr>
          <p:nvPr/>
        </p:nvSpPr>
        <p:spPr bwMode="auto">
          <a:xfrm>
            <a:off x="404210" y="1862834"/>
            <a:ext cx="11209056" cy="313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fontAlgn="base">
              <a:lnSpc>
                <a:spcPct val="125000"/>
              </a:lnSpc>
              <a:spcBef>
                <a:spcPct val="0"/>
              </a:spcBef>
              <a:spcAft>
                <a:spcPct val="0"/>
              </a:spcAft>
              <a:buFont typeface="Wingdings" pitchFamily="2" charset="2"/>
              <a:buChar char="l"/>
              <a:defRPr/>
            </a:pPr>
            <a:r>
              <a:rPr lang="en" altLang="zh-CN" sz="2000" b="1" dirty="0">
                <a:solidFill>
                  <a:srgbClr val="000000">
                    <a:lumMod val="85000"/>
                    <a:lumOff val="15000"/>
                  </a:srgbClr>
                </a:solidFill>
                <a:latin typeface="Arial" panose="020B0604020202020204"/>
                <a:ea typeface="微软雅黑" panose="020B0503020204020204" pitchFamily="34" charset="-122"/>
              </a:rPr>
              <a:t>Construct machine learning models to predict the risk of Heart Disease from several health status descriptors for a person.</a:t>
            </a:r>
          </a:p>
          <a:p>
            <a:pPr marL="285750" indent="-285750" algn="just" fontAlgn="base">
              <a:lnSpc>
                <a:spcPct val="125000"/>
              </a:lnSpc>
              <a:spcBef>
                <a:spcPct val="0"/>
              </a:spcBef>
              <a:spcAft>
                <a:spcPct val="0"/>
              </a:spcAft>
              <a:buFont typeface="Wingdings" pitchFamily="2" charset="2"/>
              <a:buChar char="l"/>
              <a:defRPr/>
            </a:pPr>
            <a:r>
              <a:rPr lang="en" altLang="zh-CN" sz="2000" b="1" dirty="0">
                <a:solidFill>
                  <a:srgbClr val="000000">
                    <a:lumMod val="85000"/>
                    <a:lumOff val="15000"/>
                  </a:srgbClr>
                </a:solidFill>
                <a:latin typeface="Arial" panose="020B0604020202020204"/>
                <a:ea typeface="微软雅黑" panose="020B0503020204020204" pitchFamily="34" charset="-122"/>
              </a:rPr>
              <a:t>Explain the influence of predictors on Heart Disease through </a:t>
            </a:r>
            <a:r>
              <a:rPr lang="en" altLang="zh-CN" sz="2000" b="1" dirty="0">
                <a:solidFill>
                  <a:srgbClr val="C00000"/>
                </a:solidFill>
                <a:latin typeface="Arial" panose="020B0604020202020204"/>
                <a:ea typeface="微软雅黑" panose="020B0503020204020204" pitchFamily="34" charset="-122"/>
              </a:rPr>
              <a:t>odds ratio, LD value and variable importance</a:t>
            </a:r>
            <a:r>
              <a:rPr lang="en" altLang="zh-CN" sz="2000" b="1" dirty="0">
                <a:solidFill>
                  <a:srgbClr val="000000">
                    <a:lumMod val="85000"/>
                    <a:lumOff val="15000"/>
                  </a:srgbClr>
                </a:solidFill>
                <a:latin typeface="Arial" panose="020B0604020202020204"/>
                <a:ea typeface="微软雅黑" panose="020B0503020204020204" pitchFamily="34" charset="-122"/>
              </a:rPr>
              <a:t>.</a:t>
            </a:r>
          </a:p>
          <a:p>
            <a:pPr marL="285750" indent="-285750" algn="just" fontAlgn="base">
              <a:lnSpc>
                <a:spcPct val="125000"/>
              </a:lnSpc>
              <a:spcBef>
                <a:spcPct val="0"/>
              </a:spcBef>
              <a:spcAft>
                <a:spcPct val="0"/>
              </a:spcAft>
              <a:buFont typeface="Wingdings" pitchFamily="2" charset="2"/>
              <a:buChar char="l"/>
              <a:defRPr/>
            </a:pPr>
            <a:r>
              <a:rPr lang="en" altLang="zh-CN" sz="2000" b="1" dirty="0">
                <a:solidFill>
                  <a:srgbClr val="000000">
                    <a:lumMod val="85000"/>
                    <a:lumOff val="15000"/>
                  </a:srgbClr>
                </a:solidFill>
                <a:latin typeface="Arial" panose="020B0604020202020204"/>
                <a:ea typeface="微软雅黑" panose="020B0503020204020204" pitchFamily="34" charset="-122"/>
              </a:rPr>
              <a:t>Use SMOTE sampling method to </a:t>
            </a:r>
            <a:r>
              <a:rPr lang="en" altLang="zh-CN" sz="2000" b="1" dirty="0">
                <a:solidFill>
                  <a:srgbClr val="C00000"/>
                </a:solidFill>
                <a:latin typeface="Arial" panose="020B0604020202020204"/>
                <a:ea typeface="微软雅黑" panose="020B0503020204020204" pitchFamily="34" charset="-122"/>
              </a:rPr>
              <a:t>balance the prediction sensitivity and specificity</a:t>
            </a:r>
            <a:r>
              <a:rPr lang="en" altLang="zh-CN" sz="2000" b="1" dirty="0">
                <a:solidFill>
                  <a:srgbClr val="000000">
                    <a:lumMod val="85000"/>
                    <a:lumOff val="15000"/>
                  </a:srgbClr>
                </a:solidFill>
                <a:latin typeface="Arial" panose="020B0604020202020204"/>
                <a:ea typeface="微软雅黑" panose="020B0503020204020204" pitchFamily="34" charset="-122"/>
              </a:rPr>
              <a:t>, helping to detect more people having the risk of Heart Disease.</a:t>
            </a:r>
          </a:p>
          <a:p>
            <a:pPr marL="285750" indent="-285750" algn="just" fontAlgn="base">
              <a:lnSpc>
                <a:spcPct val="125000"/>
              </a:lnSpc>
              <a:spcBef>
                <a:spcPct val="0"/>
              </a:spcBef>
              <a:spcAft>
                <a:spcPct val="0"/>
              </a:spcAft>
              <a:buFont typeface="Wingdings" pitchFamily="2" charset="2"/>
              <a:buChar char="l"/>
              <a:defRPr/>
            </a:pPr>
            <a:r>
              <a:rPr lang="en" altLang="zh-CN" sz="2000" b="1" dirty="0">
                <a:solidFill>
                  <a:srgbClr val="000000">
                    <a:lumMod val="85000"/>
                    <a:lumOff val="15000"/>
                  </a:srgbClr>
                </a:solidFill>
                <a:latin typeface="Arial" panose="020B0604020202020204"/>
                <a:ea typeface="微软雅黑" panose="020B0503020204020204" pitchFamily="34" charset="-122"/>
              </a:rPr>
              <a:t> </a:t>
            </a:r>
            <a:r>
              <a:rPr lang="en" altLang="zh-CN" sz="2000" b="1" dirty="0">
                <a:solidFill>
                  <a:srgbClr val="C00000"/>
                </a:solidFill>
                <a:latin typeface="Arial" panose="020B0604020202020204"/>
                <a:ea typeface="微软雅黑" panose="020B0503020204020204" pitchFamily="34" charset="-122"/>
              </a:rPr>
              <a:t>Age, general health, diff walking, smoking, diabetic, and stroke </a:t>
            </a:r>
            <a:r>
              <a:rPr lang="en" altLang="zh-CN" sz="2000" b="1" dirty="0">
                <a:solidFill>
                  <a:srgbClr val="000000">
                    <a:lumMod val="85000"/>
                    <a:lumOff val="15000"/>
                  </a:srgbClr>
                </a:solidFill>
                <a:latin typeface="Arial" panose="020B0604020202020204"/>
                <a:ea typeface="微软雅黑" panose="020B0503020204020204" pitchFamily="34" charset="-122"/>
              </a:rPr>
              <a:t>might be the key indicators on Heart Disease according to both correlation analysis and model results.</a:t>
            </a:r>
          </a:p>
        </p:txBody>
      </p:sp>
    </p:spTree>
    <p:extLst>
      <p:ext uri="{BB962C8B-B14F-4D97-AF65-F5344CB8AC3E}">
        <p14:creationId xmlns:p14="http://schemas.microsoft.com/office/powerpoint/2010/main" val="2407953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653276"/>
            <a:ext cx="12192000" cy="2588362"/>
          </a:xfrm>
          <a:prstGeom prst="rect">
            <a:avLst/>
          </a:prstGeom>
        </p:spPr>
      </p:pic>
      <p:sp>
        <p:nvSpPr>
          <p:cNvPr id="4" name="矩形 3"/>
          <p:cNvSpPr/>
          <p:nvPr/>
        </p:nvSpPr>
        <p:spPr>
          <a:xfrm>
            <a:off x="331469" y="194558"/>
            <a:ext cx="11529695" cy="6350000"/>
          </a:xfrm>
          <a:prstGeom prst="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 y="2653276"/>
            <a:ext cx="12192000" cy="2588362"/>
          </a:xfrm>
          <a:prstGeom prst="rect">
            <a:avLst/>
          </a:prstGeom>
          <a:gradFill>
            <a:gsLst>
              <a:gs pos="16000">
                <a:schemeClr val="bg1">
                  <a:alpha val="80000"/>
                </a:schemeClr>
              </a:gs>
              <a:gs pos="100000">
                <a:schemeClr val="bg1">
                  <a:alpha val="2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3"/>
          <p:cNvSpPr txBox="1"/>
          <p:nvPr/>
        </p:nvSpPr>
        <p:spPr>
          <a:xfrm>
            <a:off x="3000616" y="920703"/>
            <a:ext cx="5658583" cy="1006429"/>
          </a:xfrm>
          <a:prstGeom prst="rect">
            <a:avLst/>
          </a:prstGeom>
          <a:noFill/>
        </p:spPr>
        <p:txBody>
          <a:bodyPr wrap="square" rtlCol="0">
            <a:spAutoFit/>
          </a:bodyPr>
          <a:lstStyle>
            <a:lvl1pPr marL="0" indent="0" algn="ctr" defTabSz="457200" rtl="0" eaLnBrk="1" latinLnBrk="0" hangingPunct="1">
              <a:lnSpc>
                <a:spcPct val="90000"/>
              </a:lnSpc>
              <a:spcBef>
                <a:spcPts val="1000"/>
              </a:spcBef>
              <a:buFont typeface="Arial" panose="020B0604020202020204" pitchFamily="34" charset="0"/>
              <a:buNone/>
              <a:defRPr lang="zh-CN" altLang="en-US" sz="4400" b="1" kern="1200" spc="300" dirty="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4572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6600" b="1" i="0" u="none" strike="noStrike" kern="1200" cap="none" spc="300" normalizeH="0" baseline="0" noProof="0" dirty="0">
                <a:ln>
                  <a:noFill/>
                </a:ln>
                <a:solidFill>
                  <a:srgbClr val="0B5A2A"/>
                </a:solidFill>
                <a:effectLst/>
                <a:uLnTx/>
                <a:uFillTx/>
                <a:latin typeface="微软雅黑" panose="020B0503020204020204" pitchFamily="34" charset="-122"/>
                <a:ea typeface="微软雅黑" panose="020B0503020204020204" pitchFamily="34" charset="-122"/>
              </a:rPr>
              <a:t>Thank you</a:t>
            </a:r>
            <a:r>
              <a:rPr kumimoji="0" lang="zh-CN" altLang="en-US" sz="6600" b="1" i="0" u="none" strike="noStrike" kern="1200" cap="none" spc="300" normalizeH="0" baseline="0" noProof="0" dirty="0">
                <a:ln>
                  <a:noFill/>
                </a:ln>
                <a:solidFill>
                  <a:srgbClr val="0B5A2A"/>
                </a:solidFill>
                <a:effectLst/>
                <a:uLnTx/>
                <a:uFillTx/>
                <a:latin typeface="微软雅黑" panose="020B0503020204020204" pitchFamily="34" charset="-122"/>
                <a:ea typeface="微软雅黑" panose="020B0503020204020204" pitchFamily="34" charset="-122"/>
              </a:rPr>
              <a:t>！</a:t>
            </a:r>
          </a:p>
        </p:txBody>
      </p:sp>
      <p:grpSp>
        <p:nvGrpSpPr>
          <p:cNvPr id="10" name="组合 9"/>
          <p:cNvGrpSpPr/>
          <p:nvPr/>
        </p:nvGrpSpPr>
        <p:grpSpPr>
          <a:xfrm>
            <a:off x="4722184" y="5869912"/>
            <a:ext cx="2747633" cy="489701"/>
            <a:chOff x="224312" y="235731"/>
            <a:chExt cx="2747633" cy="489701"/>
          </a:xfrm>
        </p:grpSpPr>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72727"/>
            <a:stretch>
              <a:fillRect/>
            </a:stretch>
          </p:blipFill>
          <p:spPr>
            <a:xfrm>
              <a:off x="224312" y="235731"/>
              <a:ext cx="478300" cy="489701"/>
            </a:xfrm>
            <a:prstGeom prst="rect">
              <a:avLst/>
            </a:prstGeom>
          </p:spPr>
        </p:pic>
        <p:sp>
          <p:nvSpPr>
            <p:cNvPr id="12" name="任意多边形 11"/>
            <p:cNvSpPr/>
            <p:nvPr/>
          </p:nvSpPr>
          <p:spPr>
            <a:xfrm>
              <a:off x="826255" y="270945"/>
              <a:ext cx="2131497" cy="259873"/>
            </a:xfrm>
            <a:custGeom>
              <a:avLst/>
              <a:gdLst/>
              <a:ahLst/>
              <a:cxnLst/>
              <a:rect l="l" t="t" r="r" b="b"/>
              <a:pathLst>
                <a:path w="2131497" h="259873">
                  <a:moveTo>
                    <a:pt x="51816" y="192817"/>
                  </a:moveTo>
                  <a:cubicBezTo>
                    <a:pt x="51206" y="193021"/>
                    <a:pt x="50343" y="193579"/>
                    <a:pt x="49225" y="194494"/>
                  </a:cubicBezTo>
                  <a:cubicBezTo>
                    <a:pt x="48108" y="195408"/>
                    <a:pt x="47447" y="196272"/>
                    <a:pt x="47244" y="197085"/>
                  </a:cubicBezTo>
                  <a:cubicBezTo>
                    <a:pt x="49073" y="196272"/>
                    <a:pt x="51613" y="195561"/>
                    <a:pt x="54864" y="194951"/>
                  </a:cubicBezTo>
                  <a:cubicBezTo>
                    <a:pt x="54254" y="194138"/>
                    <a:pt x="53645" y="193529"/>
                    <a:pt x="53035" y="193122"/>
                  </a:cubicBezTo>
                  <a:cubicBezTo>
                    <a:pt x="53035" y="192919"/>
                    <a:pt x="52629" y="192817"/>
                    <a:pt x="51816" y="192817"/>
                  </a:cubicBezTo>
                  <a:close/>
                  <a:moveTo>
                    <a:pt x="73762" y="175139"/>
                  </a:moveTo>
                  <a:cubicBezTo>
                    <a:pt x="72339" y="175545"/>
                    <a:pt x="71526" y="175952"/>
                    <a:pt x="71323" y="176358"/>
                  </a:cubicBezTo>
                  <a:cubicBezTo>
                    <a:pt x="68885" y="177781"/>
                    <a:pt x="67361" y="178898"/>
                    <a:pt x="66751" y="179711"/>
                  </a:cubicBezTo>
                  <a:lnTo>
                    <a:pt x="65837" y="180625"/>
                  </a:lnTo>
                  <a:lnTo>
                    <a:pt x="59436" y="185197"/>
                  </a:lnTo>
                  <a:cubicBezTo>
                    <a:pt x="58826" y="185401"/>
                    <a:pt x="58522" y="185807"/>
                    <a:pt x="58522" y="186417"/>
                  </a:cubicBezTo>
                  <a:cubicBezTo>
                    <a:pt x="58115" y="186823"/>
                    <a:pt x="58115" y="187229"/>
                    <a:pt x="58522" y="187636"/>
                  </a:cubicBezTo>
                  <a:cubicBezTo>
                    <a:pt x="59131" y="188449"/>
                    <a:pt x="59792" y="189109"/>
                    <a:pt x="60503" y="189617"/>
                  </a:cubicBezTo>
                  <a:cubicBezTo>
                    <a:pt x="61214" y="190125"/>
                    <a:pt x="61773" y="190582"/>
                    <a:pt x="62179" y="190989"/>
                  </a:cubicBezTo>
                  <a:cubicBezTo>
                    <a:pt x="62992" y="191801"/>
                    <a:pt x="63805" y="192005"/>
                    <a:pt x="64618" y="191598"/>
                  </a:cubicBezTo>
                  <a:lnTo>
                    <a:pt x="72542" y="189160"/>
                  </a:lnTo>
                  <a:cubicBezTo>
                    <a:pt x="72746" y="189160"/>
                    <a:pt x="73152" y="188855"/>
                    <a:pt x="73762" y="188245"/>
                  </a:cubicBezTo>
                  <a:lnTo>
                    <a:pt x="73762" y="182149"/>
                  </a:lnTo>
                  <a:close/>
                  <a:moveTo>
                    <a:pt x="1751533" y="174834"/>
                  </a:moveTo>
                  <a:cubicBezTo>
                    <a:pt x="1749704" y="174631"/>
                    <a:pt x="1743151" y="175952"/>
                    <a:pt x="1731874" y="178797"/>
                  </a:cubicBezTo>
                  <a:cubicBezTo>
                    <a:pt x="1720596" y="181641"/>
                    <a:pt x="1714043" y="183673"/>
                    <a:pt x="1712214" y="184893"/>
                  </a:cubicBezTo>
                  <a:cubicBezTo>
                    <a:pt x="1713027" y="185299"/>
                    <a:pt x="1713433" y="185604"/>
                    <a:pt x="1713433" y="185807"/>
                  </a:cubicBezTo>
                  <a:cubicBezTo>
                    <a:pt x="1716481" y="187839"/>
                    <a:pt x="1718920" y="189566"/>
                    <a:pt x="1720749" y="190989"/>
                  </a:cubicBezTo>
                  <a:cubicBezTo>
                    <a:pt x="1722171" y="191801"/>
                    <a:pt x="1724304" y="193224"/>
                    <a:pt x="1727149" y="195256"/>
                  </a:cubicBezTo>
                  <a:cubicBezTo>
                    <a:pt x="1727353" y="195459"/>
                    <a:pt x="1728013" y="195865"/>
                    <a:pt x="1729130" y="196475"/>
                  </a:cubicBezTo>
                  <a:cubicBezTo>
                    <a:pt x="1730248" y="197085"/>
                    <a:pt x="1731010" y="197897"/>
                    <a:pt x="1731417" y="198913"/>
                  </a:cubicBezTo>
                  <a:lnTo>
                    <a:pt x="1731721" y="198913"/>
                  </a:lnTo>
                  <a:cubicBezTo>
                    <a:pt x="1735176" y="200945"/>
                    <a:pt x="1738122" y="202469"/>
                    <a:pt x="1740561" y="203485"/>
                  </a:cubicBezTo>
                  <a:cubicBezTo>
                    <a:pt x="1740561" y="203689"/>
                    <a:pt x="1740763" y="203739"/>
                    <a:pt x="1741170" y="203638"/>
                  </a:cubicBezTo>
                  <a:cubicBezTo>
                    <a:pt x="1741577" y="203536"/>
                    <a:pt x="1741881" y="203485"/>
                    <a:pt x="1742084" y="203485"/>
                  </a:cubicBezTo>
                  <a:cubicBezTo>
                    <a:pt x="1743507" y="201657"/>
                    <a:pt x="1744320" y="200133"/>
                    <a:pt x="1744523" y="198913"/>
                  </a:cubicBezTo>
                  <a:cubicBezTo>
                    <a:pt x="1745539" y="197491"/>
                    <a:pt x="1746352" y="195561"/>
                    <a:pt x="1746961" y="193122"/>
                  </a:cubicBezTo>
                  <a:cubicBezTo>
                    <a:pt x="1748180" y="190887"/>
                    <a:pt x="1748892" y="188753"/>
                    <a:pt x="1749095" y="186721"/>
                  </a:cubicBezTo>
                  <a:cubicBezTo>
                    <a:pt x="1749501" y="185502"/>
                    <a:pt x="1749806" y="184486"/>
                    <a:pt x="1750009" y="183673"/>
                  </a:cubicBezTo>
                  <a:cubicBezTo>
                    <a:pt x="1750212" y="182861"/>
                    <a:pt x="1750416" y="182048"/>
                    <a:pt x="1750619" y="181235"/>
                  </a:cubicBezTo>
                  <a:cubicBezTo>
                    <a:pt x="1750619" y="180625"/>
                    <a:pt x="1750670" y="179762"/>
                    <a:pt x="1750771" y="178644"/>
                  </a:cubicBezTo>
                  <a:cubicBezTo>
                    <a:pt x="1750873" y="177527"/>
                    <a:pt x="1751127" y="176257"/>
                    <a:pt x="1751533" y="174834"/>
                  </a:cubicBezTo>
                  <a:close/>
                  <a:moveTo>
                    <a:pt x="922858" y="174834"/>
                  </a:moveTo>
                  <a:cubicBezTo>
                    <a:pt x="921029" y="174631"/>
                    <a:pt x="914476" y="175952"/>
                    <a:pt x="903199" y="178797"/>
                  </a:cubicBezTo>
                  <a:cubicBezTo>
                    <a:pt x="891921" y="181641"/>
                    <a:pt x="885368" y="183673"/>
                    <a:pt x="883539" y="184893"/>
                  </a:cubicBezTo>
                  <a:cubicBezTo>
                    <a:pt x="884352" y="185299"/>
                    <a:pt x="884758" y="185604"/>
                    <a:pt x="884758" y="185807"/>
                  </a:cubicBezTo>
                  <a:cubicBezTo>
                    <a:pt x="887806" y="187839"/>
                    <a:pt x="890245" y="189566"/>
                    <a:pt x="892073" y="190989"/>
                  </a:cubicBezTo>
                  <a:cubicBezTo>
                    <a:pt x="893496" y="191801"/>
                    <a:pt x="895629" y="193224"/>
                    <a:pt x="898474" y="195256"/>
                  </a:cubicBezTo>
                  <a:cubicBezTo>
                    <a:pt x="898677" y="195459"/>
                    <a:pt x="899338" y="195865"/>
                    <a:pt x="900455" y="196475"/>
                  </a:cubicBezTo>
                  <a:cubicBezTo>
                    <a:pt x="901573" y="197085"/>
                    <a:pt x="902335" y="197897"/>
                    <a:pt x="902741" y="198913"/>
                  </a:cubicBezTo>
                  <a:lnTo>
                    <a:pt x="903046" y="198913"/>
                  </a:lnTo>
                  <a:cubicBezTo>
                    <a:pt x="906501" y="200945"/>
                    <a:pt x="909447" y="202469"/>
                    <a:pt x="911885" y="203485"/>
                  </a:cubicBezTo>
                  <a:cubicBezTo>
                    <a:pt x="911885" y="203689"/>
                    <a:pt x="912089" y="203739"/>
                    <a:pt x="912495" y="203638"/>
                  </a:cubicBezTo>
                  <a:cubicBezTo>
                    <a:pt x="912901" y="203536"/>
                    <a:pt x="913206" y="203485"/>
                    <a:pt x="913409" y="203485"/>
                  </a:cubicBezTo>
                  <a:cubicBezTo>
                    <a:pt x="914832" y="201657"/>
                    <a:pt x="915645" y="200133"/>
                    <a:pt x="915848" y="198913"/>
                  </a:cubicBezTo>
                  <a:cubicBezTo>
                    <a:pt x="916864" y="197491"/>
                    <a:pt x="917677" y="195561"/>
                    <a:pt x="918286" y="193122"/>
                  </a:cubicBezTo>
                  <a:cubicBezTo>
                    <a:pt x="919505" y="190887"/>
                    <a:pt x="920217" y="188753"/>
                    <a:pt x="920420" y="186721"/>
                  </a:cubicBezTo>
                  <a:cubicBezTo>
                    <a:pt x="920826" y="185502"/>
                    <a:pt x="921131" y="184486"/>
                    <a:pt x="921334" y="183673"/>
                  </a:cubicBezTo>
                  <a:cubicBezTo>
                    <a:pt x="921537" y="182861"/>
                    <a:pt x="921741" y="182048"/>
                    <a:pt x="921944" y="181235"/>
                  </a:cubicBezTo>
                  <a:cubicBezTo>
                    <a:pt x="921944" y="180625"/>
                    <a:pt x="921995" y="179762"/>
                    <a:pt x="922096" y="178644"/>
                  </a:cubicBezTo>
                  <a:cubicBezTo>
                    <a:pt x="922198" y="177527"/>
                    <a:pt x="922452" y="176257"/>
                    <a:pt x="922858" y="174834"/>
                  </a:cubicBezTo>
                  <a:close/>
                  <a:moveTo>
                    <a:pt x="73762" y="162033"/>
                  </a:moveTo>
                  <a:lnTo>
                    <a:pt x="64008" y="165690"/>
                  </a:lnTo>
                  <a:cubicBezTo>
                    <a:pt x="63195" y="165893"/>
                    <a:pt x="61722" y="166351"/>
                    <a:pt x="59588" y="167062"/>
                  </a:cubicBezTo>
                  <a:cubicBezTo>
                    <a:pt x="57455" y="167773"/>
                    <a:pt x="55474" y="168027"/>
                    <a:pt x="53645" y="167824"/>
                  </a:cubicBezTo>
                  <a:lnTo>
                    <a:pt x="52121" y="167824"/>
                  </a:lnTo>
                  <a:cubicBezTo>
                    <a:pt x="50902" y="168433"/>
                    <a:pt x="49886" y="168129"/>
                    <a:pt x="49073" y="166909"/>
                  </a:cubicBezTo>
                  <a:cubicBezTo>
                    <a:pt x="48463" y="166097"/>
                    <a:pt x="47447" y="165792"/>
                    <a:pt x="46025" y="165995"/>
                  </a:cubicBezTo>
                  <a:cubicBezTo>
                    <a:pt x="47650" y="172294"/>
                    <a:pt x="50190" y="177882"/>
                    <a:pt x="53645" y="182759"/>
                  </a:cubicBezTo>
                  <a:lnTo>
                    <a:pt x="56998" y="180016"/>
                  </a:lnTo>
                  <a:lnTo>
                    <a:pt x="64922" y="172396"/>
                  </a:lnTo>
                  <a:lnTo>
                    <a:pt x="72847" y="165690"/>
                  </a:lnTo>
                  <a:cubicBezTo>
                    <a:pt x="73660" y="164877"/>
                    <a:pt x="74066" y="164065"/>
                    <a:pt x="74066" y="163252"/>
                  </a:cubicBezTo>
                  <a:close/>
                  <a:moveTo>
                    <a:pt x="576224" y="154717"/>
                  </a:moveTo>
                  <a:cubicBezTo>
                    <a:pt x="574802" y="154717"/>
                    <a:pt x="573888" y="154921"/>
                    <a:pt x="573481" y="155327"/>
                  </a:cubicBezTo>
                  <a:cubicBezTo>
                    <a:pt x="572668" y="155733"/>
                    <a:pt x="571144" y="157054"/>
                    <a:pt x="568909" y="159289"/>
                  </a:cubicBezTo>
                  <a:cubicBezTo>
                    <a:pt x="567487" y="160509"/>
                    <a:pt x="566268" y="161728"/>
                    <a:pt x="565252" y="162947"/>
                  </a:cubicBezTo>
                  <a:cubicBezTo>
                    <a:pt x="564236" y="164166"/>
                    <a:pt x="563321" y="165182"/>
                    <a:pt x="562508" y="165995"/>
                  </a:cubicBezTo>
                  <a:cubicBezTo>
                    <a:pt x="562102" y="166401"/>
                    <a:pt x="562102" y="167011"/>
                    <a:pt x="562508" y="167824"/>
                  </a:cubicBezTo>
                  <a:lnTo>
                    <a:pt x="564947" y="171786"/>
                  </a:lnTo>
                  <a:cubicBezTo>
                    <a:pt x="566166" y="173818"/>
                    <a:pt x="567588" y="175850"/>
                    <a:pt x="569214" y="177882"/>
                  </a:cubicBezTo>
                  <a:lnTo>
                    <a:pt x="573176" y="182149"/>
                  </a:lnTo>
                  <a:cubicBezTo>
                    <a:pt x="573989" y="182962"/>
                    <a:pt x="574396" y="183369"/>
                    <a:pt x="574396" y="183369"/>
                  </a:cubicBezTo>
                  <a:cubicBezTo>
                    <a:pt x="579476" y="187433"/>
                    <a:pt x="584251" y="189668"/>
                    <a:pt x="588721" y="190074"/>
                  </a:cubicBezTo>
                  <a:cubicBezTo>
                    <a:pt x="589737" y="190277"/>
                    <a:pt x="590398" y="190227"/>
                    <a:pt x="590702" y="189922"/>
                  </a:cubicBezTo>
                  <a:cubicBezTo>
                    <a:pt x="591007" y="189617"/>
                    <a:pt x="591160" y="189058"/>
                    <a:pt x="591160" y="188245"/>
                  </a:cubicBezTo>
                  <a:lnTo>
                    <a:pt x="591464" y="178492"/>
                  </a:lnTo>
                  <a:cubicBezTo>
                    <a:pt x="591871" y="176053"/>
                    <a:pt x="592074" y="172193"/>
                    <a:pt x="592074" y="166909"/>
                  </a:cubicBezTo>
                  <a:cubicBezTo>
                    <a:pt x="592074" y="162642"/>
                    <a:pt x="592176" y="159391"/>
                    <a:pt x="592379" y="157156"/>
                  </a:cubicBezTo>
                  <a:cubicBezTo>
                    <a:pt x="592379" y="156546"/>
                    <a:pt x="592277" y="156089"/>
                    <a:pt x="592074" y="155784"/>
                  </a:cubicBezTo>
                  <a:cubicBezTo>
                    <a:pt x="591871" y="155479"/>
                    <a:pt x="591464" y="155327"/>
                    <a:pt x="590855" y="155327"/>
                  </a:cubicBezTo>
                  <a:cubicBezTo>
                    <a:pt x="588823" y="155530"/>
                    <a:pt x="586994" y="155530"/>
                    <a:pt x="585368" y="155327"/>
                  </a:cubicBezTo>
                  <a:cubicBezTo>
                    <a:pt x="584149" y="155124"/>
                    <a:pt x="582625" y="155022"/>
                    <a:pt x="580796" y="155022"/>
                  </a:cubicBezTo>
                  <a:cubicBezTo>
                    <a:pt x="578968" y="155022"/>
                    <a:pt x="577444" y="154921"/>
                    <a:pt x="576224" y="154717"/>
                  </a:cubicBezTo>
                  <a:close/>
                  <a:moveTo>
                    <a:pt x="1141476" y="150450"/>
                  </a:moveTo>
                  <a:lnTo>
                    <a:pt x="1140867" y="151365"/>
                  </a:lnTo>
                  <a:cubicBezTo>
                    <a:pt x="1140053" y="152381"/>
                    <a:pt x="1139190" y="153397"/>
                    <a:pt x="1138276" y="154413"/>
                  </a:cubicBezTo>
                  <a:cubicBezTo>
                    <a:pt x="1137361" y="155429"/>
                    <a:pt x="1136498" y="156445"/>
                    <a:pt x="1135685" y="157461"/>
                  </a:cubicBezTo>
                  <a:cubicBezTo>
                    <a:pt x="1134262" y="158477"/>
                    <a:pt x="1133551" y="159289"/>
                    <a:pt x="1133551" y="159899"/>
                  </a:cubicBezTo>
                  <a:cubicBezTo>
                    <a:pt x="1133348" y="160712"/>
                    <a:pt x="1132993" y="161321"/>
                    <a:pt x="1132484" y="161728"/>
                  </a:cubicBezTo>
                  <a:cubicBezTo>
                    <a:pt x="1131976" y="162134"/>
                    <a:pt x="1131621" y="162439"/>
                    <a:pt x="1131418" y="162642"/>
                  </a:cubicBezTo>
                  <a:cubicBezTo>
                    <a:pt x="1129792" y="164877"/>
                    <a:pt x="1126947" y="168230"/>
                    <a:pt x="1122883" y="172701"/>
                  </a:cubicBezTo>
                  <a:cubicBezTo>
                    <a:pt x="1122070" y="173513"/>
                    <a:pt x="1121969" y="174225"/>
                    <a:pt x="1122579" y="174834"/>
                  </a:cubicBezTo>
                  <a:lnTo>
                    <a:pt x="1127150" y="178492"/>
                  </a:lnTo>
                  <a:cubicBezTo>
                    <a:pt x="1129182" y="179508"/>
                    <a:pt x="1130910" y="180727"/>
                    <a:pt x="1132332" y="182149"/>
                  </a:cubicBezTo>
                  <a:cubicBezTo>
                    <a:pt x="1134974" y="183369"/>
                    <a:pt x="1136498" y="184181"/>
                    <a:pt x="1136904" y="184588"/>
                  </a:cubicBezTo>
                  <a:cubicBezTo>
                    <a:pt x="1138936" y="185401"/>
                    <a:pt x="1140460" y="185807"/>
                    <a:pt x="1141476" y="185807"/>
                  </a:cubicBezTo>
                  <a:close/>
                  <a:moveTo>
                    <a:pt x="1493901" y="140697"/>
                  </a:moveTo>
                  <a:lnTo>
                    <a:pt x="1496339" y="140697"/>
                  </a:lnTo>
                  <a:cubicBezTo>
                    <a:pt x="1499794" y="140697"/>
                    <a:pt x="1502334" y="140900"/>
                    <a:pt x="1503959" y="141306"/>
                  </a:cubicBezTo>
                  <a:cubicBezTo>
                    <a:pt x="1513307" y="143745"/>
                    <a:pt x="1521333" y="146894"/>
                    <a:pt x="1528039" y="150755"/>
                  </a:cubicBezTo>
                  <a:cubicBezTo>
                    <a:pt x="1534744" y="154616"/>
                    <a:pt x="1539011" y="157562"/>
                    <a:pt x="1540840" y="159594"/>
                  </a:cubicBezTo>
                  <a:lnTo>
                    <a:pt x="1548460" y="166909"/>
                  </a:lnTo>
                  <a:cubicBezTo>
                    <a:pt x="1549070" y="167519"/>
                    <a:pt x="1549781" y="168637"/>
                    <a:pt x="1550594" y="170262"/>
                  </a:cubicBezTo>
                  <a:cubicBezTo>
                    <a:pt x="1551203" y="170872"/>
                    <a:pt x="1551915" y="171989"/>
                    <a:pt x="1552727" y="173615"/>
                  </a:cubicBezTo>
                  <a:lnTo>
                    <a:pt x="1553337" y="176053"/>
                  </a:lnTo>
                  <a:cubicBezTo>
                    <a:pt x="1553337" y="177069"/>
                    <a:pt x="1553439" y="177882"/>
                    <a:pt x="1553642" y="178492"/>
                  </a:cubicBezTo>
                  <a:cubicBezTo>
                    <a:pt x="1553642" y="179101"/>
                    <a:pt x="1553794" y="179660"/>
                    <a:pt x="1554099" y="180168"/>
                  </a:cubicBezTo>
                  <a:cubicBezTo>
                    <a:pt x="1554404" y="180676"/>
                    <a:pt x="1554658" y="181337"/>
                    <a:pt x="1554861" y="182149"/>
                  </a:cubicBezTo>
                  <a:cubicBezTo>
                    <a:pt x="1555064" y="182353"/>
                    <a:pt x="1555166" y="182759"/>
                    <a:pt x="1555166" y="183369"/>
                  </a:cubicBezTo>
                  <a:cubicBezTo>
                    <a:pt x="1554759" y="183978"/>
                    <a:pt x="1554404" y="184791"/>
                    <a:pt x="1554099" y="185807"/>
                  </a:cubicBezTo>
                  <a:cubicBezTo>
                    <a:pt x="1553794" y="186823"/>
                    <a:pt x="1553540" y="187636"/>
                    <a:pt x="1553337" y="188245"/>
                  </a:cubicBezTo>
                  <a:cubicBezTo>
                    <a:pt x="1553337" y="188449"/>
                    <a:pt x="1553388" y="188957"/>
                    <a:pt x="1553489" y="189769"/>
                  </a:cubicBezTo>
                  <a:cubicBezTo>
                    <a:pt x="1553591" y="190582"/>
                    <a:pt x="1553540" y="191293"/>
                    <a:pt x="1553337" y="191903"/>
                  </a:cubicBezTo>
                  <a:cubicBezTo>
                    <a:pt x="1553134" y="192309"/>
                    <a:pt x="1553032" y="192919"/>
                    <a:pt x="1553032" y="193732"/>
                  </a:cubicBezTo>
                  <a:cubicBezTo>
                    <a:pt x="1553032" y="194545"/>
                    <a:pt x="1552931" y="195154"/>
                    <a:pt x="1552727" y="195561"/>
                  </a:cubicBezTo>
                  <a:cubicBezTo>
                    <a:pt x="1552321" y="197186"/>
                    <a:pt x="1551711" y="198609"/>
                    <a:pt x="1550899" y="199828"/>
                  </a:cubicBezTo>
                  <a:cubicBezTo>
                    <a:pt x="1550695" y="200234"/>
                    <a:pt x="1550238" y="200590"/>
                    <a:pt x="1549527" y="200895"/>
                  </a:cubicBezTo>
                  <a:cubicBezTo>
                    <a:pt x="1548816" y="201199"/>
                    <a:pt x="1548155" y="201657"/>
                    <a:pt x="1547546" y="202266"/>
                  </a:cubicBezTo>
                  <a:lnTo>
                    <a:pt x="1546936" y="202266"/>
                  </a:lnTo>
                  <a:cubicBezTo>
                    <a:pt x="1545920" y="201250"/>
                    <a:pt x="1544396" y="200133"/>
                    <a:pt x="1542364" y="198913"/>
                  </a:cubicBezTo>
                  <a:lnTo>
                    <a:pt x="1539011" y="195561"/>
                  </a:lnTo>
                  <a:lnTo>
                    <a:pt x="1537792" y="194646"/>
                  </a:lnTo>
                  <a:cubicBezTo>
                    <a:pt x="1536979" y="193427"/>
                    <a:pt x="1535760" y="192716"/>
                    <a:pt x="1534135" y="192513"/>
                  </a:cubicBezTo>
                  <a:cubicBezTo>
                    <a:pt x="1534135" y="190887"/>
                    <a:pt x="1533525" y="189973"/>
                    <a:pt x="1532306" y="189769"/>
                  </a:cubicBezTo>
                  <a:lnTo>
                    <a:pt x="1531696" y="189465"/>
                  </a:lnTo>
                  <a:cubicBezTo>
                    <a:pt x="1531087" y="187636"/>
                    <a:pt x="1529258" y="184791"/>
                    <a:pt x="1526210" y="180930"/>
                  </a:cubicBezTo>
                  <a:cubicBezTo>
                    <a:pt x="1522146" y="176053"/>
                    <a:pt x="1518996" y="172497"/>
                    <a:pt x="1516761" y="170262"/>
                  </a:cubicBezTo>
                  <a:cubicBezTo>
                    <a:pt x="1509852" y="163353"/>
                    <a:pt x="1505687" y="159289"/>
                    <a:pt x="1504264" y="158070"/>
                  </a:cubicBezTo>
                  <a:cubicBezTo>
                    <a:pt x="1502639" y="156241"/>
                    <a:pt x="1500505" y="154260"/>
                    <a:pt x="1497863" y="152127"/>
                  </a:cubicBezTo>
                  <a:cubicBezTo>
                    <a:pt x="1495222" y="149993"/>
                    <a:pt x="1493291" y="148418"/>
                    <a:pt x="1492072" y="147402"/>
                  </a:cubicBezTo>
                  <a:cubicBezTo>
                    <a:pt x="1490040" y="145573"/>
                    <a:pt x="1487500" y="144659"/>
                    <a:pt x="1484452" y="144659"/>
                  </a:cubicBezTo>
                  <a:lnTo>
                    <a:pt x="1483538" y="144354"/>
                  </a:lnTo>
                  <a:cubicBezTo>
                    <a:pt x="1483944" y="144151"/>
                    <a:pt x="1484300" y="143897"/>
                    <a:pt x="1484605" y="143592"/>
                  </a:cubicBezTo>
                  <a:cubicBezTo>
                    <a:pt x="1484909" y="143287"/>
                    <a:pt x="1485265" y="143033"/>
                    <a:pt x="1485671" y="142830"/>
                  </a:cubicBezTo>
                  <a:cubicBezTo>
                    <a:pt x="1486078" y="142424"/>
                    <a:pt x="1486738" y="142119"/>
                    <a:pt x="1487653" y="141916"/>
                  </a:cubicBezTo>
                  <a:cubicBezTo>
                    <a:pt x="1488567" y="141713"/>
                    <a:pt x="1489329" y="141509"/>
                    <a:pt x="1489939" y="141306"/>
                  </a:cubicBezTo>
                  <a:cubicBezTo>
                    <a:pt x="1490751" y="140900"/>
                    <a:pt x="1492072" y="140697"/>
                    <a:pt x="1493901" y="140697"/>
                  </a:cubicBezTo>
                  <a:close/>
                  <a:moveTo>
                    <a:pt x="593293" y="132162"/>
                  </a:moveTo>
                  <a:cubicBezTo>
                    <a:pt x="592887" y="132365"/>
                    <a:pt x="592582" y="132518"/>
                    <a:pt x="592379" y="132619"/>
                  </a:cubicBezTo>
                  <a:cubicBezTo>
                    <a:pt x="592176" y="132721"/>
                    <a:pt x="591973" y="132873"/>
                    <a:pt x="591769" y="133077"/>
                  </a:cubicBezTo>
                  <a:cubicBezTo>
                    <a:pt x="591363" y="133280"/>
                    <a:pt x="590906" y="133686"/>
                    <a:pt x="590398" y="134296"/>
                  </a:cubicBezTo>
                  <a:cubicBezTo>
                    <a:pt x="589890" y="134905"/>
                    <a:pt x="589432" y="135312"/>
                    <a:pt x="589026" y="135515"/>
                  </a:cubicBezTo>
                  <a:cubicBezTo>
                    <a:pt x="588213" y="136937"/>
                    <a:pt x="586791" y="138868"/>
                    <a:pt x="584759" y="141306"/>
                  </a:cubicBezTo>
                  <a:lnTo>
                    <a:pt x="581711" y="145573"/>
                  </a:lnTo>
                  <a:lnTo>
                    <a:pt x="582320" y="145573"/>
                  </a:lnTo>
                  <a:lnTo>
                    <a:pt x="592379" y="144659"/>
                  </a:lnTo>
                  <a:cubicBezTo>
                    <a:pt x="592785" y="144659"/>
                    <a:pt x="592989" y="144354"/>
                    <a:pt x="592989" y="143745"/>
                  </a:cubicBezTo>
                  <a:cubicBezTo>
                    <a:pt x="593192" y="142322"/>
                    <a:pt x="593242" y="141001"/>
                    <a:pt x="593141" y="139782"/>
                  </a:cubicBezTo>
                  <a:cubicBezTo>
                    <a:pt x="593039" y="138563"/>
                    <a:pt x="593090" y="137242"/>
                    <a:pt x="593293" y="135820"/>
                  </a:cubicBezTo>
                  <a:cubicBezTo>
                    <a:pt x="593700" y="134804"/>
                    <a:pt x="593700" y="133585"/>
                    <a:pt x="593293" y="132162"/>
                  </a:cubicBezTo>
                  <a:close/>
                  <a:moveTo>
                    <a:pt x="313411" y="128505"/>
                  </a:moveTo>
                  <a:lnTo>
                    <a:pt x="314020" y="128809"/>
                  </a:lnTo>
                  <a:lnTo>
                    <a:pt x="312191" y="131553"/>
                  </a:lnTo>
                  <a:cubicBezTo>
                    <a:pt x="311175" y="132162"/>
                    <a:pt x="311074" y="133077"/>
                    <a:pt x="311887" y="134296"/>
                  </a:cubicBezTo>
                  <a:lnTo>
                    <a:pt x="314935" y="138258"/>
                  </a:lnTo>
                  <a:lnTo>
                    <a:pt x="321640" y="131248"/>
                  </a:lnTo>
                  <a:cubicBezTo>
                    <a:pt x="322859" y="130029"/>
                    <a:pt x="323672" y="130333"/>
                    <a:pt x="324079" y="132162"/>
                  </a:cubicBezTo>
                  <a:lnTo>
                    <a:pt x="324079" y="133381"/>
                  </a:lnTo>
                  <a:lnTo>
                    <a:pt x="323774" y="139173"/>
                  </a:lnTo>
                  <a:cubicBezTo>
                    <a:pt x="323571" y="139782"/>
                    <a:pt x="323317" y="140544"/>
                    <a:pt x="323012" y="141459"/>
                  </a:cubicBezTo>
                  <a:cubicBezTo>
                    <a:pt x="322707" y="142373"/>
                    <a:pt x="322656" y="143135"/>
                    <a:pt x="322859" y="143745"/>
                  </a:cubicBezTo>
                  <a:cubicBezTo>
                    <a:pt x="322859" y="146996"/>
                    <a:pt x="323164" y="150145"/>
                    <a:pt x="323774" y="153193"/>
                  </a:cubicBezTo>
                  <a:cubicBezTo>
                    <a:pt x="323774" y="153600"/>
                    <a:pt x="324079" y="154209"/>
                    <a:pt x="324688" y="155022"/>
                  </a:cubicBezTo>
                  <a:cubicBezTo>
                    <a:pt x="325298" y="155835"/>
                    <a:pt x="325704" y="156445"/>
                    <a:pt x="325907" y="156851"/>
                  </a:cubicBezTo>
                  <a:cubicBezTo>
                    <a:pt x="326720" y="157664"/>
                    <a:pt x="327127" y="158680"/>
                    <a:pt x="327127" y="159899"/>
                  </a:cubicBezTo>
                  <a:cubicBezTo>
                    <a:pt x="327127" y="160915"/>
                    <a:pt x="326822" y="162033"/>
                    <a:pt x="326212" y="163252"/>
                  </a:cubicBezTo>
                  <a:cubicBezTo>
                    <a:pt x="325806" y="164065"/>
                    <a:pt x="325298" y="164471"/>
                    <a:pt x="324688" y="164471"/>
                  </a:cubicBezTo>
                  <a:cubicBezTo>
                    <a:pt x="323063" y="164877"/>
                    <a:pt x="322047" y="165081"/>
                    <a:pt x="321640" y="165081"/>
                  </a:cubicBezTo>
                  <a:cubicBezTo>
                    <a:pt x="319405" y="165081"/>
                    <a:pt x="317271" y="164065"/>
                    <a:pt x="315239" y="162033"/>
                  </a:cubicBezTo>
                  <a:lnTo>
                    <a:pt x="311277" y="158680"/>
                  </a:lnTo>
                  <a:cubicBezTo>
                    <a:pt x="310871" y="158273"/>
                    <a:pt x="310058" y="157562"/>
                    <a:pt x="308839" y="156546"/>
                  </a:cubicBezTo>
                  <a:cubicBezTo>
                    <a:pt x="307619" y="155530"/>
                    <a:pt x="307010" y="154108"/>
                    <a:pt x="307010" y="152279"/>
                  </a:cubicBezTo>
                  <a:lnTo>
                    <a:pt x="307010" y="151365"/>
                  </a:lnTo>
                  <a:cubicBezTo>
                    <a:pt x="307010" y="150755"/>
                    <a:pt x="306857" y="149993"/>
                    <a:pt x="306553" y="149079"/>
                  </a:cubicBezTo>
                  <a:cubicBezTo>
                    <a:pt x="306248" y="148164"/>
                    <a:pt x="305994" y="147402"/>
                    <a:pt x="305791" y="146793"/>
                  </a:cubicBezTo>
                  <a:cubicBezTo>
                    <a:pt x="304571" y="143948"/>
                    <a:pt x="304165" y="140798"/>
                    <a:pt x="304571" y="137344"/>
                  </a:cubicBezTo>
                  <a:cubicBezTo>
                    <a:pt x="304571" y="137141"/>
                    <a:pt x="304622" y="136887"/>
                    <a:pt x="304724" y="136582"/>
                  </a:cubicBezTo>
                  <a:cubicBezTo>
                    <a:pt x="304825" y="136277"/>
                    <a:pt x="305079" y="135921"/>
                    <a:pt x="305486" y="135515"/>
                  </a:cubicBezTo>
                  <a:cubicBezTo>
                    <a:pt x="305689" y="134499"/>
                    <a:pt x="305994" y="133686"/>
                    <a:pt x="306400" y="133077"/>
                  </a:cubicBezTo>
                  <a:cubicBezTo>
                    <a:pt x="306807" y="132467"/>
                    <a:pt x="307518" y="132264"/>
                    <a:pt x="308534" y="132467"/>
                  </a:cubicBezTo>
                  <a:lnTo>
                    <a:pt x="309143" y="133686"/>
                  </a:lnTo>
                  <a:cubicBezTo>
                    <a:pt x="311785" y="130435"/>
                    <a:pt x="313207" y="128708"/>
                    <a:pt x="313411" y="128505"/>
                  </a:cubicBezTo>
                  <a:close/>
                  <a:moveTo>
                    <a:pt x="392354" y="108388"/>
                  </a:moveTo>
                  <a:cubicBezTo>
                    <a:pt x="394386" y="108388"/>
                    <a:pt x="396316" y="108693"/>
                    <a:pt x="398145" y="109302"/>
                  </a:cubicBezTo>
                  <a:cubicBezTo>
                    <a:pt x="398348" y="109505"/>
                    <a:pt x="398602" y="109759"/>
                    <a:pt x="398907" y="110064"/>
                  </a:cubicBezTo>
                  <a:cubicBezTo>
                    <a:pt x="399212" y="110369"/>
                    <a:pt x="399567" y="110725"/>
                    <a:pt x="399974" y="111131"/>
                  </a:cubicBezTo>
                  <a:lnTo>
                    <a:pt x="402107" y="112655"/>
                  </a:lnTo>
                  <a:lnTo>
                    <a:pt x="406070" y="114789"/>
                  </a:lnTo>
                  <a:lnTo>
                    <a:pt x="414604" y="122104"/>
                  </a:lnTo>
                  <a:cubicBezTo>
                    <a:pt x="415417" y="123120"/>
                    <a:pt x="416230" y="124237"/>
                    <a:pt x="417043" y="125457"/>
                  </a:cubicBezTo>
                  <a:cubicBezTo>
                    <a:pt x="417855" y="126676"/>
                    <a:pt x="418668" y="127793"/>
                    <a:pt x="419481" y="128809"/>
                  </a:cubicBezTo>
                  <a:cubicBezTo>
                    <a:pt x="420903" y="130638"/>
                    <a:pt x="421615" y="132365"/>
                    <a:pt x="421615" y="133991"/>
                  </a:cubicBezTo>
                  <a:cubicBezTo>
                    <a:pt x="421615" y="135210"/>
                    <a:pt x="421411" y="136633"/>
                    <a:pt x="421005" y="138258"/>
                  </a:cubicBezTo>
                  <a:cubicBezTo>
                    <a:pt x="420599" y="139884"/>
                    <a:pt x="420294" y="141103"/>
                    <a:pt x="420091" y="141916"/>
                  </a:cubicBezTo>
                  <a:cubicBezTo>
                    <a:pt x="419075" y="146183"/>
                    <a:pt x="418363" y="149028"/>
                    <a:pt x="417957" y="150450"/>
                  </a:cubicBezTo>
                  <a:cubicBezTo>
                    <a:pt x="417754" y="150857"/>
                    <a:pt x="417398" y="151466"/>
                    <a:pt x="416890" y="152279"/>
                  </a:cubicBezTo>
                  <a:cubicBezTo>
                    <a:pt x="416382" y="153092"/>
                    <a:pt x="416027" y="153701"/>
                    <a:pt x="415823" y="154108"/>
                  </a:cubicBezTo>
                  <a:cubicBezTo>
                    <a:pt x="414807" y="155937"/>
                    <a:pt x="413995" y="157664"/>
                    <a:pt x="413385" y="159289"/>
                  </a:cubicBezTo>
                  <a:cubicBezTo>
                    <a:pt x="412979" y="160509"/>
                    <a:pt x="412267" y="161575"/>
                    <a:pt x="411251" y="162490"/>
                  </a:cubicBezTo>
                  <a:cubicBezTo>
                    <a:pt x="410235" y="163404"/>
                    <a:pt x="409118" y="164166"/>
                    <a:pt x="407899" y="164776"/>
                  </a:cubicBezTo>
                  <a:cubicBezTo>
                    <a:pt x="407086" y="165385"/>
                    <a:pt x="406070" y="166147"/>
                    <a:pt x="404851" y="167062"/>
                  </a:cubicBezTo>
                  <a:cubicBezTo>
                    <a:pt x="403631" y="167976"/>
                    <a:pt x="402412" y="169043"/>
                    <a:pt x="401193" y="170262"/>
                  </a:cubicBezTo>
                  <a:cubicBezTo>
                    <a:pt x="397332" y="173310"/>
                    <a:pt x="393471" y="176561"/>
                    <a:pt x="389611" y="180016"/>
                  </a:cubicBezTo>
                  <a:lnTo>
                    <a:pt x="387477" y="181540"/>
                  </a:lnTo>
                  <a:cubicBezTo>
                    <a:pt x="385242" y="179305"/>
                    <a:pt x="381686" y="175342"/>
                    <a:pt x="376809" y="169653"/>
                  </a:cubicBezTo>
                  <a:cubicBezTo>
                    <a:pt x="376809" y="170669"/>
                    <a:pt x="376707" y="171685"/>
                    <a:pt x="376504" y="172701"/>
                  </a:cubicBezTo>
                  <a:cubicBezTo>
                    <a:pt x="376301" y="173717"/>
                    <a:pt x="376199" y="174631"/>
                    <a:pt x="376199" y="175444"/>
                  </a:cubicBezTo>
                  <a:cubicBezTo>
                    <a:pt x="375996" y="177679"/>
                    <a:pt x="375945" y="179660"/>
                    <a:pt x="376047" y="181387"/>
                  </a:cubicBezTo>
                  <a:cubicBezTo>
                    <a:pt x="376149" y="183115"/>
                    <a:pt x="376098" y="185096"/>
                    <a:pt x="375895" y="187331"/>
                  </a:cubicBezTo>
                  <a:lnTo>
                    <a:pt x="376199" y="194951"/>
                  </a:lnTo>
                  <a:cubicBezTo>
                    <a:pt x="376199" y="196373"/>
                    <a:pt x="376149" y="197948"/>
                    <a:pt x="376047" y="199675"/>
                  </a:cubicBezTo>
                  <a:cubicBezTo>
                    <a:pt x="375945" y="201403"/>
                    <a:pt x="375996" y="203485"/>
                    <a:pt x="376199" y="205924"/>
                  </a:cubicBezTo>
                  <a:lnTo>
                    <a:pt x="375895" y="215373"/>
                  </a:lnTo>
                  <a:cubicBezTo>
                    <a:pt x="375895" y="216795"/>
                    <a:pt x="375793" y="219284"/>
                    <a:pt x="375590" y="222840"/>
                  </a:cubicBezTo>
                  <a:cubicBezTo>
                    <a:pt x="375387" y="226396"/>
                    <a:pt x="375082" y="229597"/>
                    <a:pt x="374675" y="232441"/>
                  </a:cubicBezTo>
                  <a:cubicBezTo>
                    <a:pt x="374269" y="235489"/>
                    <a:pt x="373558" y="238131"/>
                    <a:pt x="372542" y="240366"/>
                  </a:cubicBezTo>
                  <a:cubicBezTo>
                    <a:pt x="370916" y="243414"/>
                    <a:pt x="369697" y="248291"/>
                    <a:pt x="368884" y="254997"/>
                  </a:cubicBezTo>
                  <a:cubicBezTo>
                    <a:pt x="368681" y="256622"/>
                    <a:pt x="368376" y="257740"/>
                    <a:pt x="367970" y="258349"/>
                  </a:cubicBezTo>
                  <a:cubicBezTo>
                    <a:pt x="367563" y="258959"/>
                    <a:pt x="366649" y="259467"/>
                    <a:pt x="365227" y="259873"/>
                  </a:cubicBezTo>
                  <a:lnTo>
                    <a:pt x="364922" y="258654"/>
                  </a:lnTo>
                  <a:cubicBezTo>
                    <a:pt x="362077" y="249307"/>
                    <a:pt x="360451" y="239147"/>
                    <a:pt x="360045" y="228174"/>
                  </a:cubicBezTo>
                  <a:cubicBezTo>
                    <a:pt x="360045" y="225329"/>
                    <a:pt x="360147" y="223196"/>
                    <a:pt x="360350" y="221773"/>
                  </a:cubicBezTo>
                  <a:cubicBezTo>
                    <a:pt x="360350" y="220554"/>
                    <a:pt x="360401" y="219132"/>
                    <a:pt x="360502" y="217506"/>
                  </a:cubicBezTo>
                  <a:cubicBezTo>
                    <a:pt x="360604" y="215881"/>
                    <a:pt x="360553" y="213950"/>
                    <a:pt x="360350" y="211715"/>
                  </a:cubicBezTo>
                  <a:lnTo>
                    <a:pt x="360655" y="190074"/>
                  </a:lnTo>
                  <a:cubicBezTo>
                    <a:pt x="360858" y="182556"/>
                    <a:pt x="360959" y="172904"/>
                    <a:pt x="360959" y="161118"/>
                  </a:cubicBezTo>
                  <a:lnTo>
                    <a:pt x="361874" y="148926"/>
                  </a:lnTo>
                  <a:cubicBezTo>
                    <a:pt x="359842" y="152584"/>
                    <a:pt x="358216" y="155124"/>
                    <a:pt x="356997" y="156546"/>
                  </a:cubicBezTo>
                  <a:cubicBezTo>
                    <a:pt x="355778" y="158781"/>
                    <a:pt x="353441" y="161829"/>
                    <a:pt x="349987" y="165690"/>
                  </a:cubicBezTo>
                  <a:cubicBezTo>
                    <a:pt x="348564" y="167113"/>
                    <a:pt x="347091" y="168383"/>
                    <a:pt x="345567" y="169500"/>
                  </a:cubicBezTo>
                  <a:cubicBezTo>
                    <a:pt x="344043" y="170618"/>
                    <a:pt x="342671" y="171786"/>
                    <a:pt x="341452" y="173005"/>
                  </a:cubicBezTo>
                  <a:cubicBezTo>
                    <a:pt x="340843" y="173615"/>
                    <a:pt x="339928" y="173920"/>
                    <a:pt x="338709" y="173920"/>
                  </a:cubicBezTo>
                  <a:cubicBezTo>
                    <a:pt x="337693" y="173920"/>
                    <a:pt x="336677" y="173615"/>
                    <a:pt x="335661" y="173005"/>
                  </a:cubicBezTo>
                  <a:lnTo>
                    <a:pt x="330784" y="167824"/>
                  </a:lnTo>
                  <a:cubicBezTo>
                    <a:pt x="330378" y="167417"/>
                    <a:pt x="329819" y="166960"/>
                    <a:pt x="329108" y="166452"/>
                  </a:cubicBezTo>
                  <a:cubicBezTo>
                    <a:pt x="328397" y="165944"/>
                    <a:pt x="327939" y="165284"/>
                    <a:pt x="327736" y="164471"/>
                  </a:cubicBezTo>
                  <a:cubicBezTo>
                    <a:pt x="327127" y="164065"/>
                    <a:pt x="326873" y="163557"/>
                    <a:pt x="326974" y="162947"/>
                  </a:cubicBezTo>
                  <a:cubicBezTo>
                    <a:pt x="327076" y="162337"/>
                    <a:pt x="327431" y="161829"/>
                    <a:pt x="328041" y="161423"/>
                  </a:cubicBezTo>
                  <a:cubicBezTo>
                    <a:pt x="329463" y="160407"/>
                    <a:pt x="330378" y="158680"/>
                    <a:pt x="330784" y="156241"/>
                  </a:cubicBezTo>
                  <a:cubicBezTo>
                    <a:pt x="332613" y="151365"/>
                    <a:pt x="334442" y="145573"/>
                    <a:pt x="336271" y="138868"/>
                  </a:cubicBezTo>
                  <a:lnTo>
                    <a:pt x="337795" y="132467"/>
                  </a:lnTo>
                  <a:cubicBezTo>
                    <a:pt x="337795" y="131045"/>
                    <a:pt x="337083" y="129927"/>
                    <a:pt x="335661" y="129114"/>
                  </a:cubicBezTo>
                  <a:cubicBezTo>
                    <a:pt x="334645" y="128708"/>
                    <a:pt x="333781" y="128301"/>
                    <a:pt x="333070" y="127895"/>
                  </a:cubicBezTo>
                  <a:cubicBezTo>
                    <a:pt x="332359" y="127489"/>
                    <a:pt x="331699" y="127082"/>
                    <a:pt x="331089" y="126676"/>
                  </a:cubicBezTo>
                  <a:cubicBezTo>
                    <a:pt x="332918" y="125660"/>
                    <a:pt x="334848" y="125152"/>
                    <a:pt x="336880" y="125152"/>
                  </a:cubicBezTo>
                  <a:cubicBezTo>
                    <a:pt x="339115" y="125152"/>
                    <a:pt x="341859" y="125863"/>
                    <a:pt x="345110" y="127285"/>
                  </a:cubicBezTo>
                  <a:cubicBezTo>
                    <a:pt x="348158" y="129114"/>
                    <a:pt x="351511" y="131654"/>
                    <a:pt x="355168" y="134905"/>
                  </a:cubicBezTo>
                  <a:cubicBezTo>
                    <a:pt x="356387" y="136328"/>
                    <a:pt x="356997" y="137750"/>
                    <a:pt x="356997" y="139173"/>
                  </a:cubicBezTo>
                  <a:cubicBezTo>
                    <a:pt x="356997" y="140189"/>
                    <a:pt x="356692" y="141306"/>
                    <a:pt x="356083" y="142525"/>
                  </a:cubicBezTo>
                  <a:lnTo>
                    <a:pt x="353035" y="148317"/>
                  </a:lnTo>
                  <a:lnTo>
                    <a:pt x="353035" y="148926"/>
                  </a:lnTo>
                  <a:lnTo>
                    <a:pt x="358216" y="145269"/>
                  </a:lnTo>
                  <a:lnTo>
                    <a:pt x="362483" y="141001"/>
                  </a:lnTo>
                  <a:cubicBezTo>
                    <a:pt x="362280" y="139985"/>
                    <a:pt x="361467" y="138766"/>
                    <a:pt x="360045" y="137344"/>
                  </a:cubicBezTo>
                  <a:lnTo>
                    <a:pt x="358521" y="135515"/>
                  </a:lnTo>
                  <a:cubicBezTo>
                    <a:pt x="358521" y="135312"/>
                    <a:pt x="358826" y="134296"/>
                    <a:pt x="359435" y="132467"/>
                  </a:cubicBezTo>
                  <a:cubicBezTo>
                    <a:pt x="359842" y="131654"/>
                    <a:pt x="360197" y="131146"/>
                    <a:pt x="360502" y="130943"/>
                  </a:cubicBezTo>
                  <a:cubicBezTo>
                    <a:pt x="360807" y="130740"/>
                    <a:pt x="361467" y="130740"/>
                    <a:pt x="362483" y="130943"/>
                  </a:cubicBezTo>
                  <a:cubicBezTo>
                    <a:pt x="363499" y="131146"/>
                    <a:pt x="364566" y="131349"/>
                    <a:pt x="365684" y="131553"/>
                  </a:cubicBezTo>
                  <a:cubicBezTo>
                    <a:pt x="366801" y="131756"/>
                    <a:pt x="367868" y="131959"/>
                    <a:pt x="368884" y="132162"/>
                  </a:cubicBezTo>
                  <a:cubicBezTo>
                    <a:pt x="369291" y="132162"/>
                    <a:pt x="369900" y="132569"/>
                    <a:pt x="370713" y="133381"/>
                  </a:cubicBezTo>
                  <a:cubicBezTo>
                    <a:pt x="371526" y="134194"/>
                    <a:pt x="372440" y="135159"/>
                    <a:pt x="373456" y="136277"/>
                  </a:cubicBezTo>
                  <a:cubicBezTo>
                    <a:pt x="374472" y="137395"/>
                    <a:pt x="375590" y="138563"/>
                    <a:pt x="376809" y="139782"/>
                  </a:cubicBezTo>
                  <a:cubicBezTo>
                    <a:pt x="377215" y="140595"/>
                    <a:pt x="377469" y="141509"/>
                    <a:pt x="377571" y="142525"/>
                  </a:cubicBezTo>
                  <a:cubicBezTo>
                    <a:pt x="377673" y="143541"/>
                    <a:pt x="377520" y="144456"/>
                    <a:pt x="377114" y="145269"/>
                  </a:cubicBezTo>
                  <a:cubicBezTo>
                    <a:pt x="376301" y="147301"/>
                    <a:pt x="375895" y="148825"/>
                    <a:pt x="375895" y="149841"/>
                  </a:cubicBezTo>
                  <a:lnTo>
                    <a:pt x="375895" y="151669"/>
                  </a:lnTo>
                  <a:cubicBezTo>
                    <a:pt x="375895" y="152685"/>
                    <a:pt x="376098" y="154616"/>
                    <a:pt x="376504" y="157461"/>
                  </a:cubicBezTo>
                  <a:cubicBezTo>
                    <a:pt x="376504" y="157664"/>
                    <a:pt x="376555" y="157918"/>
                    <a:pt x="376657" y="158223"/>
                  </a:cubicBezTo>
                  <a:cubicBezTo>
                    <a:pt x="376758" y="158527"/>
                    <a:pt x="376911" y="158680"/>
                    <a:pt x="377114" y="158680"/>
                  </a:cubicBezTo>
                  <a:cubicBezTo>
                    <a:pt x="380162" y="160915"/>
                    <a:pt x="383515" y="162541"/>
                    <a:pt x="387172" y="163557"/>
                  </a:cubicBezTo>
                  <a:lnTo>
                    <a:pt x="388087" y="163557"/>
                  </a:lnTo>
                  <a:cubicBezTo>
                    <a:pt x="388899" y="163557"/>
                    <a:pt x="389509" y="163049"/>
                    <a:pt x="389915" y="162033"/>
                  </a:cubicBezTo>
                  <a:cubicBezTo>
                    <a:pt x="390728" y="160407"/>
                    <a:pt x="392049" y="157765"/>
                    <a:pt x="393878" y="154108"/>
                  </a:cubicBezTo>
                  <a:cubicBezTo>
                    <a:pt x="395707" y="150450"/>
                    <a:pt x="397129" y="147097"/>
                    <a:pt x="398145" y="144049"/>
                  </a:cubicBezTo>
                  <a:cubicBezTo>
                    <a:pt x="399771" y="139985"/>
                    <a:pt x="401091" y="135210"/>
                    <a:pt x="402107" y="129724"/>
                  </a:cubicBezTo>
                  <a:lnTo>
                    <a:pt x="402412" y="128200"/>
                  </a:lnTo>
                  <a:cubicBezTo>
                    <a:pt x="402412" y="125761"/>
                    <a:pt x="400888" y="123221"/>
                    <a:pt x="397840" y="120580"/>
                  </a:cubicBezTo>
                  <a:cubicBezTo>
                    <a:pt x="397637" y="120377"/>
                    <a:pt x="397383" y="120326"/>
                    <a:pt x="397078" y="120427"/>
                  </a:cubicBezTo>
                  <a:cubicBezTo>
                    <a:pt x="396773" y="120529"/>
                    <a:pt x="396519" y="120580"/>
                    <a:pt x="396316" y="120580"/>
                  </a:cubicBezTo>
                  <a:cubicBezTo>
                    <a:pt x="392049" y="121393"/>
                    <a:pt x="386766" y="123323"/>
                    <a:pt x="380467" y="126371"/>
                  </a:cubicBezTo>
                  <a:lnTo>
                    <a:pt x="376504" y="128200"/>
                  </a:lnTo>
                  <a:cubicBezTo>
                    <a:pt x="376098" y="128200"/>
                    <a:pt x="375895" y="128301"/>
                    <a:pt x="375895" y="128505"/>
                  </a:cubicBezTo>
                  <a:cubicBezTo>
                    <a:pt x="375285" y="129521"/>
                    <a:pt x="374523" y="130079"/>
                    <a:pt x="373609" y="130181"/>
                  </a:cubicBezTo>
                  <a:cubicBezTo>
                    <a:pt x="372694" y="130283"/>
                    <a:pt x="371424" y="130232"/>
                    <a:pt x="369799" y="130029"/>
                  </a:cubicBezTo>
                  <a:cubicBezTo>
                    <a:pt x="366547" y="130029"/>
                    <a:pt x="364109" y="129825"/>
                    <a:pt x="362483" y="129419"/>
                  </a:cubicBezTo>
                  <a:cubicBezTo>
                    <a:pt x="361264" y="128809"/>
                    <a:pt x="360096" y="128403"/>
                    <a:pt x="358978" y="128200"/>
                  </a:cubicBezTo>
                  <a:cubicBezTo>
                    <a:pt x="357861" y="127997"/>
                    <a:pt x="357099" y="127895"/>
                    <a:pt x="356692" y="127895"/>
                  </a:cubicBezTo>
                  <a:cubicBezTo>
                    <a:pt x="355879" y="127692"/>
                    <a:pt x="354965" y="127082"/>
                    <a:pt x="353949" y="126066"/>
                  </a:cubicBezTo>
                  <a:cubicBezTo>
                    <a:pt x="355981" y="124441"/>
                    <a:pt x="356083" y="122917"/>
                    <a:pt x="354254" y="121494"/>
                  </a:cubicBezTo>
                  <a:cubicBezTo>
                    <a:pt x="354660" y="121697"/>
                    <a:pt x="355270" y="121799"/>
                    <a:pt x="356083" y="121799"/>
                  </a:cubicBezTo>
                  <a:cubicBezTo>
                    <a:pt x="357302" y="121799"/>
                    <a:pt x="358724" y="121393"/>
                    <a:pt x="360350" y="120580"/>
                  </a:cubicBezTo>
                  <a:cubicBezTo>
                    <a:pt x="366446" y="117329"/>
                    <a:pt x="375082" y="113569"/>
                    <a:pt x="386258" y="109302"/>
                  </a:cubicBezTo>
                  <a:cubicBezTo>
                    <a:pt x="388493" y="108693"/>
                    <a:pt x="390525" y="108388"/>
                    <a:pt x="392354" y="108388"/>
                  </a:cubicBezTo>
                  <a:close/>
                  <a:moveTo>
                    <a:pt x="2011833" y="105035"/>
                  </a:moveTo>
                  <a:cubicBezTo>
                    <a:pt x="2011020" y="105848"/>
                    <a:pt x="2010309" y="106254"/>
                    <a:pt x="2009699" y="106254"/>
                  </a:cubicBezTo>
                  <a:lnTo>
                    <a:pt x="2010004" y="106559"/>
                  </a:lnTo>
                  <a:cubicBezTo>
                    <a:pt x="2011223" y="105949"/>
                    <a:pt x="2011934" y="105543"/>
                    <a:pt x="2012137" y="105340"/>
                  </a:cubicBezTo>
                  <a:cubicBezTo>
                    <a:pt x="2012137" y="105340"/>
                    <a:pt x="2012087" y="105289"/>
                    <a:pt x="2011985" y="105187"/>
                  </a:cubicBezTo>
                  <a:cubicBezTo>
                    <a:pt x="2011883" y="105086"/>
                    <a:pt x="2011833" y="105035"/>
                    <a:pt x="2011833" y="105035"/>
                  </a:cubicBezTo>
                  <a:close/>
                  <a:moveTo>
                    <a:pt x="1932889" y="100768"/>
                  </a:moveTo>
                  <a:cubicBezTo>
                    <a:pt x="1932077" y="100768"/>
                    <a:pt x="1931365" y="101073"/>
                    <a:pt x="1930756" y="101682"/>
                  </a:cubicBezTo>
                  <a:lnTo>
                    <a:pt x="1930146" y="101987"/>
                  </a:lnTo>
                  <a:lnTo>
                    <a:pt x="1929537" y="102292"/>
                  </a:lnTo>
                  <a:lnTo>
                    <a:pt x="1928622" y="106254"/>
                  </a:lnTo>
                  <a:cubicBezTo>
                    <a:pt x="1928622" y="108693"/>
                    <a:pt x="1928419" y="110623"/>
                    <a:pt x="1928013" y="112045"/>
                  </a:cubicBezTo>
                  <a:lnTo>
                    <a:pt x="1927403" y="121189"/>
                  </a:lnTo>
                  <a:lnTo>
                    <a:pt x="1927708" y="121799"/>
                  </a:lnTo>
                  <a:lnTo>
                    <a:pt x="1935023" y="125761"/>
                  </a:lnTo>
                  <a:cubicBezTo>
                    <a:pt x="1937258" y="126777"/>
                    <a:pt x="1939188" y="127793"/>
                    <a:pt x="1940814" y="128809"/>
                  </a:cubicBezTo>
                  <a:cubicBezTo>
                    <a:pt x="1942440" y="129013"/>
                    <a:pt x="1943964" y="129622"/>
                    <a:pt x="1945386" y="130638"/>
                  </a:cubicBezTo>
                  <a:cubicBezTo>
                    <a:pt x="1947012" y="131045"/>
                    <a:pt x="1947926" y="130638"/>
                    <a:pt x="1948129" y="129419"/>
                  </a:cubicBezTo>
                  <a:cubicBezTo>
                    <a:pt x="1948129" y="128200"/>
                    <a:pt x="1948739" y="124542"/>
                    <a:pt x="1949958" y="118446"/>
                  </a:cubicBezTo>
                  <a:lnTo>
                    <a:pt x="1949653" y="118446"/>
                  </a:lnTo>
                  <a:cubicBezTo>
                    <a:pt x="1949857" y="115195"/>
                    <a:pt x="1948942" y="112350"/>
                    <a:pt x="1946910" y="109912"/>
                  </a:cubicBezTo>
                  <a:cubicBezTo>
                    <a:pt x="1944269" y="107270"/>
                    <a:pt x="1941017" y="104730"/>
                    <a:pt x="1937157" y="102292"/>
                  </a:cubicBezTo>
                  <a:cubicBezTo>
                    <a:pt x="1935734" y="101276"/>
                    <a:pt x="1934312" y="100768"/>
                    <a:pt x="1932889" y="100768"/>
                  </a:cubicBezTo>
                  <a:close/>
                  <a:moveTo>
                    <a:pt x="1759153" y="100615"/>
                  </a:moveTo>
                  <a:cubicBezTo>
                    <a:pt x="1759966" y="100717"/>
                    <a:pt x="1760576" y="100768"/>
                    <a:pt x="1760982" y="100768"/>
                  </a:cubicBezTo>
                  <a:cubicBezTo>
                    <a:pt x="1762608" y="100971"/>
                    <a:pt x="1765046" y="101479"/>
                    <a:pt x="1768297" y="102292"/>
                  </a:cubicBezTo>
                  <a:cubicBezTo>
                    <a:pt x="1769517" y="102698"/>
                    <a:pt x="1770634" y="103308"/>
                    <a:pt x="1771650" y="104121"/>
                  </a:cubicBezTo>
                  <a:cubicBezTo>
                    <a:pt x="1772666" y="104933"/>
                    <a:pt x="1773377" y="105543"/>
                    <a:pt x="1773784" y="105949"/>
                  </a:cubicBezTo>
                  <a:lnTo>
                    <a:pt x="1778356" y="110826"/>
                  </a:lnTo>
                  <a:cubicBezTo>
                    <a:pt x="1779778" y="113265"/>
                    <a:pt x="1780489" y="114992"/>
                    <a:pt x="1780489" y="116008"/>
                  </a:cubicBezTo>
                  <a:cubicBezTo>
                    <a:pt x="1780286" y="116414"/>
                    <a:pt x="1779981" y="116719"/>
                    <a:pt x="1779575" y="116922"/>
                  </a:cubicBezTo>
                  <a:cubicBezTo>
                    <a:pt x="1779169" y="117125"/>
                    <a:pt x="1778863" y="117227"/>
                    <a:pt x="1778661" y="117227"/>
                  </a:cubicBezTo>
                  <a:cubicBezTo>
                    <a:pt x="1775003" y="120885"/>
                    <a:pt x="1772767" y="123018"/>
                    <a:pt x="1771955" y="123628"/>
                  </a:cubicBezTo>
                  <a:cubicBezTo>
                    <a:pt x="1766469" y="129724"/>
                    <a:pt x="1763928" y="132569"/>
                    <a:pt x="1764335" y="132162"/>
                  </a:cubicBezTo>
                  <a:cubicBezTo>
                    <a:pt x="1764335" y="132365"/>
                    <a:pt x="1764284" y="132518"/>
                    <a:pt x="1764183" y="132619"/>
                  </a:cubicBezTo>
                  <a:cubicBezTo>
                    <a:pt x="1764081" y="132721"/>
                    <a:pt x="1763928" y="132772"/>
                    <a:pt x="1763725" y="132772"/>
                  </a:cubicBezTo>
                  <a:cubicBezTo>
                    <a:pt x="1762913" y="132365"/>
                    <a:pt x="1762354" y="132416"/>
                    <a:pt x="1762049" y="132924"/>
                  </a:cubicBezTo>
                  <a:cubicBezTo>
                    <a:pt x="1761744" y="133432"/>
                    <a:pt x="1761592" y="133686"/>
                    <a:pt x="1761592" y="133686"/>
                  </a:cubicBezTo>
                  <a:lnTo>
                    <a:pt x="1758239" y="137344"/>
                  </a:lnTo>
                  <a:cubicBezTo>
                    <a:pt x="1757629" y="138563"/>
                    <a:pt x="1757121" y="139173"/>
                    <a:pt x="1756715" y="139173"/>
                  </a:cubicBezTo>
                  <a:cubicBezTo>
                    <a:pt x="1756512" y="139376"/>
                    <a:pt x="1755597" y="139782"/>
                    <a:pt x="1753972" y="140392"/>
                  </a:cubicBezTo>
                  <a:lnTo>
                    <a:pt x="1752143" y="141306"/>
                  </a:lnTo>
                  <a:cubicBezTo>
                    <a:pt x="1751736" y="142119"/>
                    <a:pt x="1750822" y="142932"/>
                    <a:pt x="1749400" y="143745"/>
                  </a:cubicBezTo>
                  <a:cubicBezTo>
                    <a:pt x="1748587" y="144557"/>
                    <a:pt x="1748587" y="145065"/>
                    <a:pt x="1749400" y="145269"/>
                  </a:cubicBezTo>
                  <a:lnTo>
                    <a:pt x="1751533" y="147097"/>
                  </a:lnTo>
                  <a:cubicBezTo>
                    <a:pt x="1756613" y="152177"/>
                    <a:pt x="1759153" y="154717"/>
                    <a:pt x="1759153" y="154717"/>
                  </a:cubicBezTo>
                  <a:cubicBezTo>
                    <a:pt x="1759357" y="155327"/>
                    <a:pt x="1759966" y="155632"/>
                    <a:pt x="1760982" y="155632"/>
                  </a:cubicBezTo>
                  <a:cubicBezTo>
                    <a:pt x="1762201" y="155429"/>
                    <a:pt x="1763675" y="155225"/>
                    <a:pt x="1765402" y="155022"/>
                  </a:cubicBezTo>
                  <a:cubicBezTo>
                    <a:pt x="1767129" y="154819"/>
                    <a:pt x="1769110" y="154413"/>
                    <a:pt x="1771345" y="153803"/>
                  </a:cubicBezTo>
                  <a:cubicBezTo>
                    <a:pt x="1772565" y="153600"/>
                    <a:pt x="1775105" y="153092"/>
                    <a:pt x="1778965" y="152279"/>
                  </a:cubicBezTo>
                  <a:lnTo>
                    <a:pt x="1787804" y="150450"/>
                  </a:lnTo>
                  <a:cubicBezTo>
                    <a:pt x="1788617" y="150044"/>
                    <a:pt x="1792072" y="149129"/>
                    <a:pt x="1798168" y="147707"/>
                  </a:cubicBezTo>
                  <a:cubicBezTo>
                    <a:pt x="1800403" y="147097"/>
                    <a:pt x="1801825" y="146691"/>
                    <a:pt x="1802435" y="146488"/>
                  </a:cubicBezTo>
                  <a:lnTo>
                    <a:pt x="1804569" y="146488"/>
                  </a:lnTo>
                  <a:lnTo>
                    <a:pt x="1809445" y="145573"/>
                  </a:lnTo>
                  <a:cubicBezTo>
                    <a:pt x="1810055" y="145370"/>
                    <a:pt x="1810665" y="145167"/>
                    <a:pt x="1811274" y="144964"/>
                  </a:cubicBezTo>
                  <a:cubicBezTo>
                    <a:pt x="1811884" y="144761"/>
                    <a:pt x="1812595" y="144659"/>
                    <a:pt x="1813408" y="144659"/>
                  </a:cubicBezTo>
                  <a:cubicBezTo>
                    <a:pt x="1815237" y="144456"/>
                    <a:pt x="1817878" y="144557"/>
                    <a:pt x="1821333" y="144964"/>
                  </a:cubicBezTo>
                  <a:lnTo>
                    <a:pt x="1822247" y="144964"/>
                  </a:lnTo>
                  <a:cubicBezTo>
                    <a:pt x="1823263" y="144964"/>
                    <a:pt x="1824279" y="145370"/>
                    <a:pt x="1825295" y="146183"/>
                  </a:cubicBezTo>
                  <a:cubicBezTo>
                    <a:pt x="1826108" y="147402"/>
                    <a:pt x="1827327" y="148317"/>
                    <a:pt x="1828953" y="148926"/>
                  </a:cubicBezTo>
                  <a:cubicBezTo>
                    <a:pt x="1829359" y="149129"/>
                    <a:pt x="1830172" y="149637"/>
                    <a:pt x="1831391" y="150450"/>
                  </a:cubicBezTo>
                  <a:cubicBezTo>
                    <a:pt x="1832610" y="151263"/>
                    <a:pt x="1833525" y="152279"/>
                    <a:pt x="1834134" y="153498"/>
                  </a:cubicBezTo>
                  <a:cubicBezTo>
                    <a:pt x="1834337" y="153905"/>
                    <a:pt x="1834642" y="154362"/>
                    <a:pt x="1835049" y="154870"/>
                  </a:cubicBezTo>
                  <a:cubicBezTo>
                    <a:pt x="1835455" y="155378"/>
                    <a:pt x="1835658" y="155937"/>
                    <a:pt x="1835658" y="156546"/>
                  </a:cubicBezTo>
                  <a:lnTo>
                    <a:pt x="1835658" y="156851"/>
                  </a:lnTo>
                  <a:cubicBezTo>
                    <a:pt x="1835658" y="158477"/>
                    <a:pt x="1835049" y="159289"/>
                    <a:pt x="1833829" y="159289"/>
                  </a:cubicBezTo>
                  <a:cubicBezTo>
                    <a:pt x="1833220" y="159696"/>
                    <a:pt x="1832712" y="160204"/>
                    <a:pt x="1832305" y="160813"/>
                  </a:cubicBezTo>
                  <a:cubicBezTo>
                    <a:pt x="1831899" y="161829"/>
                    <a:pt x="1831086" y="162337"/>
                    <a:pt x="1829867" y="162337"/>
                  </a:cubicBezTo>
                  <a:lnTo>
                    <a:pt x="1828343" y="162337"/>
                  </a:lnTo>
                  <a:lnTo>
                    <a:pt x="1824076" y="161728"/>
                  </a:lnTo>
                  <a:cubicBezTo>
                    <a:pt x="1823873" y="161525"/>
                    <a:pt x="1823365" y="161423"/>
                    <a:pt x="1822552" y="161423"/>
                  </a:cubicBezTo>
                  <a:cubicBezTo>
                    <a:pt x="1821333" y="161423"/>
                    <a:pt x="1820418" y="161525"/>
                    <a:pt x="1819808" y="161728"/>
                  </a:cubicBezTo>
                  <a:cubicBezTo>
                    <a:pt x="1818996" y="162337"/>
                    <a:pt x="1817573" y="162642"/>
                    <a:pt x="1815541" y="162642"/>
                  </a:cubicBezTo>
                  <a:lnTo>
                    <a:pt x="1800911" y="164776"/>
                  </a:lnTo>
                  <a:cubicBezTo>
                    <a:pt x="1798066" y="165182"/>
                    <a:pt x="1796136" y="165589"/>
                    <a:pt x="1795120" y="165995"/>
                  </a:cubicBezTo>
                  <a:cubicBezTo>
                    <a:pt x="1794917" y="165995"/>
                    <a:pt x="1794205" y="166198"/>
                    <a:pt x="1792986" y="166605"/>
                  </a:cubicBezTo>
                  <a:cubicBezTo>
                    <a:pt x="1791361" y="166808"/>
                    <a:pt x="1786788" y="167722"/>
                    <a:pt x="1779270" y="169348"/>
                  </a:cubicBezTo>
                  <a:cubicBezTo>
                    <a:pt x="1778661" y="169551"/>
                    <a:pt x="1775511" y="170161"/>
                    <a:pt x="1769821" y="171177"/>
                  </a:cubicBezTo>
                  <a:lnTo>
                    <a:pt x="1769212" y="171481"/>
                  </a:lnTo>
                  <a:cubicBezTo>
                    <a:pt x="1770837" y="175749"/>
                    <a:pt x="1772158" y="180422"/>
                    <a:pt x="1773174" y="185502"/>
                  </a:cubicBezTo>
                  <a:lnTo>
                    <a:pt x="1772869" y="187026"/>
                  </a:lnTo>
                  <a:cubicBezTo>
                    <a:pt x="1772666" y="187433"/>
                    <a:pt x="1772666" y="187890"/>
                    <a:pt x="1772869" y="188398"/>
                  </a:cubicBezTo>
                  <a:cubicBezTo>
                    <a:pt x="1773073" y="188906"/>
                    <a:pt x="1773073" y="189363"/>
                    <a:pt x="1772869" y="189769"/>
                  </a:cubicBezTo>
                  <a:cubicBezTo>
                    <a:pt x="1772666" y="190785"/>
                    <a:pt x="1772463" y="192411"/>
                    <a:pt x="1772260" y="194646"/>
                  </a:cubicBezTo>
                  <a:cubicBezTo>
                    <a:pt x="1772057" y="196881"/>
                    <a:pt x="1771549" y="198710"/>
                    <a:pt x="1770736" y="200133"/>
                  </a:cubicBezTo>
                  <a:cubicBezTo>
                    <a:pt x="1770533" y="200539"/>
                    <a:pt x="1770228" y="201047"/>
                    <a:pt x="1769821" y="201657"/>
                  </a:cubicBezTo>
                  <a:cubicBezTo>
                    <a:pt x="1769415" y="202266"/>
                    <a:pt x="1769009" y="202673"/>
                    <a:pt x="1768602" y="202876"/>
                  </a:cubicBezTo>
                  <a:cubicBezTo>
                    <a:pt x="1768399" y="203079"/>
                    <a:pt x="1768297" y="203485"/>
                    <a:pt x="1768297" y="204095"/>
                  </a:cubicBezTo>
                  <a:cubicBezTo>
                    <a:pt x="1768297" y="206127"/>
                    <a:pt x="1767992" y="207651"/>
                    <a:pt x="1767383" y="208667"/>
                  </a:cubicBezTo>
                  <a:cubicBezTo>
                    <a:pt x="1766976" y="209073"/>
                    <a:pt x="1766773" y="209785"/>
                    <a:pt x="1766773" y="210801"/>
                  </a:cubicBezTo>
                  <a:cubicBezTo>
                    <a:pt x="1766773" y="211613"/>
                    <a:pt x="1766062" y="212223"/>
                    <a:pt x="1764640" y="212629"/>
                  </a:cubicBezTo>
                  <a:cubicBezTo>
                    <a:pt x="1764640" y="212629"/>
                    <a:pt x="1764589" y="212680"/>
                    <a:pt x="1764487" y="212782"/>
                  </a:cubicBezTo>
                  <a:cubicBezTo>
                    <a:pt x="1764386" y="212883"/>
                    <a:pt x="1764335" y="212934"/>
                    <a:pt x="1764335" y="212934"/>
                  </a:cubicBezTo>
                  <a:cubicBezTo>
                    <a:pt x="1764132" y="213747"/>
                    <a:pt x="1763624" y="214560"/>
                    <a:pt x="1762811" y="215373"/>
                  </a:cubicBezTo>
                  <a:cubicBezTo>
                    <a:pt x="1761998" y="216185"/>
                    <a:pt x="1761490" y="216795"/>
                    <a:pt x="1761287" y="217201"/>
                  </a:cubicBezTo>
                  <a:cubicBezTo>
                    <a:pt x="1761084" y="217608"/>
                    <a:pt x="1760779" y="218065"/>
                    <a:pt x="1760373" y="218573"/>
                  </a:cubicBezTo>
                  <a:cubicBezTo>
                    <a:pt x="1759966" y="219081"/>
                    <a:pt x="1759763" y="219538"/>
                    <a:pt x="1759763" y="219945"/>
                  </a:cubicBezTo>
                  <a:cubicBezTo>
                    <a:pt x="1759966" y="220351"/>
                    <a:pt x="1759763" y="220656"/>
                    <a:pt x="1759153" y="220859"/>
                  </a:cubicBezTo>
                  <a:cubicBezTo>
                    <a:pt x="1758544" y="221062"/>
                    <a:pt x="1758137" y="221265"/>
                    <a:pt x="1757934" y="221469"/>
                  </a:cubicBezTo>
                  <a:lnTo>
                    <a:pt x="1754886" y="222993"/>
                  </a:lnTo>
                  <a:cubicBezTo>
                    <a:pt x="1754886" y="223196"/>
                    <a:pt x="1754784" y="223297"/>
                    <a:pt x="1754581" y="223297"/>
                  </a:cubicBezTo>
                  <a:cubicBezTo>
                    <a:pt x="1753565" y="223094"/>
                    <a:pt x="1752448" y="223196"/>
                    <a:pt x="1751229" y="223602"/>
                  </a:cubicBezTo>
                  <a:cubicBezTo>
                    <a:pt x="1750009" y="224009"/>
                    <a:pt x="1748892" y="224212"/>
                    <a:pt x="1747876" y="224212"/>
                  </a:cubicBezTo>
                  <a:cubicBezTo>
                    <a:pt x="1747673" y="224212"/>
                    <a:pt x="1747165" y="224212"/>
                    <a:pt x="1746352" y="224212"/>
                  </a:cubicBezTo>
                  <a:cubicBezTo>
                    <a:pt x="1745539" y="224212"/>
                    <a:pt x="1744929" y="224517"/>
                    <a:pt x="1744523" y="225126"/>
                  </a:cubicBezTo>
                  <a:cubicBezTo>
                    <a:pt x="1744523" y="225329"/>
                    <a:pt x="1744218" y="225431"/>
                    <a:pt x="1743608" y="225431"/>
                  </a:cubicBezTo>
                  <a:cubicBezTo>
                    <a:pt x="1742999" y="225228"/>
                    <a:pt x="1741780" y="224974"/>
                    <a:pt x="1739951" y="224669"/>
                  </a:cubicBezTo>
                  <a:cubicBezTo>
                    <a:pt x="1738122" y="224364"/>
                    <a:pt x="1736700" y="223602"/>
                    <a:pt x="1735684" y="222383"/>
                  </a:cubicBezTo>
                  <a:cubicBezTo>
                    <a:pt x="1735277" y="221977"/>
                    <a:pt x="1734769" y="221519"/>
                    <a:pt x="1734160" y="221011"/>
                  </a:cubicBezTo>
                  <a:cubicBezTo>
                    <a:pt x="1733550" y="220503"/>
                    <a:pt x="1733042" y="220046"/>
                    <a:pt x="1732636" y="219640"/>
                  </a:cubicBezTo>
                  <a:lnTo>
                    <a:pt x="1730197" y="216287"/>
                  </a:lnTo>
                  <a:lnTo>
                    <a:pt x="1725625" y="209581"/>
                  </a:lnTo>
                  <a:cubicBezTo>
                    <a:pt x="1721561" y="204705"/>
                    <a:pt x="1717497" y="199421"/>
                    <a:pt x="1713433" y="193732"/>
                  </a:cubicBezTo>
                  <a:cubicBezTo>
                    <a:pt x="1711604" y="191497"/>
                    <a:pt x="1710284" y="189363"/>
                    <a:pt x="1709471" y="187331"/>
                  </a:cubicBezTo>
                  <a:cubicBezTo>
                    <a:pt x="1709065" y="186518"/>
                    <a:pt x="1708658" y="186112"/>
                    <a:pt x="1708252" y="186112"/>
                  </a:cubicBezTo>
                  <a:cubicBezTo>
                    <a:pt x="1707845" y="186112"/>
                    <a:pt x="1707236" y="186213"/>
                    <a:pt x="1706423" y="186417"/>
                  </a:cubicBezTo>
                  <a:cubicBezTo>
                    <a:pt x="1704594" y="187229"/>
                    <a:pt x="1702054" y="187941"/>
                    <a:pt x="1698803" y="188550"/>
                  </a:cubicBezTo>
                  <a:cubicBezTo>
                    <a:pt x="1694536" y="189566"/>
                    <a:pt x="1690573" y="190379"/>
                    <a:pt x="1686916" y="190989"/>
                  </a:cubicBezTo>
                  <a:cubicBezTo>
                    <a:pt x="1685290" y="190989"/>
                    <a:pt x="1683868" y="190379"/>
                    <a:pt x="1682649" y="189160"/>
                  </a:cubicBezTo>
                  <a:cubicBezTo>
                    <a:pt x="1680617" y="187534"/>
                    <a:pt x="1678889" y="186315"/>
                    <a:pt x="1677467" y="185502"/>
                  </a:cubicBezTo>
                  <a:cubicBezTo>
                    <a:pt x="1675029" y="184283"/>
                    <a:pt x="1673809" y="182251"/>
                    <a:pt x="1673809" y="179406"/>
                  </a:cubicBezTo>
                  <a:cubicBezTo>
                    <a:pt x="1673809" y="177984"/>
                    <a:pt x="1674012" y="176765"/>
                    <a:pt x="1674419" y="175749"/>
                  </a:cubicBezTo>
                  <a:cubicBezTo>
                    <a:pt x="1674825" y="175139"/>
                    <a:pt x="1675435" y="174733"/>
                    <a:pt x="1676248" y="174529"/>
                  </a:cubicBezTo>
                  <a:cubicBezTo>
                    <a:pt x="1677061" y="174326"/>
                    <a:pt x="1677569" y="174225"/>
                    <a:pt x="1677772" y="174225"/>
                  </a:cubicBezTo>
                  <a:cubicBezTo>
                    <a:pt x="1678788" y="174021"/>
                    <a:pt x="1679753" y="173971"/>
                    <a:pt x="1680667" y="174072"/>
                  </a:cubicBezTo>
                  <a:cubicBezTo>
                    <a:pt x="1681582" y="174174"/>
                    <a:pt x="1682344" y="174225"/>
                    <a:pt x="1682953" y="174225"/>
                  </a:cubicBezTo>
                  <a:cubicBezTo>
                    <a:pt x="1682953" y="175241"/>
                    <a:pt x="1683055" y="176003"/>
                    <a:pt x="1683258" y="176511"/>
                  </a:cubicBezTo>
                  <a:cubicBezTo>
                    <a:pt x="1683461" y="177019"/>
                    <a:pt x="1683766" y="177273"/>
                    <a:pt x="1684173" y="177273"/>
                  </a:cubicBezTo>
                  <a:cubicBezTo>
                    <a:pt x="1684985" y="177273"/>
                    <a:pt x="1685696" y="177171"/>
                    <a:pt x="1686306" y="176968"/>
                  </a:cubicBezTo>
                  <a:lnTo>
                    <a:pt x="1700937" y="172396"/>
                  </a:lnTo>
                  <a:lnTo>
                    <a:pt x="1711909" y="169043"/>
                  </a:lnTo>
                  <a:lnTo>
                    <a:pt x="1723187" y="165690"/>
                  </a:lnTo>
                  <a:cubicBezTo>
                    <a:pt x="1724609" y="165081"/>
                    <a:pt x="1725981" y="164623"/>
                    <a:pt x="1727302" y="164319"/>
                  </a:cubicBezTo>
                  <a:cubicBezTo>
                    <a:pt x="1728623" y="164014"/>
                    <a:pt x="1729892" y="163658"/>
                    <a:pt x="1731112" y="163252"/>
                  </a:cubicBezTo>
                  <a:cubicBezTo>
                    <a:pt x="1733550" y="162845"/>
                    <a:pt x="1738732" y="161525"/>
                    <a:pt x="1746657" y="159289"/>
                  </a:cubicBezTo>
                  <a:cubicBezTo>
                    <a:pt x="1747266" y="159289"/>
                    <a:pt x="1747673" y="159137"/>
                    <a:pt x="1747876" y="158832"/>
                  </a:cubicBezTo>
                  <a:cubicBezTo>
                    <a:pt x="1748079" y="158527"/>
                    <a:pt x="1747977" y="158070"/>
                    <a:pt x="1747571" y="157461"/>
                  </a:cubicBezTo>
                  <a:lnTo>
                    <a:pt x="1743913" y="150755"/>
                  </a:lnTo>
                  <a:cubicBezTo>
                    <a:pt x="1743507" y="149739"/>
                    <a:pt x="1742796" y="149434"/>
                    <a:pt x="1741780" y="149841"/>
                  </a:cubicBezTo>
                  <a:cubicBezTo>
                    <a:pt x="1739544" y="150857"/>
                    <a:pt x="1738122" y="149942"/>
                    <a:pt x="1737513" y="147097"/>
                  </a:cubicBezTo>
                  <a:cubicBezTo>
                    <a:pt x="1737513" y="146081"/>
                    <a:pt x="1737411" y="145370"/>
                    <a:pt x="1737208" y="144964"/>
                  </a:cubicBezTo>
                  <a:lnTo>
                    <a:pt x="1736598" y="142525"/>
                  </a:lnTo>
                  <a:cubicBezTo>
                    <a:pt x="1736598" y="141509"/>
                    <a:pt x="1737005" y="140189"/>
                    <a:pt x="1737817" y="138563"/>
                  </a:cubicBezTo>
                  <a:cubicBezTo>
                    <a:pt x="1738020" y="138157"/>
                    <a:pt x="1740256" y="134499"/>
                    <a:pt x="1744523" y="127590"/>
                  </a:cubicBezTo>
                  <a:cubicBezTo>
                    <a:pt x="1744929" y="126981"/>
                    <a:pt x="1745437" y="126320"/>
                    <a:pt x="1746047" y="125609"/>
                  </a:cubicBezTo>
                  <a:cubicBezTo>
                    <a:pt x="1746657" y="124898"/>
                    <a:pt x="1747165" y="124136"/>
                    <a:pt x="1747571" y="123323"/>
                  </a:cubicBezTo>
                  <a:cubicBezTo>
                    <a:pt x="1748180" y="122713"/>
                    <a:pt x="1748688" y="122053"/>
                    <a:pt x="1749095" y="121342"/>
                  </a:cubicBezTo>
                  <a:cubicBezTo>
                    <a:pt x="1749501" y="120631"/>
                    <a:pt x="1750009" y="119970"/>
                    <a:pt x="1750619" y="119361"/>
                  </a:cubicBezTo>
                  <a:lnTo>
                    <a:pt x="1750009" y="118751"/>
                  </a:lnTo>
                  <a:lnTo>
                    <a:pt x="1744523" y="121494"/>
                  </a:lnTo>
                  <a:cubicBezTo>
                    <a:pt x="1743304" y="121901"/>
                    <a:pt x="1742389" y="122307"/>
                    <a:pt x="1741780" y="122713"/>
                  </a:cubicBezTo>
                  <a:lnTo>
                    <a:pt x="1739646" y="123628"/>
                  </a:lnTo>
                  <a:lnTo>
                    <a:pt x="1737208" y="125152"/>
                  </a:lnTo>
                  <a:lnTo>
                    <a:pt x="1732331" y="126981"/>
                  </a:lnTo>
                  <a:cubicBezTo>
                    <a:pt x="1730909" y="127387"/>
                    <a:pt x="1728775" y="128200"/>
                    <a:pt x="1725930" y="129419"/>
                  </a:cubicBezTo>
                  <a:lnTo>
                    <a:pt x="1723796" y="130029"/>
                  </a:lnTo>
                  <a:cubicBezTo>
                    <a:pt x="1723593" y="130232"/>
                    <a:pt x="1723339" y="130333"/>
                    <a:pt x="1723034" y="130333"/>
                  </a:cubicBezTo>
                  <a:cubicBezTo>
                    <a:pt x="1722730" y="130333"/>
                    <a:pt x="1722476" y="130435"/>
                    <a:pt x="1722273" y="130638"/>
                  </a:cubicBezTo>
                  <a:cubicBezTo>
                    <a:pt x="1721866" y="130841"/>
                    <a:pt x="1721561" y="131045"/>
                    <a:pt x="1721358" y="131248"/>
                  </a:cubicBezTo>
                  <a:cubicBezTo>
                    <a:pt x="1721155" y="131451"/>
                    <a:pt x="1720952" y="131553"/>
                    <a:pt x="1720749" y="131553"/>
                  </a:cubicBezTo>
                  <a:cubicBezTo>
                    <a:pt x="1719732" y="131349"/>
                    <a:pt x="1718412" y="130841"/>
                    <a:pt x="1716786" y="130029"/>
                  </a:cubicBezTo>
                  <a:lnTo>
                    <a:pt x="1714957" y="129114"/>
                  </a:lnTo>
                  <a:cubicBezTo>
                    <a:pt x="1714754" y="129114"/>
                    <a:pt x="1714449" y="129013"/>
                    <a:pt x="1714043" y="128809"/>
                  </a:cubicBezTo>
                  <a:cubicBezTo>
                    <a:pt x="1713636" y="128606"/>
                    <a:pt x="1713433" y="128200"/>
                    <a:pt x="1713433" y="127590"/>
                  </a:cubicBezTo>
                  <a:cubicBezTo>
                    <a:pt x="1713230" y="127387"/>
                    <a:pt x="1712773" y="127082"/>
                    <a:pt x="1712062" y="126676"/>
                  </a:cubicBezTo>
                  <a:cubicBezTo>
                    <a:pt x="1711350" y="126269"/>
                    <a:pt x="1710792" y="125965"/>
                    <a:pt x="1710385" y="125761"/>
                  </a:cubicBezTo>
                  <a:cubicBezTo>
                    <a:pt x="1708759" y="125355"/>
                    <a:pt x="1707337" y="124695"/>
                    <a:pt x="1706118" y="123780"/>
                  </a:cubicBezTo>
                  <a:cubicBezTo>
                    <a:pt x="1704899" y="122866"/>
                    <a:pt x="1704289" y="121799"/>
                    <a:pt x="1704289" y="120580"/>
                  </a:cubicBezTo>
                  <a:cubicBezTo>
                    <a:pt x="1704289" y="119970"/>
                    <a:pt x="1704492" y="119056"/>
                    <a:pt x="1704899" y="117837"/>
                  </a:cubicBezTo>
                  <a:cubicBezTo>
                    <a:pt x="1704899" y="117430"/>
                    <a:pt x="1705102" y="116821"/>
                    <a:pt x="1705508" y="116008"/>
                  </a:cubicBezTo>
                  <a:cubicBezTo>
                    <a:pt x="1705915" y="116211"/>
                    <a:pt x="1706423" y="116465"/>
                    <a:pt x="1707033" y="116770"/>
                  </a:cubicBezTo>
                  <a:cubicBezTo>
                    <a:pt x="1707642" y="117075"/>
                    <a:pt x="1708252" y="117430"/>
                    <a:pt x="1708861" y="117837"/>
                  </a:cubicBezTo>
                  <a:cubicBezTo>
                    <a:pt x="1709471" y="118446"/>
                    <a:pt x="1710385" y="118548"/>
                    <a:pt x="1711604" y="118141"/>
                  </a:cubicBezTo>
                  <a:cubicBezTo>
                    <a:pt x="1715669" y="117329"/>
                    <a:pt x="1719936" y="115703"/>
                    <a:pt x="1724406" y="113265"/>
                  </a:cubicBezTo>
                  <a:lnTo>
                    <a:pt x="1736903" y="108083"/>
                  </a:lnTo>
                  <a:cubicBezTo>
                    <a:pt x="1739748" y="106864"/>
                    <a:pt x="1741881" y="106051"/>
                    <a:pt x="1743304" y="105645"/>
                  </a:cubicBezTo>
                  <a:cubicBezTo>
                    <a:pt x="1744320" y="105441"/>
                    <a:pt x="1745336" y="105137"/>
                    <a:pt x="1746352" y="104730"/>
                  </a:cubicBezTo>
                  <a:cubicBezTo>
                    <a:pt x="1747368" y="104324"/>
                    <a:pt x="1748587" y="103917"/>
                    <a:pt x="1750009" y="103511"/>
                  </a:cubicBezTo>
                  <a:cubicBezTo>
                    <a:pt x="1752651" y="102495"/>
                    <a:pt x="1753870" y="101987"/>
                    <a:pt x="1753667" y="101987"/>
                  </a:cubicBezTo>
                  <a:cubicBezTo>
                    <a:pt x="1754073" y="101987"/>
                    <a:pt x="1754683" y="101885"/>
                    <a:pt x="1755496" y="101682"/>
                  </a:cubicBezTo>
                  <a:cubicBezTo>
                    <a:pt x="1756308" y="101479"/>
                    <a:pt x="1756918" y="101276"/>
                    <a:pt x="1757325" y="101073"/>
                  </a:cubicBezTo>
                  <a:cubicBezTo>
                    <a:pt x="1757731" y="100666"/>
                    <a:pt x="1758341" y="100514"/>
                    <a:pt x="1759153" y="100615"/>
                  </a:cubicBezTo>
                  <a:close/>
                  <a:moveTo>
                    <a:pt x="930478" y="100615"/>
                  </a:moveTo>
                  <a:cubicBezTo>
                    <a:pt x="931291" y="100717"/>
                    <a:pt x="931901" y="100768"/>
                    <a:pt x="932307" y="100768"/>
                  </a:cubicBezTo>
                  <a:cubicBezTo>
                    <a:pt x="933933" y="100971"/>
                    <a:pt x="936371" y="101479"/>
                    <a:pt x="939622" y="102292"/>
                  </a:cubicBezTo>
                  <a:cubicBezTo>
                    <a:pt x="940841" y="102698"/>
                    <a:pt x="941959" y="103308"/>
                    <a:pt x="942975" y="104121"/>
                  </a:cubicBezTo>
                  <a:cubicBezTo>
                    <a:pt x="943991" y="104933"/>
                    <a:pt x="944702" y="105543"/>
                    <a:pt x="945109" y="105949"/>
                  </a:cubicBezTo>
                  <a:lnTo>
                    <a:pt x="949681" y="110826"/>
                  </a:lnTo>
                  <a:cubicBezTo>
                    <a:pt x="951103" y="113265"/>
                    <a:pt x="951814" y="114992"/>
                    <a:pt x="951814" y="116008"/>
                  </a:cubicBezTo>
                  <a:cubicBezTo>
                    <a:pt x="951611" y="116414"/>
                    <a:pt x="951306" y="116719"/>
                    <a:pt x="950900" y="116922"/>
                  </a:cubicBezTo>
                  <a:cubicBezTo>
                    <a:pt x="950493" y="117125"/>
                    <a:pt x="950189" y="117227"/>
                    <a:pt x="949985" y="117227"/>
                  </a:cubicBezTo>
                  <a:cubicBezTo>
                    <a:pt x="946328" y="120885"/>
                    <a:pt x="944093" y="123018"/>
                    <a:pt x="943280" y="123628"/>
                  </a:cubicBezTo>
                  <a:cubicBezTo>
                    <a:pt x="937793" y="129724"/>
                    <a:pt x="935253" y="132569"/>
                    <a:pt x="935660" y="132162"/>
                  </a:cubicBezTo>
                  <a:cubicBezTo>
                    <a:pt x="935660" y="132365"/>
                    <a:pt x="935609" y="132518"/>
                    <a:pt x="935507" y="132619"/>
                  </a:cubicBezTo>
                  <a:cubicBezTo>
                    <a:pt x="935406" y="132721"/>
                    <a:pt x="935253" y="132772"/>
                    <a:pt x="935050" y="132772"/>
                  </a:cubicBezTo>
                  <a:cubicBezTo>
                    <a:pt x="934237" y="132365"/>
                    <a:pt x="933679" y="132416"/>
                    <a:pt x="933374" y="132924"/>
                  </a:cubicBezTo>
                  <a:cubicBezTo>
                    <a:pt x="933069" y="133432"/>
                    <a:pt x="932917" y="133686"/>
                    <a:pt x="932917" y="133686"/>
                  </a:cubicBezTo>
                  <a:lnTo>
                    <a:pt x="929564" y="137344"/>
                  </a:lnTo>
                  <a:cubicBezTo>
                    <a:pt x="928954" y="138563"/>
                    <a:pt x="928446" y="139173"/>
                    <a:pt x="928040" y="139173"/>
                  </a:cubicBezTo>
                  <a:cubicBezTo>
                    <a:pt x="927837" y="139376"/>
                    <a:pt x="926922" y="139782"/>
                    <a:pt x="925297" y="140392"/>
                  </a:cubicBezTo>
                  <a:lnTo>
                    <a:pt x="923468" y="141306"/>
                  </a:lnTo>
                  <a:cubicBezTo>
                    <a:pt x="923061" y="142119"/>
                    <a:pt x="922147" y="142932"/>
                    <a:pt x="920725" y="143745"/>
                  </a:cubicBezTo>
                  <a:cubicBezTo>
                    <a:pt x="919912" y="144557"/>
                    <a:pt x="919912" y="145065"/>
                    <a:pt x="920725" y="145269"/>
                  </a:cubicBezTo>
                  <a:lnTo>
                    <a:pt x="922858" y="147097"/>
                  </a:lnTo>
                  <a:cubicBezTo>
                    <a:pt x="927938" y="152177"/>
                    <a:pt x="930478" y="154717"/>
                    <a:pt x="930478" y="154717"/>
                  </a:cubicBezTo>
                  <a:cubicBezTo>
                    <a:pt x="930681" y="155327"/>
                    <a:pt x="931291" y="155632"/>
                    <a:pt x="932307" y="155632"/>
                  </a:cubicBezTo>
                  <a:cubicBezTo>
                    <a:pt x="933526" y="155429"/>
                    <a:pt x="934999" y="155225"/>
                    <a:pt x="936727" y="155022"/>
                  </a:cubicBezTo>
                  <a:cubicBezTo>
                    <a:pt x="938454" y="154819"/>
                    <a:pt x="940435" y="154413"/>
                    <a:pt x="942670" y="153803"/>
                  </a:cubicBezTo>
                  <a:cubicBezTo>
                    <a:pt x="943889" y="153600"/>
                    <a:pt x="946429" y="153092"/>
                    <a:pt x="950290" y="152279"/>
                  </a:cubicBezTo>
                  <a:lnTo>
                    <a:pt x="959129" y="150450"/>
                  </a:lnTo>
                  <a:cubicBezTo>
                    <a:pt x="959942" y="150044"/>
                    <a:pt x="963397" y="149129"/>
                    <a:pt x="969493" y="147707"/>
                  </a:cubicBezTo>
                  <a:cubicBezTo>
                    <a:pt x="971728" y="147097"/>
                    <a:pt x="973150" y="146691"/>
                    <a:pt x="973760" y="146488"/>
                  </a:cubicBezTo>
                  <a:lnTo>
                    <a:pt x="975893" y="146488"/>
                  </a:lnTo>
                  <a:lnTo>
                    <a:pt x="980770" y="145573"/>
                  </a:lnTo>
                  <a:cubicBezTo>
                    <a:pt x="981380" y="145370"/>
                    <a:pt x="981989" y="145167"/>
                    <a:pt x="982599" y="144964"/>
                  </a:cubicBezTo>
                  <a:cubicBezTo>
                    <a:pt x="983209" y="144761"/>
                    <a:pt x="983920" y="144659"/>
                    <a:pt x="984733" y="144659"/>
                  </a:cubicBezTo>
                  <a:cubicBezTo>
                    <a:pt x="986561" y="144456"/>
                    <a:pt x="989203" y="144557"/>
                    <a:pt x="992657" y="144964"/>
                  </a:cubicBezTo>
                  <a:lnTo>
                    <a:pt x="993572" y="144964"/>
                  </a:lnTo>
                  <a:cubicBezTo>
                    <a:pt x="994588" y="144964"/>
                    <a:pt x="995604" y="145370"/>
                    <a:pt x="996620" y="146183"/>
                  </a:cubicBezTo>
                  <a:cubicBezTo>
                    <a:pt x="997433" y="147402"/>
                    <a:pt x="998652" y="148317"/>
                    <a:pt x="1000277" y="148926"/>
                  </a:cubicBezTo>
                  <a:cubicBezTo>
                    <a:pt x="1000684" y="149129"/>
                    <a:pt x="1001497" y="149637"/>
                    <a:pt x="1002716" y="150450"/>
                  </a:cubicBezTo>
                  <a:cubicBezTo>
                    <a:pt x="1003935" y="151263"/>
                    <a:pt x="1004849" y="152279"/>
                    <a:pt x="1005459" y="153498"/>
                  </a:cubicBezTo>
                  <a:cubicBezTo>
                    <a:pt x="1005662" y="153905"/>
                    <a:pt x="1005967" y="154362"/>
                    <a:pt x="1006373" y="154870"/>
                  </a:cubicBezTo>
                  <a:cubicBezTo>
                    <a:pt x="1006780" y="155378"/>
                    <a:pt x="1006983" y="155937"/>
                    <a:pt x="1006983" y="156546"/>
                  </a:cubicBezTo>
                  <a:lnTo>
                    <a:pt x="1006983" y="156851"/>
                  </a:lnTo>
                  <a:cubicBezTo>
                    <a:pt x="1006983" y="158477"/>
                    <a:pt x="1006373" y="159289"/>
                    <a:pt x="1005154" y="159289"/>
                  </a:cubicBezTo>
                  <a:cubicBezTo>
                    <a:pt x="1004545" y="159696"/>
                    <a:pt x="1004037" y="160204"/>
                    <a:pt x="1003630" y="160813"/>
                  </a:cubicBezTo>
                  <a:cubicBezTo>
                    <a:pt x="1003224" y="161829"/>
                    <a:pt x="1002411" y="162337"/>
                    <a:pt x="1001192" y="162337"/>
                  </a:cubicBezTo>
                  <a:lnTo>
                    <a:pt x="999668" y="162337"/>
                  </a:lnTo>
                  <a:lnTo>
                    <a:pt x="995401" y="161728"/>
                  </a:lnTo>
                  <a:cubicBezTo>
                    <a:pt x="995197" y="161525"/>
                    <a:pt x="994689" y="161423"/>
                    <a:pt x="993877" y="161423"/>
                  </a:cubicBezTo>
                  <a:cubicBezTo>
                    <a:pt x="992657" y="161423"/>
                    <a:pt x="991743" y="161525"/>
                    <a:pt x="991133" y="161728"/>
                  </a:cubicBezTo>
                  <a:cubicBezTo>
                    <a:pt x="990321" y="162337"/>
                    <a:pt x="988898" y="162642"/>
                    <a:pt x="986866" y="162642"/>
                  </a:cubicBezTo>
                  <a:lnTo>
                    <a:pt x="972236" y="164776"/>
                  </a:lnTo>
                  <a:cubicBezTo>
                    <a:pt x="969391" y="165182"/>
                    <a:pt x="967461" y="165589"/>
                    <a:pt x="966445" y="165995"/>
                  </a:cubicBezTo>
                  <a:cubicBezTo>
                    <a:pt x="966241" y="165995"/>
                    <a:pt x="965530" y="166198"/>
                    <a:pt x="964311" y="166605"/>
                  </a:cubicBezTo>
                  <a:cubicBezTo>
                    <a:pt x="962685" y="166808"/>
                    <a:pt x="958113" y="167722"/>
                    <a:pt x="950595" y="169348"/>
                  </a:cubicBezTo>
                  <a:cubicBezTo>
                    <a:pt x="949985" y="169551"/>
                    <a:pt x="946836" y="170161"/>
                    <a:pt x="941146" y="171177"/>
                  </a:cubicBezTo>
                  <a:lnTo>
                    <a:pt x="940537" y="171481"/>
                  </a:lnTo>
                  <a:cubicBezTo>
                    <a:pt x="942162" y="175749"/>
                    <a:pt x="943483" y="180422"/>
                    <a:pt x="944499" y="185502"/>
                  </a:cubicBezTo>
                  <a:lnTo>
                    <a:pt x="944194" y="187026"/>
                  </a:lnTo>
                  <a:cubicBezTo>
                    <a:pt x="943991" y="187433"/>
                    <a:pt x="943991" y="187890"/>
                    <a:pt x="944194" y="188398"/>
                  </a:cubicBezTo>
                  <a:cubicBezTo>
                    <a:pt x="944397" y="188906"/>
                    <a:pt x="944397" y="189363"/>
                    <a:pt x="944194" y="189769"/>
                  </a:cubicBezTo>
                  <a:cubicBezTo>
                    <a:pt x="943991" y="190785"/>
                    <a:pt x="943788" y="192411"/>
                    <a:pt x="943585" y="194646"/>
                  </a:cubicBezTo>
                  <a:cubicBezTo>
                    <a:pt x="943381" y="196881"/>
                    <a:pt x="942873" y="198710"/>
                    <a:pt x="942061" y="200133"/>
                  </a:cubicBezTo>
                  <a:cubicBezTo>
                    <a:pt x="941857" y="200539"/>
                    <a:pt x="941553" y="201047"/>
                    <a:pt x="941146" y="201657"/>
                  </a:cubicBezTo>
                  <a:cubicBezTo>
                    <a:pt x="940740" y="202266"/>
                    <a:pt x="940333" y="202673"/>
                    <a:pt x="939927" y="202876"/>
                  </a:cubicBezTo>
                  <a:cubicBezTo>
                    <a:pt x="939724" y="203079"/>
                    <a:pt x="939622" y="203485"/>
                    <a:pt x="939622" y="204095"/>
                  </a:cubicBezTo>
                  <a:cubicBezTo>
                    <a:pt x="939622" y="206127"/>
                    <a:pt x="939317" y="207651"/>
                    <a:pt x="938708" y="208667"/>
                  </a:cubicBezTo>
                  <a:cubicBezTo>
                    <a:pt x="938301" y="209073"/>
                    <a:pt x="938098" y="209785"/>
                    <a:pt x="938098" y="210801"/>
                  </a:cubicBezTo>
                  <a:cubicBezTo>
                    <a:pt x="938098" y="211613"/>
                    <a:pt x="937387" y="212223"/>
                    <a:pt x="935965" y="212629"/>
                  </a:cubicBezTo>
                  <a:cubicBezTo>
                    <a:pt x="935965" y="212629"/>
                    <a:pt x="935914" y="212680"/>
                    <a:pt x="935812" y="212782"/>
                  </a:cubicBezTo>
                  <a:cubicBezTo>
                    <a:pt x="935711" y="212883"/>
                    <a:pt x="935660" y="212934"/>
                    <a:pt x="935660" y="212934"/>
                  </a:cubicBezTo>
                  <a:cubicBezTo>
                    <a:pt x="935457" y="213747"/>
                    <a:pt x="934949" y="214560"/>
                    <a:pt x="934136" y="215373"/>
                  </a:cubicBezTo>
                  <a:cubicBezTo>
                    <a:pt x="933323" y="216185"/>
                    <a:pt x="932815" y="216795"/>
                    <a:pt x="932612" y="217201"/>
                  </a:cubicBezTo>
                  <a:cubicBezTo>
                    <a:pt x="932409" y="217608"/>
                    <a:pt x="932104" y="218065"/>
                    <a:pt x="931697" y="218573"/>
                  </a:cubicBezTo>
                  <a:cubicBezTo>
                    <a:pt x="931291" y="219081"/>
                    <a:pt x="931088" y="219538"/>
                    <a:pt x="931088" y="219945"/>
                  </a:cubicBezTo>
                  <a:cubicBezTo>
                    <a:pt x="931291" y="220351"/>
                    <a:pt x="931088" y="220656"/>
                    <a:pt x="930478" y="220859"/>
                  </a:cubicBezTo>
                  <a:cubicBezTo>
                    <a:pt x="929869" y="221062"/>
                    <a:pt x="929462" y="221265"/>
                    <a:pt x="929259" y="221469"/>
                  </a:cubicBezTo>
                  <a:lnTo>
                    <a:pt x="926211" y="222993"/>
                  </a:lnTo>
                  <a:cubicBezTo>
                    <a:pt x="926211" y="223196"/>
                    <a:pt x="926109" y="223297"/>
                    <a:pt x="925906" y="223297"/>
                  </a:cubicBezTo>
                  <a:cubicBezTo>
                    <a:pt x="924890" y="223094"/>
                    <a:pt x="923773" y="223196"/>
                    <a:pt x="922553" y="223602"/>
                  </a:cubicBezTo>
                  <a:cubicBezTo>
                    <a:pt x="921334" y="224009"/>
                    <a:pt x="920217" y="224212"/>
                    <a:pt x="919201" y="224212"/>
                  </a:cubicBezTo>
                  <a:cubicBezTo>
                    <a:pt x="918997" y="224212"/>
                    <a:pt x="918489" y="224212"/>
                    <a:pt x="917677" y="224212"/>
                  </a:cubicBezTo>
                  <a:cubicBezTo>
                    <a:pt x="916864" y="224212"/>
                    <a:pt x="916254" y="224517"/>
                    <a:pt x="915848" y="225126"/>
                  </a:cubicBezTo>
                  <a:cubicBezTo>
                    <a:pt x="915848" y="225329"/>
                    <a:pt x="915543" y="225431"/>
                    <a:pt x="914933" y="225431"/>
                  </a:cubicBezTo>
                  <a:cubicBezTo>
                    <a:pt x="914324" y="225228"/>
                    <a:pt x="913105" y="224974"/>
                    <a:pt x="911276" y="224669"/>
                  </a:cubicBezTo>
                  <a:cubicBezTo>
                    <a:pt x="909447" y="224364"/>
                    <a:pt x="908025" y="223602"/>
                    <a:pt x="907009" y="222383"/>
                  </a:cubicBezTo>
                  <a:cubicBezTo>
                    <a:pt x="906602" y="221977"/>
                    <a:pt x="906094" y="221519"/>
                    <a:pt x="905485" y="221011"/>
                  </a:cubicBezTo>
                  <a:cubicBezTo>
                    <a:pt x="904875" y="220503"/>
                    <a:pt x="904367" y="220046"/>
                    <a:pt x="903961" y="219640"/>
                  </a:cubicBezTo>
                  <a:lnTo>
                    <a:pt x="901522" y="216287"/>
                  </a:lnTo>
                  <a:lnTo>
                    <a:pt x="896950" y="209581"/>
                  </a:lnTo>
                  <a:cubicBezTo>
                    <a:pt x="892886" y="204705"/>
                    <a:pt x="888822" y="199421"/>
                    <a:pt x="884758" y="193732"/>
                  </a:cubicBezTo>
                  <a:cubicBezTo>
                    <a:pt x="882929" y="191497"/>
                    <a:pt x="881609" y="189363"/>
                    <a:pt x="880796" y="187331"/>
                  </a:cubicBezTo>
                  <a:cubicBezTo>
                    <a:pt x="880389" y="186518"/>
                    <a:pt x="879983" y="186112"/>
                    <a:pt x="879577" y="186112"/>
                  </a:cubicBezTo>
                  <a:cubicBezTo>
                    <a:pt x="879170" y="186112"/>
                    <a:pt x="878561" y="186213"/>
                    <a:pt x="877748" y="186417"/>
                  </a:cubicBezTo>
                  <a:cubicBezTo>
                    <a:pt x="875919" y="187229"/>
                    <a:pt x="873379" y="187941"/>
                    <a:pt x="870128" y="188550"/>
                  </a:cubicBezTo>
                  <a:cubicBezTo>
                    <a:pt x="865861" y="189566"/>
                    <a:pt x="861898" y="190379"/>
                    <a:pt x="858241" y="190989"/>
                  </a:cubicBezTo>
                  <a:cubicBezTo>
                    <a:pt x="856615" y="190989"/>
                    <a:pt x="855193" y="190379"/>
                    <a:pt x="853973" y="189160"/>
                  </a:cubicBezTo>
                  <a:cubicBezTo>
                    <a:pt x="851941" y="187534"/>
                    <a:pt x="850214" y="186315"/>
                    <a:pt x="848792" y="185502"/>
                  </a:cubicBezTo>
                  <a:cubicBezTo>
                    <a:pt x="846353" y="184283"/>
                    <a:pt x="845134" y="182251"/>
                    <a:pt x="845134" y="179406"/>
                  </a:cubicBezTo>
                  <a:cubicBezTo>
                    <a:pt x="845134" y="177984"/>
                    <a:pt x="845337" y="176765"/>
                    <a:pt x="845744" y="175749"/>
                  </a:cubicBezTo>
                  <a:cubicBezTo>
                    <a:pt x="846150" y="175139"/>
                    <a:pt x="846760" y="174733"/>
                    <a:pt x="847573" y="174529"/>
                  </a:cubicBezTo>
                  <a:cubicBezTo>
                    <a:pt x="848385" y="174326"/>
                    <a:pt x="848893" y="174225"/>
                    <a:pt x="849097" y="174225"/>
                  </a:cubicBezTo>
                  <a:cubicBezTo>
                    <a:pt x="850113" y="174021"/>
                    <a:pt x="851078" y="173971"/>
                    <a:pt x="851992" y="174072"/>
                  </a:cubicBezTo>
                  <a:cubicBezTo>
                    <a:pt x="852907" y="174174"/>
                    <a:pt x="853669" y="174225"/>
                    <a:pt x="854278" y="174225"/>
                  </a:cubicBezTo>
                  <a:cubicBezTo>
                    <a:pt x="854278" y="175241"/>
                    <a:pt x="854380" y="176003"/>
                    <a:pt x="854583" y="176511"/>
                  </a:cubicBezTo>
                  <a:cubicBezTo>
                    <a:pt x="854786" y="177019"/>
                    <a:pt x="855091" y="177273"/>
                    <a:pt x="855497" y="177273"/>
                  </a:cubicBezTo>
                  <a:cubicBezTo>
                    <a:pt x="856310" y="177273"/>
                    <a:pt x="857021" y="177171"/>
                    <a:pt x="857631" y="176968"/>
                  </a:cubicBezTo>
                  <a:lnTo>
                    <a:pt x="872261" y="172396"/>
                  </a:lnTo>
                  <a:lnTo>
                    <a:pt x="883234" y="169043"/>
                  </a:lnTo>
                  <a:lnTo>
                    <a:pt x="894512" y="165690"/>
                  </a:lnTo>
                  <a:cubicBezTo>
                    <a:pt x="895934" y="165081"/>
                    <a:pt x="897306" y="164623"/>
                    <a:pt x="898627" y="164319"/>
                  </a:cubicBezTo>
                  <a:cubicBezTo>
                    <a:pt x="899947" y="164014"/>
                    <a:pt x="901217" y="163658"/>
                    <a:pt x="902437" y="163252"/>
                  </a:cubicBezTo>
                  <a:cubicBezTo>
                    <a:pt x="904875" y="162845"/>
                    <a:pt x="910057" y="161525"/>
                    <a:pt x="917981" y="159289"/>
                  </a:cubicBezTo>
                  <a:cubicBezTo>
                    <a:pt x="918591" y="159289"/>
                    <a:pt x="918997" y="159137"/>
                    <a:pt x="919201" y="158832"/>
                  </a:cubicBezTo>
                  <a:cubicBezTo>
                    <a:pt x="919404" y="158527"/>
                    <a:pt x="919302" y="158070"/>
                    <a:pt x="918896" y="157461"/>
                  </a:cubicBezTo>
                  <a:lnTo>
                    <a:pt x="915238" y="150755"/>
                  </a:lnTo>
                  <a:cubicBezTo>
                    <a:pt x="914832" y="149739"/>
                    <a:pt x="914121" y="149434"/>
                    <a:pt x="913105" y="149841"/>
                  </a:cubicBezTo>
                  <a:cubicBezTo>
                    <a:pt x="910869" y="150857"/>
                    <a:pt x="909447" y="149942"/>
                    <a:pt x="908837" y="147097"/>
                  </a:cubicBezTo>
                  <a:cubicBezTo>
                    <a:pt x="908837" y="146081"/>
                    <a:pt x="908736" y="145370"/>
                    <a:pt x="908533" y="144964"/>
                  </a:cubicBezTo>
                  <a:lnTo>
                    <a:pt x="907923" y="142525"/>
                  </a:lnTo>
                  <a:cubicBezTo>
                    <a:pt x="907923" y="141509"/>
                    <a:pt x="908329" y="140189"/>
                    <a:pt x="909142" y="138563"/>
                  </a:cubicBezTo>
                  <a:cubicBezTo>
                    <a:pt x="909345" y="138157"/>
                    <a:pt x="911581" y="134499"/>
                    <a:pt x="915848" y="127590"/>
                  </a:cubicBezTo>
                  <a:cubicBezTo>
                    <a:pt x="916254" y="126981"/>
                    <a:pt x="916762" y="126320"/>
                    <a:pt x="917372" y="125609"/>
                  </a:cubicBezTo>
                  <a:cubicBezTo>
                    <a:pt x="917981" y="124898"/>
                    <a:pt x="918489" y="124136"/>
                    <a:pt x="918896" y="123323"/>
                  </a:cubicBezTo>
                  <a:cubicBezTo>
                    <a:pt x="919505" y="122713"/>
                    <a:pt x="920013" y="122053"/>
                    <a:pt x="920420" y="121342"/>
                  </a:cubicBezTo>
                  <a:cubicBezTo>
                    <a:pt x="920826" y="120631"/>
                    <a:pt x="921334" y="119970"/>
                    <a:pt x="921944" y="119361"/>
                  </a:cubicBezTo>
                  <a:lnTo>
                    <a:pt x="921334" y="118751"/>
                  </a:lnTo>
                  <a:lnTo>
                    <a:pt x="915848" y="121494"/>
                  </a:lnTo>
                  <a:cubicBezTo>
                    <a:pt x="914629" y="121901"/>
                    <a:pt x="913714" y="122307"/>
                    <a:pt x="913105" y="122713"/>
                  </a:cubicBezTo>
                  <a:lnTo>
                    <a:pt x="910971" y="123628"/>
                  </a:lnTo>
                  <a:lnTo>
                    <a:pt x="908533" y="125152"/>
                  </a:lnTo>
                  <a:lnTo>
                    <a:pt x="903656" y="126981"/>
                  </a:lnTo>
                  <a:cubicBezTo>
                    <a:pt x="902233" y="127387"/>
                    <a:pt x="900100" y="128200"/>
                    <a:pt x="897255" y="129419"/>
                  </a:cubicBezTo>
                  <a:lnTo>
                    <a:pt x="895121" y="130029"/>
                  </a:lnTo>
                  <a:cubicBezTo>
                    <a:pt x="894918" y="130232"/>
                    <a:pt x="894664" y="130333"/>
                    <a:pt x="894359" y="130333"/>
                  </a:cubicBezTo>
                  <a:cubicBezTo>
                    <a:pt x="894055" y="130333"/>
                    <a:pt x="893801" y="130435"/>
                    <a:pt x="893597" y="130638"/>
                  </a:cubicBezTo>
                  <a:cubicBezTo>
                    <a:pt x="893191" y="130841"/>
                    <a:pt x="892886" y="131045"/>
                    <a:pt x="892683" y="131248"/>
                  </a:cubicBezTo>
                  <a:cubicBezTo>
                    <a:pt x="892480" y="131451"/>
                    <a:pt x="892277" y="131553"/>
                    <a:pt x="892073" y="131553"/>
                  </a:cubicBezTo>
                  <a:cubicBezTo>
                    <a:pt x="891057" y="131349"/>
                    <a:pt x="889737" y="130841"/>
                    <a:pt x="888111" y="130029"/>
                  </a:cubicBezTo>
                  <a:lnTo>
                    <a:pt x="886282" y="129114"/>
                  </a:lnTo>
                  <a:cubicBezTo>
                    <a:pt x="886079" y="129114"/>
                    <a:pt x="885774" y="129013"/>
                    <a:pt x="885368" y="128809"/>
                  </a:cubicBezTo>
                  <a:cubicBezTo>
                    <a:pt x="884961" y="128606"/>
                    <a:pt x="884758" y="128200"/>
                    <a:pt x="884758" y="127590"/>
                  </a:cubicBezTo>
                  <a:cubicBezTo>
                    <a:pt x="884555" y="127387"/>
                    <a:pt x="884098" y="127082"/>
                    <a:pt x="883387" y="126676"/>
                  </a:cubicBezTo>
                  <a:cubicBezTo>
                    <a:pt x="882675" y="126269"/>
                    <a:pt x="882117" y="125965"/>
                    <a:pt x="881710" y="125761"/>
                  </a:cubicBezTo>
                  <a:cubicBezTo>
                    <a:pt x="880085" y="125355"/>
                    <a:pt x="878662" y="124695"/>
                    <a:pt x="877443" y="123780"/>
                  </a:cubicBezTo>
                  <a:cubicBezTo>
                    <a:pt x="876224" y="122866"/>
                    <a:pt x="875614" y="121799"/>
                    <a:pt x="875614" y="120580"/>
                  </a:cubicBezTo>
                  <a:cubicBezTo>
                    <a:pt x="875614" y="119970"/>
                    <a:pt x="875817" y="119056"/>
                    <a:pt x="876224" y="117837"/>
                  </a:cubicBezTo>
                  <a:cubicBezTo>
                    <a:pt x="876224" y="117430"/>
                    <a:pt x="876427" y="116821"/>
                    <a:pt x="876833" y="116008"/>
                  </a:cubicBezTo>
                  <a:cubicBezTo>
                    <a:pt x="877240" y="116211"/>
                    <a:pt x="877748" y="116465"/>
                    <a:pt x="878357" y="116770"/>
                  </a:cubicBezTo>
                  <a:cubicBezTo>
                    <a:pt x="878967" y="117075"/>
                    <a:pt x="879577" y="117430"/>
                    <a:pt x="880186" y="117837"/>
                  </a:cubicBezTo>
                  <a:cubicBezTo>
                    <a:pt x="880796" y="118446"/>
                    <a:pt x="881710" y="118548"/>
                    <a:pt x="882929" y="118141"/>
                  </a:cubicBezTo>
                  <a:cubicBezTo>
                    <a:pt x="886993" y="117329"/>
                    <a:pt x="891261" y="115703"/>
                    <a:pt x="895731" y="113265"/>
                  </a:cubicBezTo>
                  <a:lnTo>
                    <a:pt x="908228" y="108083"/>
                  </a:lnTo>
                  <a:cubicBezTo>
                    <a:pt x="911073" y="106864"/>
                    <a:pt x="913206" y="106051"/>
                    <a:pt x="914629" y="105645"/>
                  </a:cubicBezTo>
                  <a:cubicBezTo>
                    <a:pt x="915645" y="105441"/>
                    <a:pt x="916661" y="105137"/>
                    <a:pt x="917677" y="104730"/>
                  </a:cubicBezTo>
                  <a:cubicBezTo>
                    <a:pt x="918693" y="104324"/>
                    <a:pt x="919912" y="103917"/>
                    <a:pt x="921334" y="103511"/>
                  </a:cubicBezTo>
                  <a:cubicBezTo>
                    <a:pt x="923976" y="102495"/>
                    <a:pt x="925195" y="101987"/>
                    <a:pt x="924992" y="101987"/>
                  </a:cubicBezTo>
                  <a:cubicBezTo>
                    <a:pt x="925398" y="101987"/>
                    <a:pt x="926008" y="101885"/>
                    <a:pt x="926821" y="101682"/>
                  </a:cubicBezTo>
                  <a:cubicBezTo>
                    <a:pt x="927633" y="101479"/>
                    <a:pt x="928243" y="101276"/>
                    <a:pt x="928649" y="101073"/>
                  </a:cubicBezTo>
                  <a:cubicBezTo>
                    <a:pt x="929056" y="100666"/>
                    <a:pt x="929665" y="100514"/>
                    <a:pt x="930478" y="100615"/>
                  </a:cubicBezTo>
                  <a:close/>
                  <a:moveTo>
                    <a:pt x="670103" y="100463"/>
                  </a:moveTo>
                  <a:cubicBezTo>
                    <a:pt x="670306" y="100463"/>
                    <a:pt x="670712" y="100768"/>
                    <a:pt x="671322" y="101377"/>
                  </a:cubicBezTo>
                  <a:cubicBezTo>
                    <a:pt x="671322" y="101581"/>
                    <a:pt x="671525" y="101682"/>
                    <a:pt x="671932" y="101682"/>
                  </a:cubicBezTo>
                  <a:lnTo>
                    <a:pt x="671627" y="102292"/>
                  </a:lnTo>
                  <a:cubicBezTo>
                    <a:pt x="672236" y="102698"/>
                    <a:pt x="672948" y="103511"/>
                    <a:pt x="673760" y="104730"/>
                  </a:cubicBezTo>
                  <a:cubicBezTo>
                    <a:pt x="674573" y="105949"/>
                    <a:pt x="674776" y="106864"/>
                    <a:pt x="674370" y="107473"/>
                  </a:cubicBezTo>
                  <a:cubicBezTo>
                    <a:pt x="674167" y="107880"/>
                    <a:pt x="673913" y="108439"/>
                    <a:pt x="673608" y="109150"/>
                  </a:cubicBezTo>
                  <a:cubicBezTo>
                    <a:pt x="673303" y="109861"/>
                    <a:pt x="672846" y="110420"/>
                    <a:pt x="672236" y="110826"/>
                  </a:cubicBezTo>
                  <a:cubicBezTo>
                    <a:pt x="671830" y="111233"/>
                    <a:pt x="671474" y="111690"/>
                    <a:pt x="671170" y="112198"/>
                  </a:cubicBezTo>
                  <a:cubicBezTo>
                    <a:pt x="670865" y="112706"/>
                    <a:pt x="670509" y="113163"/>
                    <a:pt x="670103" y="113569"/>
                  </a:cubicBezTo>
                  <a:cubicBezTo>
                    <a:pt x="668477" y="115398"/>
                    <a:pt x="667258" y="116719"/>
                    <a:pt x="666445" y="117532"/>
                  </a:cubicBezTo>
                  <a:cubicBezTo>
                    <a:pt x="665226" y="118345"/>
                    <a:pt x="663854" y="119361"/>
                    <a:pt x="662330" y="120580"/>
                  </a:cubicBezTo>
                  <a:cubicBezTo>
                    <a:pt x="660806" y="121799"/>
                    <a:pt x="659029" y="123120"/>
                    <a:pt x="656996" y="124542"/>
                  </a:cubicBezTo>
                  <a:cubicBezTo>
                    <a:pt x="655371" y="126168"/>
                    <a:pt x="653136" y="127692"/>
                    <a:pt x="650291" y="129114"/>
                  </a:cubicBezTo>
                  <a:cubicBezTo>
                    <a:pt x="648868" y="130537"/>
                    <a:pt x="647446" y="131553"/>
                    <a:pt x="646024" y="132162"/>
                  </a:cubicBezTo>
                  <a:lnTo>
                    <a:pt x="641147" y="134905"/>
                  </a:lnTo>
                  <a:cubicBezTo>
                    <a:pt x="639521" y="135718"/>
                    <a:pt x="637489" y="136531"/>
                    <a:pt x="635051" y="137344"/>
                  </a:cubicBezTo>
                  <a:lnTo>
                    <a:pt x="644500" y="128200"/>
                  </a:lnTo>
                  <a:lnTo>
                    <a:pt x="641452" y="125152"/>
                  </a:lnTo>
                  <a:cubicBezTo>
                    <a:pt x="641045" y="124949"/>
                    <a:pt x="640436" y="124745"/>
                    <a:pt x="639623" y="124542"/>
                  </a:cubicBezTo>
                  <a:cubicBezTo>
                    <a:pt x="638810" y="124339"/>
                    <a:pt x="638302" y="124034"/>
                    <a:pt x="638099" y="123628"/>
                  </a:cubicBezTo>
                  <a:cubicBezTo>
                    <a:pt x="636676" y="122815"/>
                    <a:pt x="635457" y="122053"/>
                    <a:pt x="634441" y="121342"/>
                  </a:cubicBezTo>
                  <a:cubicBezTo>
                    <a:pt x="633425" y="120631"/>
                    <a:pt x="632409" y="119970"/>
                    <a:pt x="631393" y="119361"/>
                  </a:cubicBezTo>
                  <a:cubicBezTo>
                    <a:pt x="631190" y="119361"/>
                    <a:pt x="631089" y="119259"/>
                    <a:pt x="631089" y="119056"/>
                  </a:cubicBezTo>
                  <a:cubicBezTo>
                    <a:pt x="631089" y="118853"/>
                    <a:pt x="630987" y="118649"/>
                    <a:pt x="630784" y="118446"/>
                  </a:cubicBezTo>
                  <a:lnTo>
                    <a:pt x="630784" y="116617"/>
                  </a:lnTo>
                  <a:cubicBezTo>
                    <a:pt x="630784" y="116617"/>
                    <a:pt x="631089" y="116313"/>
                    <a:pt x="631698" y="115703"/>
                  </a:cubicBezTo>
                  <a:lnTo>
                    <a:pt x="631393" y="115398"/>
                  </a:lnTo>
                  <a:lnTo>
                    <a:pt x="630479" y="112045"/>
                  </a:lnTo>
                  <a:cubicBezTo>
                    <a:pt x="630885" y="112045"/>
                    <a:pt x="631393" y="112350"/>
                    <a:pt x="632003" y="112960"/>
                  </a:cubicBezTo>
                  <a:cubicBezTo>
                    <a:pt x="633222" y="114179"/>
                    <a:pt x="634441" y="114789"/>
                    <a:pt x="635660" y="114789"/>
                  </a:cubicBezTo>
                  <a:cubicBezTo>
                    <a:pt x="636676" y="114789"/>
                    <a:pt x="637997" y="114382"/>
                    <a:pt x="639623" y="113569"/>
                  </a:cubicBezTo>
                  <a:lnTo>
                    <a:pt x="653034" y="107169"/>
                  </a:lnTo>
                  <a:cubicBezTo>
                    <a:pt x="655879" y="105543"/>
                    <a:pt x="657504" y="104629"/>
                    <a:pt x="657911" y="104425"/>
                  </a:cubicBezTo>
                  <a:cubicBezTo>
                    <a:pt x="659130" y="103816"/>
                    <a:pt x="660959" y="103105"/>
                    <a:pt x="663397" y="102292"/>
                  </a:cubicBezTo>
                  <a:cubicBezTo>
                    <a:pt x="664007" y="101885"/>
                    <a:pt x="664312" y="101682"/>
                    <a:pt x="664312" y="101682"/>
                  </a:cubicBezTo>
                  <a:cubicBezTo>
                    <a:pt x="665531" y="100869"/>
                    <a:pt x="667461" y="100463"/>
                    <a:pt x="670103" y="100463"/>
                  </a:cubicBezTo>
                  <a:close/>
                  <a:moveTo>
                    <a:pt x="99060" y="80041"/>
                  </a:moveTo>
                  <a:cubicBezTo>
                    <a:pt x="99060" y="80041"/>
                    <a:pt x="99009" y="80092"/>
                    <a:pt x="98908" y="80194"/>
                  </a:cubicBezTo>
                  <a:cubicBezTo>
                    <a:pt x="98806" y="80295"/>
                    <a:pt x="98755" y="80346"/>
                    <a:pt x="98755" y="80346"/>
                  </a:cubicBezTo>
                  <a:cubicBezTo>
                    <a:pt x="98349" y="86442"/>
                    <a:pt x="98146" y="91014"/>
                    <a:pt x="98146" y="94062"/>
                  </a:cubicBezTo>
                  <a:cubicBezTo>
                    <a:pt x="98146" y="94062"/>
                    <a:pt x="98196" y="94113"/>
                    <a:pt x="98298" y="94215"/>
                  </a:cubicBezTo>
                  <a:cubicBezTo>
                    <a:pt x="98400" y="94316"/>
                    <a:pt x="98450" y="94367"/>
                    <a:pt x="98450" y="94367"/>
                  </a:cubicBezTo>
                  <a:cubicBezTo>
                    <a:pt x="104953" y="91116"/>
                    <a:pt x="109220" y="89084"/>
                    <a:pt x="111252" y="88271"/>
                  </a:cubicBezTo>
                  <a:close/>
                  <a:moveTo>
                    <a:pt x="364007" y="78517"/>
                  </a:moveTo>
                  <a:cubicBezTo>
                    <a:pt x="364617" y="78517"/>
                    <a:pt x="365023" y="78721"/>
                    <a:pt x="365227" y="79127"/>
                  </a:cubicBezTo>
                  <a:cubicBezTo>
                    <a:pt x="365633" y="79533"/>
                    <a:pt x="366192" y="79737"/>
                    <a:pt x="366903" y="79737"/>
                  </a:cubicBezTo>
                  <a:cubicBezTo>
                    <a:pt x="367614" y="79737"/>
                    <a:pt x="368275" y="79737"/>
                    <a:pt x="368884" y="79737"/>
                  </a:cubicBezTo>
                  <a:cubicBezTo>
                    <a:pt x="369087" y="79737"/>
                    <a:pt x="369291" y="79635"/>
                    <a:pt x="369494" y="79432"/>
                  </a:cubicBezTo>
                  <a:cubicBezTo>
                    <a:pt x="369697" y="79229"/>
                    <a:pt x="369799" y="79229"/>
                    <a:pt x="369799" y="79432"/>
                  </a:cubicBezTo>
                  <a:lnTo>
                    <a:pt x="376809" y="82175"/>
                  </a:lnTo>
                  <a:lnTo>
                    <a:pt x="377114" y="83089"/>
                  </a:lnTo>
                  <a:cubicBezTo>
                    <a:pt x="377317" y="84512"/>
                    <a:pt x="378333" y="85426"/>
                    <a:pt x="380162" y="85833"/>
                  </a:cubicBezTo>
                  <a:lnTo>
                    <a:pt x="379247" y="89490"/>
                  </a:lnTo>
                  <a:cubicBezTo>
                    <a:pt x="378841" y="90709"/>
                    <a:pt x="377723" y="91827"/>
                    <a:pt x="375895" y="92843"/>
                  </a:cubicBezTo>
                  <a:cubicBezTo>
                    <a:pt x="373659" y="94062"/>
                    <a:pt x="370307" y="95688"/>
                    <a:pt x="365836" y="97720"/>
                  </a:cubicBezTo>
                  <a:cubicBezTo>
                    <a:pt x="363804" y="98939"/>
                    <a:pt x="361874" y="100006"/>
                    <a:pt x="360045" y="100920"/>
                  </a:cubicBezTo>
                  <a:cubicBezTo>
                    <a:pt x="358216" y="101835"/>
                    <a:pt x="356692" y="102597"/>
                    <a:pt x="355473" y="103206"/>
                  </a:cubicBezTo>
                  <a:cubicBezTo>
                    <a:pt x="354254" y="104019"/>
                    <a:pt x="353238" y="104781"/>
                    <a:pt x="352425" y="105492"/>
                  </a:cubicBezTo>
                  <a:cubicBezTo>
                    <a:pt x="351612" y="106203"/>
                    <a:pt x="350799" y="106864"/>
                    <a:pt x="349987" y="107473"/>
                  </a:cubicBezTo>
                  <a:lnTo>
                    <a:pt x="347548" y="107473"/>
                  </a:lnTo>
                  <a:cubicBezTo>
                    <a:pt x="345516" y="106661"/>
                    <a:pt x="343891" y="106254"/>
                    <a:pt x="342671" y="106254"/>
                  </a:cubicBezTo>
                  <a:lnTo>
                    <a:pt x="341147" y="106254"/>
                  </a:lnTo>
                  <a:cubicBezTo>
                    <a:pt x="339319" y="106254"/>
                    <a:pt x="337998" y="106356"/>
                    <a:pt x="337185" y="106559"/>
                  </a:cubicBezTo>
                  <a:cubicBezTo>
                    <a:pt x="337185" y="105137"/>
                    <a:pt x="336525" y="104171"/>
                    <a:pt x="335204" y="103663"/>
                  </a:cubicBezTo>
                  <a:cubicBezTo>
                    <a:pt x="333883" y="103155"/>
                    <a:pt x="333019" y="102698"/>
                    <a:pt x="332613" y="102292"/>
                  </a:cubicBezTo>
                  <a:cubicBezTo>
                    <a:pt x="330581" y="101682"/>
                    <a:pt x="328955" y="100971"/>
                    <a:pt x="327736" y="100158"/>
                  </a:cubicBezTo>
                  <a:cubicBezTo>
                    <a:pt x="327736" y="99955"/>
                    <a:pt x="327584" y="99803"/>
                    <a:pt x="327279" y="99701"/>
                  </a:cubicBezTo>
                  <a:cubicBezTo>
                    <a:pt x="326974" y="99599"/>
                    <a:pt x="326923" y="99447"/>
                    <a:pt x="327127" y="99244"/>
                  </a:cubicBezTo>
                  <a:lnTo>
                    <a:pt x="327431" y="98634"/>
                  </a:lnTo>
                  <a:cubicBezTo>
                    <a:pt x="327431" y="98228"/>
                    <a:pt x="326720" y="97517"/>
                    <a:pt x="325298" y="96501"/>
                  </a:cubicBezTo>
                  <a:cubicBezTo>
                    <a:pt x="325704" y="96501"/>
                    <a:pt x="326111" y="96297"/>
                    <a:pt x="326517" y="95891"/>
                  </a:cubicBezTo>
                  <a:lnTo>
                    <a:pt x="327736" y="95891"/>
                  </a:lnTo>
                  <a:cubicBezTo>
                    <a:pt x="328549" y="95078"/>
                    <a:pt x="329667" y="94367"/>
                    <a:pt x="331089" y="93757"/>
                  </a:cubicBezTo>
                  <a:cubicBezTo>
                    <a:pt x="332511" y="93148"/>
                    <a:pt x="333731" y="92538"/>
                    <a:pt x="334747" y="91929"/>
                  </a:cubicBezTo>
                  <a:lnTo>
                    <a:pt x="342062" y="88271"/>
                  </a:lnTo>
                  <a:cubicBezTo>
                    <a:pt x="343687" y="87255"/>
                    <a:pt x="346126" y="85934"/>
                    <a:pt x="349377" y="84309"/>
                  </a:cubicBezTo>
                  <a:cubicBezTo>
                    <a:pt x="351815" y="82683"/>
                    <a:pt x="353644" y="81565"/>
                    <a:pt x="354863" y="80956"/>
                  </a:cubicBezTo>
                  <a:cubicBezTo>
                    <a:pt x="355067" y="80753"/>
                    <a:pt x="356184" y="80448"/>
                    <a:pt x="358216" y="80041"/>
                  </a:cubicBezTo>
                  <a:lnTo>
                    <a:pt x="360045" y="78822"/>
                  </a:lnTo>
                  <a:lnTo>
                    <a:pt x="361264" y="78822"/>
                  </a:lnTo>
                  <a:cubicBezTo>
                    <a:pt x="362280" y="78822"/>
                    <a:pt x="363195" y="78721"/>
                    <a:pt x="364007" y="78517"/>
                  </a:cubicBezTo>
                  <a:close/>
                  <a:moveTo>
                    <a:pt x="607924" y="73641"/>
                  </a:moveTo>
                  <a:cubicBezTo>
                    <a:pt x="606704" y="74860"/>
                    <a:pt x="606095" y="75774"/>
                    <a:pt x="606095" y="76384"/>
                  </a:cubicBezTo>
                  <a:cubicBezTo>
                    <a:pt x="606095" y="77603"/>
                    <a:pt x="606298" y="79838"/>
                    <a:pt x="606704" y="83089"/>
                  </a:cubicBezTo>
                  <a:cubicBezTo>
                    <a:pt x="606704" y="83293"/>
                    <a:pt x="606857" y="83496"/>
                    <a:pt x="607162" y="83699"/>
                  </a:cubicBezTo>
                  <a:cubicBezTo>
                    <a:pt x="607466" y="83902"/>
                    <a:pt x="607720" y="83902"/>
                    <a:pt x="607924" y="83699"/>
                  </a:cubicBezTo>
                  <a:cubicBezTo>
                    <a:pt x="608940" y="82683"/>
                    <a:pt x="609651" y="82175"/>
                    <a:pt x="610057" y="82175"/>
                  </a:cubicBezTo>
                  <a:cubicBezTo>
                    <a:pt x="612089" y="80753"/>
                    <a:pt x="614324" y="79533"/>
                    <a:pt x="616763" y="78517"/>
                  </a:cubicBezTo>
                  <a:cubicBezTo>
                    <a:pt x="615137" y="77298"/>
                    <a:pt x="613715" y="76333"/>
                    <a:pt x="612496" y="75622"/>
                  </a:cubicBezTo>
                  <a:cubicBezTo>
                    <a:pt x="611276" y="74911"/>
                    <a:pt x="610260" y="74250"/>
                    <a:pt x="609448" y="73641"/>
                  </a:cubicBezTo>
                  <a:cubicBezTo>
                    <a:pt x="608838" y="73234"/>
                    <a:pt x="608330" y="73234"/>
                    <a:pt x="607924" y="73641"/>
                  </a:cubicBezTo>
                  <a:close/>
                  <a:moveTo>
                    <a:pt x="1482928" y="68154"/>
                  </a:moveTo>
                  <a:cubicBezTo>
                    <a:pt x="1481912" y="67951"/>
                    <a:pt x="1481303" y="68357"/>
                    <a:pt x="1481099" y="69373"/>
                  </a:cubicBezTo>
                  <a:cubicBezTo>
                    <a:pt x="1480896" y="69373"/>
                    <a:pt x="1480795" y="69424"/>
                    <a:pt x="1480795" y="69526"/>
                  </a:cubicBezTo>
                  <a:cubicBezTo>
                    <a:pt x="1480795" y="69627"/>
                    <a:pt x="1480795" y="69780"/>
                    <a:pt x="1480795" y="69983"/>
                  </a:cubicBezTo>
                  <a:lnTo>
                    <a:pt x="1480795" y="76079"/>
                  </a:lnTo>
                  <a:lnTo>
                    <a:pt x="1480795" y="78517"/>
                  </a:lnTo>
                  <a:cubicBezTo>
                    <a:pt x="1480795" y="78721"/>
                    <a:pt x="1480896" y="78822"/>
                    <a:pt x="1481099" y="78822"/>
                  </a:cubicBezTo>
                  <a:lnTo>
                    <a:pt x="1495120" y="70897"/>
                  </a:lnTo>
                  <a:lnTo>
                    <a:pt x="1495120" y="70593"/>
                  </a:lnTo>
                  <a:lnTo>
                    <a:pt x="1493291" y="69983"/>
                  </a:lnTo>
                  <a:close/>
                  <a:moveTo>
                    <a:pt x="1154583" y="68154"/>
                  </a:moveTo>
                  <a:cubicBezTo>
                    <a:pt x="1153973" y="69170"/>
                    <a:pt x="1153566" y="70542"/>
                    <a:pt x="1153363" y="72269"/>
                  </a:cubicBezTo>
                  <a:cubicBezTo>
                    <a:pt x="1153160" y="73996"/>
                    <a:pt x="1153058" y="75165"/>
                    <a:pt x="1153058" y="75774"/>
                  </a:cubicBezTo>
                  <a:cubicBezTo>
                    <a:pt x="1153058" y="76384"/>
                    <a:pt x="1153160" y="76790"/>
                    <a:pt x="1153363" y="76993"/>
                  </a:cubicBezTo>
                  <a:lnTo>
                    <a:pt x="1154583" y="76689"/>
                  </a:lnTo>
                  <a:cubicBezTo>
                    <a:pt x="1154786" y="76689"/>
                    <a:pt x="1155598" y="76181"/>
                    <a:pt x="1157021" y="75165"/>
                  </a:cubicBezTo>
                  <a:lnTo>
                    <a:pt x="1160374" y="73031"/>
                  </a:lnTo>
                  <a:cubicBezTo>
                    <a:pt x="1158748" y="71202"/>
                    <a:pt x="1156818" y="69577"/>
                    <a:pt x="1154583" y="68154"/>
                  </a:cubicBezTo>
                  <a:close/>
                  <a:moveTo>
                    <a:pt x="1792986" y="64192"/>
                  </a:moveTo>
                  <a:cubicBezTo>
                    <a:pt x="1795831" y="64192"/>
                    <a:pt x="1797965" y="64293"/>
                    <a:pt x="1799387" y="64497"/>
                  </a:cubicBezTo>
                  <a:lnTo>
                    <a:pt x="1799692" y="64497"/>
                  </a:lnTo>
                  <a:cubicBezTo>
                    <a:pt x="1800504" y="65309"/>
                    <a:pt x="1801470" y="65716"/>
                    <a:pt x="1802587" y="65716"/>
                  </a:cubicBezTo>
                  <a:cubicBezTo>
                    <a:pt x="1803705" y="65716"/>
                    <a:pt x="1804670" y="65919"/>
                    <a:pt x="1805483" y="66325"/>
                  </a:cubicBezTo>
                  <a:cubicBezTo>
                    <a:pt x="1806905" y="66935"/>
                    <a:pt x="1808531" y="67951"/>
                    <a:pt x="1810360" y="69373"/>
                  </a:cubicBezTo>
                  <a:cubicBezTo>
                    <a:pt x="1811173" y="69780"/>
                    <a:pt x="1811934" y="70339"/>
                    <a:pt x="1812646" y="71050"/>
                  </a:cubicBezTo>
                  <a:cubicBezTo>
                    <a:pt x="1813357" y="71761"/>
                    <a:pt x="1813916" y="72320"/>
                    <a:pt x="1814322" y="72726"/>
                  </a:cubicBezTo>
                  <a:cubicBezTo>
                    <a:pt x="1814932" y="73133"/>
                    <a:pt x="1815948" y="73844"/>
                    <a:pt x="1817370" y="74860"/>
                  </a:cubicBezTo>
                  <a:cubicBezTo>
                    <a:pt x="1818792" y="75876"/>
                    <a:pt x="1819910" y="76892"/>
                    <a:pt x="1820723" y="77908"/>
                  </a:cubicBezTo>
                  <a:cubicBezTo>
                    <a:pt x="1822349" y="79127"/>
                    <a:pt x="1823466" y="80245"/>
                    <a:pt x="1824076" y="81261"/>
                  </a:cubicBezTo>
                  <a:lnTo>
                    <a:pt x="1827124" y="83699"/>
                  </a:lnTo>
                  <a:cubicBezTo>
                    <a:pt x="1827327" y="83902"/>
                    <a:pt x="1827581" y="84105"/>
                    <a:pt x="1827886" y="84309"/>
                  </a:cubicBezTo>
                  <a:cubicBezTo>
                    <a:pt x="1828191" y="84512"/>
                    <a:pt x="1828343" y="84715"/>
                    <a:pt x="1828343" y="84918"/>
                  </a:cubicBezTo>
                  <a:cubicBezTo>
                    <a:pt x="1828749" y="85528"/>
                    <a:pt x="1829410" y="86188"/>
                    <a:pt x="1830324" y="86899"/>
                  </a:cubicBezTo>
                  <a:cubicBezTo>
                    <a:pt x="1831238" y="87611"/>
                    <a:pt x="1832000" y="88271"/>
                    <a:pt x="1832610" y="88881"/>
                  </a:cubicBezTo>
                  <a:lnTo>
                    <a:pt x="1832610" y="90405"/>
                  </a:lnTo>
                  <a:lnTo>
                    <a:pt x="1832610" y="90709"/>
                  </a:lnTo>
                  <a:cubicBezTo>
                    <a:pt x="1832813" y="91319"/>
                    <a:pt x="1832661" y="92081"/>
                    <a:pt x="1832153" y="92995"/>
                  </a:cubicBezTo>
                  <a:cubicBezTo>
                    <a:pt x="1831645" y="93910"/>
                    <a:pt x="1831289" y="94672"/>
                    <a:pt x="1831086" y="95281"/>
                  </a:cubicBezTo>
                  <a:cubicBezTo>
                    <a:pt x="1830680" y="96297"/>
                    <a:pt x="1829867" y="96907"/>
                    <a:pt x="1828648" y="97110"/>
                  </a:cubicBezTo>
                  <a:cubicBezTo>
                    <a:pt x="1828445" y="97110"/>
                    <a:pt x="1828191" y="97161"/>
                    <a:pt x="1827886" y="97263"/>
                  </a:cubicBezTo>
                  <a:cubicBezTo>
                    <a:pt x="1827581" y="97364"/>
                    <a:pt x="1827530" y="97517"/>
                    <a:pt x="1827733" y="97720"/>
                  </a:cubicBezTo>
                  <a:cubicBezTo>
                    <a:pt x="1827733" y="98533"/>
                    <a:pt x="1827581" y="99091"/>
                    <a:pt x="1827276" y="99396"/>
                  </a:cubicBezTo>
                  <a:cubicBezTo>
                    <a:pt x="1826971" y="99701"/>
                    <a:pt x="1826311" y="99752"/>
                    <a:pt x="1825295" y="99549"/>
                  </a:cubicBezTo>
                  <a:cubicBezTo>
                    <a:pt x="1824076" y="99142"/>
                    <a:pt x="1822958" y="99142"/>
                    <a:pt x="1821942" y="99549"/>
                  </a:cubicBezTo>
                  <a:cubicBezTo>
                    <a:pt x="1821333" y="99752"/>
                    <a:pt x="1820520" y="99853"/>
                    <a:pt x="1819504" y="99853"/>
                  </a:cubicBezTo>
                  <a:lnTo>
                    <a:pt x="1815846" y="100768"/>
                  </a:lnTo>
                  <a:lnTo>
                    <a:pt x="1815237" y="100768"/>
                  </a:lnTo>
                  <a:cubicBezTo>
                    <a:pt x="1813408" y="100768"/>
                    <a:pt x="1811274" y="101784"/>
                    <a:pt x="1808836" y="103816"/>
                  </a:cubicBezTo>
                  <a:cubicBezTo>
                    <a:pt x="1808226" y="103816"/>
                    <a:pt x="1807921" y="103917"/>
                    <a:pt x="1807921" y="104121"/>
                  </a:cubicBezTo>
                  <a:lnTo>
                    <a:pt x="1799996" y="107473"/>
                  </a:lnTo>
                  <a:cubicBezTo>
                    <a:pt x="1799590" y="107677"/>
                    <a:pt x="1798930" y="107981"/>
                    <a:pt x="1798015" y="108388"/>
                  </a:cubicBezTo>
                  <a:cubicBezTo>
                    <a:pt x="1797101" y="108794"/>
                    <a:pt x="1796136" y="108997"/>
                    <a:pt x="1795120" y="108997"/>
                  </a:cubicBezTo>
                  <a:cubicBezTo>
                    <a:pt x="1794510" y="109201"/>
                    <a:pt x="1793697" y="109505"/>
                    <a:pt x="1792681" y="109912"/>
                  </a:cubicBezTo>
                  <a:cubicBezTo>
                    <a:pt x="1791665" y="110318"/>
                    <a:pt x="1790751" y="110521"/>
                    <a:pt x="1789938" y="110521"/>
                  </a:cubicBezTo>
                  <a:lnTo>
                    <a:pt x="1788414" y="110217"/>
                  </a:lnTo>
                  <a:lnTo>
                    <a:pt x="1787195" y="109607"/>
                  </a:lnTo>
                  <a:cubicBezTo>
                    <a:pt x="1788008" y="108591"/>
                    <a:pt x="1788770" y="107524"/>
                    <a:pt x="1789481" y="106407"/>
                  </a:cubicBezTo>
                  <a:cubicBezTo>
                    <a:pt x="1790192" y="105289"/>
                    <a:pt x="1791055" y="104121"/>
                    <a:pt x="1792072" y="102901"/>
                  </a:cubicBezTo>
                  <a:cubicBezTo>
                    <a:pt x="1793697" y="100463"/>
                    <a:pt x="1796237" y="97415"/>
                    <a:pt x="1799692" y="93757"/>
                  </a:cubicBezTo>
                  <a:cubicBezTo>
                    <a:pt x="1801724" y="92132"/>
                    <a:pt x="1802841" y="91319"/>
                    <a:pt x="1803045" y="91319"/>
                  </a:cubicBezTo>
                  <a:cubicBezTo>
                    <a:pt x="1803248" y="90913"/>
                    <a:pt x="1803502" y="90608"/>
                    <a:pt x="1803807" y="90405"/>
                  </a:cubicBezTo>
                  <a:cubicBezTo>
                    <a:pt x="1804111" y="90201"/>
                    <a:pt x="1804365" y="89897"/>
                    <a:pt x="1804569" y="89490"/>
                  </a:cubicBezTo>
                  <a:cubicBezTo>
                    <a:pt x="1804975" y="89084"/>
                    <a:pt x="1804975" y="88677"/>
                    <a:pt x="1804569" y="88271"/>
                  </a:cubicBezTo>
                  <a:cubicBezTo>
                    <a:pt x="1803553" y="87255"/>
                    <a:pt x="1802384" y="86239"/>
                    <a:pt x="1801063" y="85223"/>
                  </a:cubicBezTo>
                  <a:cubicBezTo>
                    <a:pt x="1799742" y="84207"/>
                    <a:pt x="1798574" y="83191"/>
                    <a:pt x="1797558" y="82175"/>
                  </a:cubicBezTo>
                  <a:lnTo>
                    <a:pt x="1796034" y="81870"/>
                  </a:lnTo>
                  <a:lnTo>
                    <a:pt x="1782623" y="83089"/>
                  </a:lnTo>
                  <a:cubicBezTo>
                    <a:pt x="1778965" y="83496"/>
                    <a:pt x="1776324" y="83699"/>
                    <a:pt x="1774698" y="83699"/>
                  </a:cubicBezTo>
                  <a:cubicBezTo>
                    <a:pt x="1765961" y="85121"/>
                    <a:pt x="1757223" y="86341"/>
                    <a:pt x="1748485" y="87357"/>
                  </a:cubicBezTo>
                  <a:cubicBezTo>
                    <a:pt x="1742592" y="88779"/>
                    <a:pt x="1739240" y="89592"/>
                    <a:pt x="1738427" y="89795"/>
                  </a:cubicBezTo>
                  <a:cubicBezTo>
                    <a:pt x="1737208" y="90201"/>
                    <a:pt x="1732636" y="91116"/>
                    <a:pt x="1724711" y="92538"/>
                  </a:cubicBezTo>
                  <a:lnTo>
                    <a:pt x="1721968" y="93148"/>
                  </a:lnTo>
                  <a:lnTo>
                    <a:pt x="1719834" y="93453"/>
                  </a:lnTo>
                  <a:lnTo>
                    <a:pt x="1713738" y="95281"/>
                  </a:lnTo>
                  <a:cubicBezTo>
                    <a:pt x="1710893" y="95891"/>
                    <a:pt x="1708455" y="96704"/>
                    <a:pt x="1706423" y="97720"/>
                  </a:cubicBezTo>
                  <a:cubicBezTo>
                    <a:pt x="1705610" y="98329"/>
                    <a:pt x="1704797" y="98431"/>
                    <a:pt x="1703984" y="98025"/>
                  </a:cubicBezTo>
                  <a:cubicBezTo>
                    <a:pt x="1703172" y="97618"/>
                    <a:pt x="1702663" y="97415"/>
                    <a:pt x="1702461" y="97415"/>
                  </a:cubicBezTo>
                  <a:cubicBezTo>
                    <a:pt x="1701648" y="97009"/>
                    <a:pt x="1700632" y="96653"/>
                    <a:pt x="1699413" y="96348"/>
                  </a:cubicBezTo>
                  <a:cubicBezTo>
                    <a:pt x="1698193" y="96043"/>
                    <a:pt x="1697177" y="95688"/>
                    <a:pt x="1696365" y="95281"/>
                  </a:cubicBezTo>
                  <a:cubicBezTo>
                    <a:pt x="1695349" y="94875"/>
                    <a:pt x="1693012" y="94469"/>
                    <a:pt x="1689354" y="94062"/>
                  </a:cubicBezTo>
                  <a:cubicBezTo>
                    <a:pt x="1689151" y="94062"/>
                    <a:pt x="1688846" y="94215"/>
                    <a:pt x="1688440" y="94519"/>
                  </a:cubicBezTo>
                  <a:cubicBezTo>
                    <a:pt x="1688033" y="94824"/>
                    <a:pt x="1687830" y="95078"/>
                    <a:pt x="1687830" y="95281"/>
                  </a:cubicBezTo>
                  <a:cubicBezTo>
                    <a:pt x="1688033" y="96094"/>
                    <a:pt x="1687779" y="96856"/>
                    <a:pt x="1687068" y="97567"/>
                  </a:cubicBezTo>
                  <a:cubicBezTo>
                    <a:pt x="1686357" y="98279"/>
                    <a:pt x="1685900" y="98939"/>
                    <a:pt x="1685696" y="99549"/>
                  </a:cubicBezTo>
                  <a:cubicBezTo>
                    <a:pt x="1685493" y="99752"/>
                    <a:pt x="1685239" y="100057"/>
                    <a:pt x="1684934" y="100463"/>
                  </a:cubicBezTo>
                  <a:cubicBezTo>
                    <a:pt x="1684630" y="100869"/>
                    <a:pt x="1684680" y="101377"/>
                    <a:pt x="1685087" y="101987"/>
                  </a:cubicBezTo>
                  <a:lnTo>
                    <a:pt x="1684782" y="102597"/>
                  </a:lnTo>
                  <a:cubicBezTo>
                    <a:pt x="1682750" y="107473"/>
                    <a:pt x="1681023" y="111029"/>
                    <a:pt x="1679600" y="113265"/>
                  </a:cubicBezTo>
                  <a:cubicBezTo>
                    <a:pt x="1678788" y="116313"/>
                    <a:pt x="1678178" y="118141"/>
                    <a:pt x="1677772" y="118751"/>
                  </a:cubicBezTo>
                  <a:cubicBezTo>
                    <a:pt x="1676755" y="119767"/>
                    <a:pt x="1676248" y="120986"/>
                    <a:pt x="1676248" y="122409"/>
                  </a:cubicBezTo>
                  <a:lnTo>
                    <a:pt x="1676248" y="124847"/>
                  </a:lnTo>
                  <a:lnTo>
                    <a:pt x="1676248" y="125761"/>
                  </a:lnTo>
                  <a:cubicBezTo>
                    <a:pt x="1676045" y="126574"/>
                    <a:pt x="1675943" y="127793"/>
                    <a:pt x="1675943" y="129419"/>
                  </a:cubicBezTo>
                  <a:lnTo>
                    <a:pt x="1675943" y="130943"/>
                  </a:lnTo>
                  <a:lnTo>
                    <a:pt x="1676248" y="133381"/>
                  </a:lnTo>
                  <a:cubicBezTo>
                    <a:pt x="1677061" y="134194"/>
                    <a:pt x="1677264" y="134905"/>
                    <a:pt x="1676857" y="135515"/>
                  </a:cubicBezTo>
                  <a:cubicBezTo>
                    <a:pt x="1676654" y="135718"/>
                    <a:pt x="1676299" y="135769"/>
                    <a:pt x="1675791" y="135667"/>
                  </a:cubicBezTo>
                  <a:cubicBezTo>
                    <a:pt x="1675283" y="135566"/>
                    <a:pt x="1674825" y="135515"/>
                    <a:pt x="1674419" y="135515"/>
                  </a:cubicBezTo>
                  <a:cubicBezTo>
                    <a:pt x="1673809" y="135109"/>
                    <a:pt x="1673098" y="135109"/>
                    <a:pt x="1672285" y="135515"/>
                  </a:cubicBezTo>
                  <a:cubicBezTo>
                    <a:pt x="1671269" y="135515"/>
                    <a:pt x="1670152" y="136125"/>
                    <a:pt x="1668933" y="137344"/>
                  </a:cubicBezTo>
                  <a:cubicBezTo>
                    <a:pt x="1667916" y="137344"/>
                    <a:pt x="1667002" y="137141"/>
                    <a:pt x="1666189" y="136734"/>
                  </a:cubicBezTo>
                  <a:cubicBezTo>
                    <a:pt x="1665783" y="136734"/>
                    <a:pt x="1665478" y="136633"/>
                    <a:pt x="1665275" y="136429"/>
                  </a:cubicBezTo>
                  <a:cubicBezTo>
                    <a:pt x="1664665" y="135820"/>
                    <a:pt x="1664361" y="135515"/>
                    <a:pt x="1664361" y="135515"/>
                  </a:cubicBezTo>
                  <a:cubicBezTo>
                    <a:pt x="1663954" y="133077"/>
                    <a:pt x="1663040" y="131248"/>
                    <a:pt x="1661617" y="130029"/>
                  </a:cubicBezTo>
                  <a:cubicBezTo>
                    <a:pt x="1661211" y="129622"/>
                    <a:pt x="1661008" y="129013"/>
                    <a:pt x="1661008" y="128200"/>
                  </a:cubicBezTo>
                  <a:cubicBezTo>
                    <a:pt x="1661008" y="126168"/>
                    <a:pt x="1660500" y="124542"/>
                    <a:pt x="1659484" y="123323"/>
                  </a:cubicBezTo>
                  <a:cubicBezTo>
                    <a:pt x="1659281" y="123120"/>
                    <a:pt x="1659281" y="122764"/>
                    <a:pt x="1659484" y="122256"/>
                  </a:cubicBezTo>
                  <a:cubicBezTo>
                    <a:pt x="1659687" y="121748"/>
                    <a:pt x="1659788" y="121189"/>
                    <a:pt x="1659788" y="120580"/>
                  </a:cubicBezTo>
                  <a:lnTo>
                    <a:pt x="1660703" y="118446"/>
                  </a:lnTo>
                  <a:cubicBezTo>
                    <a:pt x="1661719" y="118243"/>
                    <a:pt x="1662481" y="117583"/>
                    <a:pt x="1662989" y="116465"/>
                  </a:cubicBezTo>
                  <a:cubicBezTo>
                    <a:pt x="1663497" y="115347"/>
                    <a:pt x="1663954" y="114484"/>
                    <a:pt x="1664361" y="113874"/>
                  </a:cubicBezTo>
                  <a:cubicBezTo>
                    <a:pt x="1665173" y="112655"/>
                    <a:pt x="1666088" y="111233"/>
                    <a:pt x="1667104" y="109607"/>
                  </a:cubicBezTo>
                  <a:cubicBezTo>
                    <a:pt x="1668120" y="107981"/>
                    <a:pt x="1669339" y="106254"/>
                    <a:pt x="1670761" y="104425"/>
                  </a:cubicBezTo>
                  <a:cubicBezTo>
                    <a:pt x="1671777" y="103409"/>
                    <a:pt x="1672590" y="102444"/>
                    <a:pt x="1673200" y="101530"/>
                  </a:cubicBezTo>
                  <a:cubicBezTo>
                    <a:pt x="1673809" y="100615"/>
                    <a:pt x="1674317" y="99853"/>
                    <a:pt x="1674724" y="99244"/>
                  </a:cubicBezTo>
                  <a:cubicBezTo>
                    <a:pt x="1675130" y="98837"/>
                    <a:pt x="1675486" y="98380"/>
                    <a:pt x="1675791" y="97872"/>
                  </a:cubicBezTo>
                  <a:cubicBezTo>
                    <a:pt x="1676095" y="97364"/>
                    <a:pt x="1676553" y="96907"/>
                    <a:pt x="1677162" y="96501"/>
                  </a:cubicBezTo>
                  <a:cubicBezTo>
                    <a:pt x="1678178" y="95485"/>
                    <a:pt x="1679397" y="94113"/>
                    <a:pt x="1680820" y="92386"/>
                  </a:cubicBezTo>
                  <a:cubicBezTo>
                    <a:pt x="1682242" y="90659"/>
                    <a:pt x="1683665" y="89287"/>
                    <a:pt x="1685087" y="88271"/>
                  </a:cubicBezTo>
                  <a:lnTo>
                    <a:pt x="1687221" y="85833"/>
                  </a:lnTo>
                  <a:cubicBezTo>
                    <a:pt x="1688237" y="85020"/>
                    <a:pt x="1689659" y="84410"/>
                    <a:pt x="1691488" y="84004"/>
                  </a:cubicBezTo>
                  <a:cubicBezTo>
                    <a:pt x="1691488" y="85020"/>
                    <a:pt x="1691589" y="85731"/>
                    <a:pt x="1691792" y="86137"/>
                  </a:cubicBezTo>
                  <a:cubicBezTo>
                    <a:pt x="1691792" y="86950"/>
                    <a:pt x="1692199" y="87255"/>
                    <a:pt x="1693012" y="87052"/>
                  </a:cubicBezTo>
                  <a:cubicBezTo>
                    <a:pt x="1693215" y="87052"/>
                    <a:pt x="1693469" y="87001"/>
                    <a:pt x="1693774" y="86899"/>
                  </a:cubicBezTo>
                  <a:cubicBezTo>
                    <a:pt x="1694079" y="86798"/>
                    <a:pt x="1694434" y="86544"/>
                    <a:pt x="1694841" y="86137"/>
                  </a:cubicBezTo>
                  <a:cubicBezTo>
                    <a:pt x="1695653" y="85731"/>
                    <a:pt x="1696873" y="85172"/>
                    <a:pt x="1698498" y="84461"/>
                  </a:cubicBezTo>
                  <a:cubicBezTo>
                    <a:pt x="1700124" y="83750"/>
                    <a:pt x="1701546" y="83293"/>
                    <a:pt x="1702765" y="83089"/>
                  </a:cubicBezTo>
                  <a:cubicBezTo>
                    <a:pt x="1706423" y="81667"/>
                    <a:pt x="1710487" y="80448"/>
                    <a:pt x="1714957" y="79432"/>
                  </a:cubicBezTo>
                  <a:cubicBezTo>
                    <a:pt x="1719021" y="78213"/>
                    <a:pt x="1721968" y="77298"/>
                    <a:pt x="1723796" y="76689"/>
                  </a:cubicBezTo>
                  <a:lnTo>
                    <a:pt x="1736903" y="73641"/>
                  </a:lnTo>
                  <a:cubicBezTo>
                    <a:pt x="1739748" y="72828"/>
                    <a:pt x="1743608" y="72015"/>
                    <a:pt x="1748485" y="71202"/>
                  </a:cubicBezTo>
                  <a:lnTo>
                    <a:pt x="1756410" y="69373"/>
                  </a:lnTo>
                  <a:cubicBezTo>
                    <a:pt x="1760271" y="68561"/>
                    <a:pt x="1762913" y="68053"/>
                    <a:pt x="1764335" y="67849"/>
                  </a:cubicBezTo>
                  <a:lnTo>
                    <a:pt x="1771955" y="66325"/>
                  </a:lnTo>
                  <a:lnTo>
                    <a:pt x="1785976" y="64801"/>
                  </a:lnTo>
                  <a:cubicBezTo>
                    <a:pt x="1788821" y="64395"/>
                    <a:pt x="1791157" y="64192"/>
                    <a:pt x="1792986" y="64192"/>
                  </a:cubicBezTo>
                  <a:close/>
                  <a:moveTo>
                    <a:pt x="964311" y="64192"/>
                  </a:moveTo>
                  <a:cubicBezTo>
                    <a:pt x="967156" y="64192"/>
                    <a:pt x="969289" y="64293"/>
                    <a:pt x="970712" y="64497"/>
                  </a:cubicBezTo>
                  <a:lnTo>
                    <a:pt x="971017" y="64497"/>
                  </a:lnTo>
                  <a:cubicBezTo>
                    <a:pt x="971829" y="65309"/>
                    <a:pt x="972795" y="65716"/>
                    <a:pt x="973912" y="65716"/>
                  </a:cubicBezTo>
                  <a:cubicBezTo>
                    <a:pt x="975030" y="65716"/>
                    <a:pt x="975995" y="65919"/>
                    <a:pt x="976808" y="66325"/>
                  </a:cubicBezTo>
                  <a:cubicBezTo>
                    <a:pt x="978230" y="66935"/>
                    <a:pt x="979856" y="67951"/>
                    <a:pt x="981685" y="69373"/>
                  </a:cubicBezTo>
                  <a:cubicBezTo>
                    <a:pt x="982497" y="69780"/>
                    <a:pt x="983259" y="70339"/>
                    <a:pt x="983971" y="71050"/>
                  </a:cubicBezTo>
                  <a:cubicBezTo>
                    <a:pt x="984682" y="71761"/>
                    <a:pt x="985241" y="72320"/>
                    <a:pt x="985647" y="72726"/>
                  </a:cubicBezTo>
                  <a:cubicBezTo>
                    <a:pt x="986257" y="73133"/>
                    <a:pt x="987273" y="73844"/>
                    <a:pt x="988695" y="74860"/>
                  </a:cubicBezTo>
                  <a:cubicBezTo>
                    <a:pt x="990117" y="75876"/>
                    <a:pt x="991235" y="76892"/>
                    <a:pt x="992048" y="77908"/>
                  </a:cubicBezTo>
                  <a:cubicBezTo>
                    <a:pt x="993673" y="79127"/>
                    <a:pt x="994791" y="80245"/>
                    <a:pt x="995401" y="81261"/>
                  </a:cubicBezTo>
                  <a:lnTo>
                    <a:pt x="998449" y="83699"/>
                  </a:lnTo>
                  <a:cubicBezTo>
                    <a:pt x="998652" y="83902"/>
                    <a:pt x="998906" y="84105"/>
                    <a:pt x="999211" y="84309"/>
                  </a:cubicBezTo>
                  <a:cubicBezTo>
                    <a:pt x="999515" y="84512"/>
                    <a:pt x="999668" y="84715"/>
                    <a:pt x="999668" y="84918"/>
                  </a:cubicBezTo>
                  <a:cubicBezTo>
                    <a:pt x="1000074" y="85528"/>
                    <a:pt x="1000735" y="86188"/>
                    <a:pt x="1001649" y="86899"/>
                  </a:cubicBezTo>
                  <a:cubicBezTo>
                    <a:pt x="1002563" y="87611"/>
                    <a:pt x="1003325" y="88271"/>
                    <a:pt x="1003935" y="88881"/>
                  </a:cubicBezTo>
                  <a:lnTo>
                    <a:pt x="1003935" y="90405"/>
                  </a:lnTo>
                  <a:lnTo>
                    <a:pt x="1003935" y="90709"/>
                  </a:lnTo>
                  <a:cubicBezTo>
                    <a:pt x="1004138" y="91319"/>
                    <a:pt x="1003986" y="92081"/>
                    <a:pt x="1003478" y="92995"/>
                  </a:cubicBezTo>
                  <a:cubicBezTo>
                    <a:pt x="1002970" y="93910"/>
                    <a:pt x="1002614" y="94672"/>
                    <a:pt x="1002411" y="95281"/>
                  </a:cubicBezTo>
                  <a:cubicBezTo>
                    <a:pt x="1002005" y="96297"/>
                    <a:pt x="1001192" y="96907"/>
                    <a:pt x="999973" y="97110"/>
                  </a:cubicBezTo>
                  <a:cubicBezTo>
                    <a:pt x="999769" y="97110"/>
                    <a:pt x="999515" y="97161"/>
                    <a:pt x="999211" y="97263"/>
                  </a:cubicBezTo>
                  <a:cubicBezTo>
                    <a:pt x="998906" y="97364"/>
                    <a:pt x="998855" y="97517"/>
                    <a:pt x="999058" y="97720"/>
                  </a:cubicBezTo>
                  <a:cubicBezTo>
                    <a:pt x="999058" y="98533"/>
                    <a:pt x="998906" y="99091"/>
                    <a:pt x="998601" y="99396"/>
                  </a:cubicBezTo>
                  <a:cubicBezTo>
                    <a:pt x="998296" y="99701"/>
                    <a:pt x="997636" y="99752"/>
                    <a:pt x="996620" y="99549"/>
                  </a:cubicBezTo>
                  <a:cubicBezTo>
                    <a:pt x="995401" y="99142"/>
                    <a:pt x="994283" y="99142"/>
                    <a:pt x="993267" y="99549"/>
                  </a:cubicBezTo>
                  <a:cubicBezTo>
                    <a:pt x="992657" y="99752"/>
                    <a:pt x="991845" y="99853"/>
                    <a:pt x="990829" y="99853"/>
                  </a:cubicBezTo>
                  <a:lnTo>
                    <a:pt x="987171" y="100768"/>
                  </a:lnTo>
                  <a:lnTo>
                    <a:pt x="986561" y="100768"/>
                  </a:lnTo>
                  <a:cubicBezTo>
                    <a:pt x="984733" y="100768"/>
                    <a:pt x="982599" y="101784"/>
                    <a:pt x="980161" y="103816"/>
                  </a:cubicBezTo>
                  <a:cubicBezTo>
                    <a:pt x="979551" y="103816"/>
                    <a:pt x="979246" y="103917"/>
                    <a:pt x="979246" y="104121"/>
                  </a:cubicBezTo>
                  <a:lnTo>
                    <a:pt x="971321" y="107473"/>
                  </a:lnTo>
                  <a:cubicBezTo>
                    <a:pt x="970915" y="107677"/>
                    <a:pt x="970255" y="107981"/>
                    <a:pt x="969340" y="108388"/>
                  </a:cubicBezTo>
                  <a:cubicBezTo>
                    <a:pt x="968426" y="108794"/>
                    <a:pt x="967461" y="108997"/>
                    <a:pt x="966445" y="108997"/>
                  </a:cubicBezTo>
                  <a:cubicBezTo>
                    <a:pt x="965835" y="109201"/>
                    <a:pt x="965022" y="109505"/>
                    <a:pt x="964006" y="109912"/>
                  </a:cubicBezTo>
                  <a:cubicBezTo>
                    <a:pt x="962990" y="110318"/>
                    <a:pt x="962076" y="110521"/>
                    <a:pt x="961263" y="110521"/>
                  </a:cubicBezTo>
                  <a:lnTo>
                    <a:pt x="959739" y="110217"/>
                  </a:lnTo>
                  <a:lnTo>
                    <a:pt x="958520" y="109607"/>
                  </a:lnTo>
                  <a:cubicBezTo>
                    <a:pt x="959333" y="108591"/>
                    <a:pt x="960095" y="107524"/>
                    <a:pt x="960806" y="106407"/>
                  </a:cubicBezTo>
                  <a:cubicBezTo>
                    <a:pt x="961517" y="105289"/>
                    <a:pt x="962381" y="104121"/>
                    <a:pt x="963397" y="102901"/>
                  </a:cubicBezTo>
                  <a:cubicBezTo>
                    <a:pt x="965022" y="100463"/>
                    <a:pt x="967562" y="97415"/>
                    <a:pt x="971017" y="93757"/>
                  </a:cubicBezTo>
                  <a:cubicBezTo>
                    <a:pt x="973049" y="92132"/>
                    <a:pt x="974166" y="91319"/>
                    <a:pt x="974369" y="91319"/>
                  </a:cubicBezTo>
                  <a:cubicBezTo>
                    <a:pt x="974573" y="90913"/>
                    <a:pt x="974827" y="90608"/>
                    <a:pt x="975131" y="90405"/>
                  </a:cubicBezTo>
                  <a:cubicBezTo>
                    <a:pt x="975436" y="90201"/>
                    <a:pt x="975690" y="89897"/>
                    <a:pt x="975893" y="89490"/>
                  </a:cubicBezTo>
                  <a:cubicBezTo>
                    <a:pt x="976300" y="89084"/>
                    <a:pt x="976300" y="88677"/>
                    <a:pt x="975893" y="88271"/>
                  </a:cubicBezTo>
                  <a:cubicBezTo>
                    <a:pt x="974877" y="87255"/>
                    <a:pt x="973709" y="86239"/>
                    <a:pt x="972388" y="85223"/>
                  </a:cubicBezTo>
                  <a:cubicBezTo>
                    <a:pt x="971067" y="84207"/>
                    <a:pt x="969899" y="83191"/>
                    <a:pt x="968883" y="82175"/>
                  </a:cubicBezTo>
                  <a:lnTo>
                    <a:pt x="967359" y="81870"/>
                  </a:lnTo>
                  <a:lnTo>
                    <a:pt x="953948" y="83089"/>
                  </a:lnTo>
                  <a:cubicBezTo>
                    <a:pt x="950290" y="83496"/>
                    <a:pt x="947649" y="83699"/>
                    <a:pt x="946023" y="83699"/>
                  </a:cubicBezTo>
                  <a:cubicBezTo>
                    <a:pt x="937285" y="85121"/>
                    <a:pt x="928548" y="86341"/>
                    <a:pt x="919810" y="87357"/>
                  </a:cubicBezTo>
                  <a:cubicBezTo>
                    <a:pt x="913917" y="88779"/>
                    <a:pt x="910565" y="89592"/>
                    <a:pt x="909752" y="89795"/>
                  </a:cubicBezTo>
                  <a:cubicBezTo>
                    <a:pt x="908533" y="90201"/>
                    <a:pt x="903961" y="91116"/>
                    <a:pt x="896036" y="92538"/>
                  </a:cubicBezTo>
                  <a:lnTo>
                    <a:pt x="893293" y="93148"/>
                  </a:lnTo>
                  <a:lnTo>
                    <a:pt x="891159" y="93453"/>
                  </a:lnTo>
                  <a:lnTo>
                    <a:pt x="885063" y="95281"/>
                  </a:lnTo>
                  <a:cubicBezTo>
                    <a:pt x="882218" y="95891"/>
                    <a:pt x="879780" y="96704"/>
                    <a:pt x="877748" y="97720"/>
                  </a:cubicBezTo>
                  <a:cubicBezTo>
                    <a:pt x="876935" y="98329"/>
                    <a:pt x="876122" y="98431"/>
                    <a:pt x="875309" y="98025"/>
                  </a:cubicBezTo>
                  <a:cubicBezTo>
                    <a:pt x="874497" y="97618"/>
                    <a:pt x="873989" y="97415"/>
                    <a:pt x="873785" y="97415"/>
                  </a:cubicBezTo>
                  <a:cubicBezTo>
                    <a:pt x="872973" y="97009"/>
                    <a:pt x="871957" y="96653"/>
                    <a:pt x="870737" y="96348"/>
                  </a:cubicBezTo>
                  <a:cubicBezTo>
                    <a:pt x="869518" y="96043"/>
                    <a:pt x="868502" y="95688"/>
                    <a:pt x="867689" y="95281"/>
                  </a:cubicBezTo>
                  <a:cubicBezTo>
                    <a:pt x="866673" y="94875"/>
                    <a:pt x="864337" y="94469"/>
                    <a:pt x="860679" y="94062"/>
                  </a:cubicBezTo>
                  <a:cubicBezTo>
                    <a:pt x="860476" y="94062"/>
                    <a:pt x="860171" y="94215"/>
                    <a:pt x="859765" y="94519"/>
                  </a:cubicBezTo>
                  <a:cubicBezTo>
                    <a:pt x="859358" y="94824"/>
                    <a:pt x="859155" y="95078"/>
                    <a:pt x="859155" y="95281"/>
                  </a:cubicBezTo>
                  <a:cubicBezTo>
                    <a:pt x="859358" y="96094"/>
                    <a:pt x="859104" y="96856"/>
                    <a:pt x="858393" y="97567"/>
                  </a:cubicBezTo>
                  <a:cubicBezTo>
                    <a:pt x="857682" y="98279"/>
                    <a:pt x="857225" y="98939"/>
                    <a:pt x="857021" y="99549"/>
                  </a:cubicBezTo>
                  <a:cubicBezTo>
                    <a:pt x="856818" y="99752"/>
                    <a:pt x="856564" y="100057"/>
                    <a:pt x="856259" y="100463"/>
                  </a:cubicBezTo>
                  <a:cubicBezTo>
                    <a:pt x="855955" y="100869"/>
                    <a:pt x="856005" y="101377"/>
                    <a:pt x="856412" y="101987"/>
                  </a:cubicBezTo>
                  <a:lnTo>
                    <a:pt x="856107" y="102597"/>
                  </a:lnTo>
                  <a:cubicBezTo>
                    <a:pt x="854075" y="107473"/>
                    <a:pt x="852348" y="111029"/>
                    <a:pt x="850925" y="113265"/>
                  </a:cubicBezTo>
                  <a:cubicBezTo>
                    <a:pt x="850113" y="116313"/>
                    <a:pt x="849503" y="118141"/>
                    <a:pt x="849097" y="118751"/>
                  </a:cubicBezTo>
                  <a:cubicBezTo>
                    <a:pt x="848081" y="119767"/>
                    <a:pt x="847573" y="120986"/>
                    <a:pt x="847573" y="122409"/>
                  </a:cubicBezTo>
                  <a:lnTo>
                    <a:pt x="847573" y="124847"/>
                  </a:lnTo>
                  <a:lnTo>
                    <a:pt x="847573" y="125761"/>
                  </a:lnTo>
                  <a:cubicBezTo>
                    <a:pt x="847369" y="126574"/>
                    <a:pt x="847268" y="127793"/>
                    <a:pt x="847268" y="129419"/>
                  </a:cubicBezTo>
                  <a:lnTo>
                    <a:pt x="847268" y="130943"/>
                  </a:lnTo>
                  <a:lnTo>
                    <a:pt x="847573" y="133381"/>
                  </a:lnTo>
                  <a:cubicBezTo>
                    <a:pt x="848385" y="134194"/>
                    <a:pt x="848589" y="134905"/>
                    <a:pt x="848182" y="135515"/>
                  </a:cubicBezTo>
                  <a:cubicBezTo>
                    <a:pt x="847979" y="135718"/>
                    <a:pt x="847623" y="135769"/>
                    <a:pt x="847115" y="135667"/>
                  </a:cubicBezTo>
                  <a:cubicBezTo>
                    <a:pt x="846607" y="135566"/>
                    <a:pt x="846150" y="135515"/>
                    <a:pt x="845744" y="135515"/>
                  </a:cubicBezTo>
                  <a:cubicBezTo>
                    <a:pt x="845134" y="135109"/>
                    <a:pt x="844423" y="135109"/>
                    <a:pt x="843610" y="135515"/>
                  </a:cubicBezTo>
                  <a:cubicBezTo>
                    <a:pt x="842594" y="135515"/>
                    <a:pt x="841477" y="136125"/>
                    <a:pt x="840257" y="137344"/>
                  </a:cubicBezTo>
                  <a:cubicBezTo>
                    <a:pt x="839241" y="137344"/>
                    <a:pt x="838327" y="137141"/>
                    <a:pt x="837514" y="136734"/>
                  </a:cubicBezTo>
                  <a:cubicBezTo>
                    <a:pt x="837108" y="136734"/>
                    <a:pt x="836803" y="136633"/>
                    <a:pt x="836600" y="136429"/>
                  </a:cubicBezTo>
                  <a:cubicBezTo>
                    <a:pt x="835990" y="135820"/>
                    <a:pt x="835685" y="135515"/>
                    <a:pt x="835685" y="135515"/>
                  </a:cubicBezTo>
                  <a:cubicBezTo>
                    <a:pt x="835279" y="133077"/>
                    <a:pt x="834365" y="131248"/>
                    <a:pt x="832942" y="130029"/>
                  </a:cubicBezTo>
                  <a:cubicBezTo>
                    <a:pt x="832536" y="129622"/>
                    <a:pt x="832333" y="129013"/>
                    <a:pt x="832333" y="128200"/>
                  </a:cubicBezTo>
                  <a:cubicBezTo>
                    <a:pt x="832333" y="126168"/>
                    <a:pt x="831825" y="124542"/>
                    <a:pt x="830809" y="123323"/>
                  </a:cubicBezTo>
                  <a:cubicBezTo>
                    <a:pt x="830605" y="123120"/>
                    <a:pt x="830605" y="122764"/>
                    <a:pt x="830809" y="122256"/>
                  </a:cubicBezTo>
                  <a:cubicBezTo>
                    <a:pt x="831012" y="121748"/>
                    <a:pt x="831113" y="121189"/>
                    <a:pt x="831113" y="120580"/>
                  </a:cubicBezTo>
                  <a:lnTo>
                    <a:pt x="832028" y="118446"/>
                  </a:lnTo>
                  <a:cubicBezTo>
                    <a:pt x="833044" y="118243"/>
                    <a:pt x="833806" y="117583"/>
                    <a:pt x="834314" y="116465"/>
                  </a:cubicBezTo>
                  <a:cubicBezTo>
                    <a:pt x="834822" y="115347"/>
                    <a:pt x="835279" y="114484"/>
                    <a:pt x="835685" y="113874"/>
                  </a:cubicBezTo>
                  <a:cubicBezTo>
                    <a:pt x="836498" y="112655"/>
                    <a:pt x="837413" y="111233"/>
                    <a:pt x="838429" y="109607"/>
                  </a:cubicBezTo>
                  <a:cubicBezTo>
                    <a:pt x="839445" y="107981"/>
                    <a:pt x="840664" y="106254"/>
                    <a:pt x="842086" y="104425"/>
                  </a:cubicBezTo>
                  <a:cubicBezTo>
                    <a:pt x="843102" y="103409"/>
                    <a:pt x="843915" y="102444"/>
                    <a:pt x="844525" y="101530"/>
                  </a:cubicBezTo>
                  <a:cubicBezTo>
                    <a:pt x="845134" y="100615"/>
                    <a:pt x="845642" y="99853"/>
                    <a:pt x="846049" y="99244"/>
                  </a:cubicBezTo>
                  <a:cubicBezTo>
                    <a:pt x="846455" y="98837"/>
                    <a:pt x="846811" y="98380"/>
                    <a:pt x="847115" y="97872"/>
                  </a:cubicBezTo>
                  <a:cubicBezTo>
                    <a:pt x="847420" y="97364"/>
                    <a:pt x="847877" y="96907"/>
                    <a:pt x="848487" y="96501"/>
                  </a:cubicBezTo>
                  <a:cubicBezTo>
                    <a:pt x="849503" y="95485"/>
                    <a:pt x="850722" y="94113"/>
                    <a:pt x="852145" y="92386"/>
                  </a:cubicBezTo>
                  <a:cubicBezTo>
                    <a:pt x="853567" y="90659"/>
                    <a:pt x="854989" y="89287"/>
                    <a:pt x="856412" y="88271"/>
                  </a:cubicBezTo>
                  <a:lnTo>
                    <a:pt x="858545" y="85833"/>
                  </a:lnTo>
                  <a:cubicBezTo>
                    <a:pt x="859561" y="85020"/>
                    <a:pt x="860984" y="84410"/>
                    <a:pt x="862813" y="84004"/>
                  </a:cubicBezTo>
                  <a:cubicBezTo>
                    <a:pt x="862813" y="85020"/>
                    <a:pt x="862914" y="85731"/>
                    <a:pt x="863117" y="86137"/>
                  </a:cubicBezTo>
                  <a:cubicBezTo>
                    <a:pt x="863117" y="86950"/>
                    <a:pt x="863524" y="87255"/>
                    <a:pt x="864337" y="87052"/>
                  </a:cubicBezTo>
                  <a:cubicBezTo>
                    <a:pt x="864540" y="87052"/>
                    <a:pt x="864794" y="87001"/>
                    <a:pt x="865099" y="86899"/>
                  </a:cubicBezTo>
                  <a:cubicBezTo>
                    <a:pt x="865403" y="86798"/>
                    <a:pt x="865759" y="86544"/>
                    <a:pt x="866165" y="86137"/>
                  </a:cubicBezTo>
                  <a:cubicBezTo>
                    <a:pt x="866978" y="85731"/>
                    <a:pt x="868197" y="85172"/>
                    <a:pt x="869823" y="84461"/>
                  </a:cubicBezTo>
                  <a:cubicBezTo>
                    <a:pt x="871449" y="83750"/>
                    <a:pt x="872871" y="83293"/>
                    <a:pt x="874090" y="83089"/>
                  </a:cubicBezTo>
                  <a:cubicBezTo>
                    <a:pt x="877748" y="81667"/>
                    <a:pt x="881812" y="80448"/>
                    <a:pt x="886282" y="79432"/>
                  </a:cubicBezTo>
                  <a:cubicBezTo>
                    <a:pt x="890346" y="78213"/>
                    <a:pt x="893293" y="77298"/>
                    <a:pt x="895121" y="76689"/>
                  </a:cubicBezTo>
                  <a:lnTo>
                    <a:pt x="908228" y="73641"/>
                  </a:lnTo>
                  <a:cubicBezTo>
                    <a:pt x="911073" y="72828"/>
                    <a:pt x="914933" y="72015"/>
                    <a:pt x="919810" y="71202"/>
                  </a:cubicBezTo>
                  <a:lnTo>
                    <a:pt x="927735" y="69373"/>
                  </a:lnTo>
                  <a:cubicBezTo>
                    <a:pt x="931596" y="68561"/>
                    <a:pt x="934237" y="68053"/>
                    <a:pt x="935660" y="67849"/>
                  </a:cubicBezTo>
                  <a:lnTo>
                    <a:pt x="943280" y="66325"/>
                  </a:lnTo>
                  <a:lnTo>
                    <a:pt x="957301" y="64801"/>
                  </a:lnTo>
                  <a:cubicBezTo>
                    <a:pt x="960145" y="64395"/>
                    <a:pt x="962482" y="64192"/>
                    <a:pt x="964311" y="64192"/>
                  </a:cubicBezTo>
                  <a:close/>
                  <a:moveTo>
                    <a:pt x="33833" y="59925"/>
                  </a:moveTo>
                  <a:lnTo>
                    <a:pt x="38405" y="60839"/>
                  </a:lnTo>
                  <a:lnTo>
                    <a:pt x="39624" y="61144"/>
                  </a:lnTo>
                  <a:cubicBezTo>
                    <a:pt x="40640" y="60534"/>
                    <a:pt x="41605" y="60433"/>
                    <a:pt x="42520" y="60839"/>
                  </a:cubicBezTo>
                  <a:cubicBezTo>
                    <a:pt x="43434" y="61245"/>
                    <a:pt x="43993" y="61449"/>
                    <a:pt x="44196" y="61449"/>
                  </a:cubicBezTo>
                  <a:lnTo>
                    <a:pt x="53645" y="67545"/>
                  </a:lnTo>
                  <a:cubicBezTo>
                    <a:pt x="53848" y="67951"/>
                    <a:pt x="54102" y="68205"/>
                    <a:pt x="54407" y="68307"/>
                  </a:cubicBezTo>
                  <a:cubicBezTo>
                    <a:pt x="54712" y="68408"/>
                    <a:pt x="54966" y="68561"/>
                    <a:pt x="55169" y="68764"/>
                  </a:cubicBezTo>
                  <a:cubicBezTo>
                    <a:pt x="56185" y="69170"/>
                    <a:pt x="56998" y="69627"/>
                    <a:pt x="57607" y="70135"/>
                  </a:cubicBezTo>
                  <a:cubicBezTo>
                    <a:pt x="58217" y="70643"/>
                    <a:pt x="58826" y="71101"/>
                    <a:pt x="59436" y="71507"/>
                  </a:cubicBezTo>
                  <a:lnTo>
                    <a:pt x="60046" y="72726"/>
                  </a:lnTo>
                  <a:lnTo>
                    <a:pt x="60046" y="76993"/>
                  </a:lnTo>
                  <a:cubicBezTo>
                    <a:pt x="60046" y="79432"/>
                    <a:pt x="59842" y="81159"/>
                    <a:pt x="59436" y="82175"/>
                  </a:cubicBezTo>
                  <a:cubicBezTo>
                    <a:pt x="59233" y="82988"/>
                    <a:pt x="58420" y="85020"/>
                    <a:pt x="56998" y="88271"/>
                  </a:cubicBezTo>
                  <a:cubicBezTo>
                    <a:pt x="56185" y="90303"/>
                    <a:pt x="55372" y="92081"/>
                    <a:pt x="54559" y="93605"/>
                  </a:cubicBezTo>
                  <a:cubicBezTo>
                    <a:pt x="53746" y="95129"/>
                    <a:pt x="53035" y="96399"/>
                    <a:pt x="52426" y="97415"/>
                  </a:cubicBezTo>
                  <a:cubicBezTo>
                    <a:pt x="51816" y="99041"/>
                    <a:pt x="50800" y="100869"/>
                    <a:pt x="49378" y="102901"/>
                  </a:cubicBezTo>
                  <a:cubicBezTo>
                    <a:pt x="47955" y="104933"/>
                    <a:pt x="46838" y="106661"/>
                    <a:pt x="46025" y="108083"/>
                  </a:cubicBezTo>
                  <a:cubicBezTo>
                    <a:pt x="44806" y="109912"/>
                    <a:pt x="43688" y="111537"/>
                    <a:pt x="42672" y="112960"/>
                  </a:cubicBezTo>
                  <a:cubicBezTo>
                    <a:pt x="41656" y="114382"/>
                    <a:pt x="40843" y="115601"/>
                    <a:pt x="40234" y="116617"/>
                  </a:cubicBezTo>
                  <a:cubicBezTo>
                    <a:pt x="40234" y="116617"/>
                    <a:pt x="37795" y="119665"/>
                    <a:pt x="32918" y="125761"/>
                  </a:cubicBezTo>
                  <a:lnTo>
                    <a:pt x="26518" y="132467"/>
                  </a:lnTo>
                  <a:cubicBezTo>
                    <a:pt x="23673" y="135718"/>
                    <a:pt x="21844" y="137649"/>
                    <a:pt x="21031" y="138258"/>
                  </a:cubicBezTo>
                  <a:cubicBezTo>
                    <a:pt x="20015" y="139884"/>
                    <a:pt x="18999" y="140798"/>
                    <a:pt x="17983" y="141001"/>
                  </a:cubicBezTo>
                  <a:cubicBezTo>
                    <a:pt x="17170" y="141001"/>
                    <a:pt x="16561" y="141408"/>
                    <a:pt x="16154" y="142221"/>
                  </a:cubicBezTo>
                  <a:lnTo>
                    <a:pt x="7620" y="152889"/>
                  </a:lnTo>
                  <a:cubicBezTo>
                    <a:pt x="5791" y="155327"/>
                    <a:pt x="3556" y="156953"/>
                    <a:pt x="914" y="157765"/>
                  </a:cubicBezTo>
                  <a:lnTo>
                    <a:pt x="0" y="157461"/>
                  </a:lnTo>
                  <a:lnTo>
                    <a:pt x="305" y="156851"/>
                  </a:lnTo>
                  <a:cubicBezTo>
                    <a:pt x="1727" y="155429"/>
                    <a:pt x="2438" y="154209"/>
                    <a:pt x="2438" y="153193"/>
                  </a:cubicBezTo>
                  <a:lnTo>
                    <a:pt x="2134" y="152279"/>
                  </a:lnTo>
                  <a:cubicBezTo>
                    <a:pt x="3759" y="152279"/>
                    <a:pt x="4572" y="151669"/>
                    <a:pt x="4572" y="150450"/>
                  </a:cubicBezTo>
                  <a:lnTo>
                    <a:pt x="13411" y="128809"/>
                  </a:lnTo>
                  <a:cubicBezTo>
                    <a:pt x="14630" y="125558"/>
                    <a:pt x="16205" y="122205"/>
                    <a:pt x="18136" y="118751"/>
                  </a:cubicBezTo>
                  <a:cubicBezTo>
                    <a:pt x="20066" y="115297"/>
                    <a:pt x="21336" y="113061"/>
                    <a:pt x="21946" y="112045"/>
                  </a:cubicBezTo>
                  <a:cubicBezTo>
                    <a:pt x="22758" y="110623"/>
                    <a:pt x="23825" y="108845"/>
                    <a:pt x="25146" y="106711"/>
                  </a:cubicBezTo>
                  <a:cubicBezTo>
                    <a:pt x="26467" y="104578"/>
                    <a:pt x="27838" y="102089"/>
                    <a:pt x="29261" y="99244"/>
                  </a:cubicBezTo>
                  <a:cubicBezTo>
                    <a:pt x="31293" y="95789"/>
                    <a:pt x="34138" y="90608"/>
                    <a:pt x="37795" y="83699"/>
                  </a:cubicBezTo>
                  <a:cubicBezTo>
                    <a:pt x="38608" y="82683"/>
                    <a:pt x="39319" y="81311"/>
                    <a:pt x="39929" y="79584"/>
                  </a:cubicBezTo>
                  <a:cubicBezTo>
                    <a:pt x="40538" y="77857"/>
                    <a:pt x="41148" y="76384"/>
                    <a:pt x="41758" y="75165"/>
                  </a:cubicBezTo>
                  <a:cubicBezTo>
                    <a:pt x="42367" y="74555"/>
                    <a:pt x="42266" y="73945"/>
                    <a:pt x="41453" y="73336"/>
                  </a:cubicBezTo>
                  <a:cubicBezTo>
                    <a:pt x="39624" y="71913"/>
                    <a:pt x="38100" y="69272"/>
                    <a:pt x="36881" y="65411"/>
                  </a:cubicBezTo>
                  <a:cubicBezTo>
                    <a:pt x="36678" y="65005"/>
                    <a:pt x="36322" y="64497"/>
                    <a:pt x="35814" y="63887"/>
                  </a:cubicBezTo>
                  <a:cubicBezTo>
                    <a:pt x="35306" y="63277"/>
                    <a:pt x="34950" y="62668"/>
                    <a:pt x="34747" y="62058"/>
                  </a:cubicBezTo>
                  <a:cubicBezTo>
                    <a:pt x="34341" y="61652"/>
                    <a:pt x="33934" y="61042"/>
                    <a:pt x="33528" y="60229"/>
                  </a:cubicBezTo>
                  <a:cubicBezTo>
                    <a:pt x="33528" y="60229"/>
                    <a:pt x="33579" y="60179"/>
                    <a:pt x="33680" y="60077"/>
                  </a:cubicBezTo>
                  <a:cubicBezTo>
                    <a:pt x="33782" y="59975"/>
                    <a:pt x="33833" y="59925"/>
                    <a:pt x="33833" y="59925"/>
                  </a:cubicBezTo>
                  <a:close/>
                  <a:moveTo>
                    <a:pt x="1232916" y="59315"/>
                  </a:moveTo>
                  <a:cubicBezTo>
                    <a:pt x="1232916" y="60534"/>
                    <a:pt x="1232815" y="61804"/>
                    <a:pt x="1232611" y="63125"/>
                  </a:cubicBezTo>
                  <a:cubicBezTo>
                    <a:pt x="1232408" y="64446"/>
                    <a:pt x="1232307" y="65716"/>
                    <a:pt x="1232307" y="66935"/>
                  </a:cubicBezTo>
                  <a:cubicBezTo>
                    <a:pt x="1232307" y="68154"/>
                    <a:pt x="1232408" y="69069"/>
                    <a:pt x="1232611" y="69678"/>
                  </a:cubicBezTo>
                  <a:lnTo>
                    <a:pt x="1239317" y="66325"/>
                  </a:lnTo>
                  <a:cubicBezTo>
                    <a:pt x="1239926" y="65716"/>
                    <a:pt x="1240028" y="65309"/>
                    <a:pt x="1239622" y="65106"/>
                  </a:cubicBezTo>
                  <a:cubicBezTo>
                    <a:pt x="1238605" y="63684"/>
                    <a:pt x="1236371" y="61753"/>
                    <a:pt x="1232916" y="59315"/>
                  </a:cubicBezTo>
                  <a:close/>
                  <a:moveTo>
                    <a:pt x="1946300" y="49714"/>
                  </a:moveTo>
                  <a:cubicBezTo>
                    <a:pt x="1947317" y="50019"/>
                    <a:pt x="1948028" y="50273"/>
                    <a:pt x="1948434" y="50476"/>
                  </a:cubicBezTo>
                  <a:cubicBezTo>
                    <a:pt x="1948841" y="50882"/>
                    <a:pt x="1949552" y="51289"/>
                    <a:pt x="1950568" y="51695"/>
                  </a:cubicBezTo>
                  <a:cubicBezTo>
                    <a:pt x="1951584" y="52101"/>
                    <a:pt x="1952396" y="52508"/>
                    <a:pt x="1953006" y="52914"/>
                  </a:cubicBezTo>
                  <a:cubicBezTo>
                    <a:pt x="1955648" y="54133"/>
                    <a:pt x="1957273" y="55048"/>
                    <a:pt x="1957883" y="55657"/>
                  </a:cubicBezTo>
                  <a:cubicBezTo>
                    <a:pt x="1958492" y="55861"/>
                    <a:pt x="1959102" y="56572"/>
                    <a:pt x="1959712" y="57791"/>
                  </a:cubicBezTo>
                  <a:cubicBezTo>
                    <a:pt x="1959915" y="58197"/>
                    <a:pt x="1959966" y="58553"/>
                    <a:pt x="1959864" y="58858"/>
                  </a:cubicBezTo>
                  <a:cubicBezTo>
                    <a:pt x="1959762" y="59163"/>
                    <a:pt x="1959813" y="59620"/>
                    <a:pt x="1960017" y="60229"/>
                  </a:cubicBezTo>
                  <a:cubicBezTo>
                    <a:pt x="1960829" y="61042"/>
                    <a:pt x="1961236" y="61449"/>
                    <a:pt x="1961236" y="61449"/>
                  </a:cubicBezTo>
                  <a:cubicBezTo>
                    <a:pt x="1961642" y="61449"/>
                    <a:pt x="1961541" y="62058"/>
                    <a:pt x="1960931" y="63277"/>
                  </a:cubicBezTo>
                  <a:lnTo>
                    <a:pt x="1957578" y="68459"/>
                  </a:lnTo>
                  <a:cubicBezTo>
                    <a:pt x="1954937" y="72726"/>
                    <a:pt x="1951990" y="77197"/>
                    <a:pt x="1948739" y="81870"/>
                  </a:cubicBezTo>
                  <a:cubicBezTo>
                    <a:pt x="1947926" y="83089"/>
                    <a:pt x="1945691" y="86036"/>
                    <a:pt x="1942033" y="90709"/>
                  </a:cubicBezTo>
                  <a:cubicBezTo>
                    <a:pt x="1941627" y="90913"/>
                    <a:pt x="1940204" y="92233"/>
                    <a:pt x="1937766" y="94672"/>
                  </a:cubicBezTo>
                  <a:cubicBezTo>
                    <a:pt x="1939392" y="95485"/>
                    <a:pt x="1940408" y="95891"/>
                    <a:pt x="1940814" y="95891"/>
                  </a:cubicBezTo>
                  <a:lnTo>
                    <a:pt x="1948434" y="98329"/>
                  </a:lnTo>
                  <a:cubicBezTo>
                    <a:pt x="1949857" y="98736"/>
                    <a:pt x="1951076" y="99447"/>
                    <a:pt x="1952092" y="100463"/>
                  </a:cubicBezTo>
                  <a:cubicBezTo>
                    <a:pt x="1952498" y="100666"/>
                    <a:pt x="1953362" y="101174"/>
                    <a:pt x="1954683" y="101987"/>
                  </a:cubicBezTo>
                  <a:cubicBezTo>
                    <a:pt x="1956003" y="102800"/>
                    <a:pt x="1957070" y="103714"/>
                    <a:pt x="1957883" y="104730"/>
                  </a:cubicBezTo>
                  <a:cubicBezTo>
                    <a:pt x="1958696" y="105543"/>
                    <a:pt x="1959407" y="106305"/>
                    <a:pt x="1960017" y="107016"/>
                  </a:cubicBezTo>
                  <a:cubicBezTo>
                    <a:pt x="1960626" y="107727"/>
                    <a:pt x="1961236" y="108388"/>
                    <a:pt x="1961845" y="108997"/>
                  </a:cubicBezTo>
                  <a:cubicBezTo>
                    <a:pt x="1962049" y="107981"/>
                    <a:pt x="1962353" y="107067"/>
                    <a:pt x="1962760" y="106254"/>
                  </a:cubicBezTo>
                  <a:cubicBezTo>
                    <a:pt x="1963166" y="105441"/>
                    <a:pt x="1963471" y="104832"/>
                    <a:pt x="1963674" y="104425"/>
                  </a:cubicBezTo>
                  <a:cubicBezTo>
                    <a:pt x="1964081" y="103003"/>
                    <a:pt x="1964588" y="101479"/>
                    <a:pt x="1965198" y="99853"/>
                  </a:cubicBezTo>
                  <a:cubicBezTo>
                    <a:pt x="1965808" y="98228"/>
                    <a:pt x="1966316" y="96501"/>
                    <a:pt x="1966722" y="94672"/>
                  </a:cubicBezTo>
                  <a:cubicBezTo>
                    <a:pt x="1967332" y="93453"/>
                    <a:pt x="1968246" y="90405"/>
                    <a:pt x="1969465" y="85528"/>
                  </a:cubicBezTo>
                  <a:cubicBezTo>
                    <a:pt x="1969669" y="85325"/>
                    <a:pt x="1969567" y="84715"/>
                    <a:pt x="1969161" y="83699"/>
                  </a:cubicBezTo>
                  <a:lnTo>
                    <a:pt x="1967637" y="80346"/>
                  </a:lnTo>
                  <a:cubicBezTo>
                    <a:pt x="1967637" y="79533"/>
                    <a:pt x="1967027" y="79127"/>
                    <a:pt x="1965808" y="79127"/>
                  </a:cubicBezTo>
                  <a:cubicBezTo>
                    <a:pt x="1965605" y="79127"/>
                    <a:pt x="1965401" y="79127"/>
                    <a:pt x="1965198" y="79127"/>
                  </a:cubicBezTo>
                  <a:cubicBezTo>
                    <a:pt x="1964995" y="79127"/>
                    <a:pt x="1964893" y="79127"/>
                    <a:pt x="1964893" y="79127"/>
                  </a:cubicBezTo>
                  <a:cubicBezTo>
                    <a:pt x="1964690" y="78924"/>
                    <a:pt x="1964588" y="78670"/>
                    <a:pt x="1964588" y="78365"/>
                  </a:cubicBezTo>
                  <a:cubicBezTo>
                    <a:pt x="1964588" y="78060"/>
                    <a:pt x="1964690" y="77908"/>
                    <a:pt x="1964893" y="77908"/>
                  </a:cubicBezTo>
                  <a:cubicBezTo>
                    <a:pt x="1965096" y="77705"/>
                    <a:pt x="1966011" y="77197"/>
                    <a:pt x="1967637" y="76384"/>
                  </a:cubicBezTo>
                  <a:lnTo>
                    <a:pt x="1971294" y="76384"/>
                  </a:lnTo>
                  <a:lnTo>
                    <a:pt x="1974037" y="78517"/>
                  </a:lnTo>
                  <a:cubicBezTo>
                    <a:pt x="1975459" y="79127"/>
                    <a:pt x="1976882" y="80143"/>
                    <a:pt x="1978304" y="81565"/>
                  </a:cubicBezTo>
                  <a:cubicBezTo>
                    <a:pt x="1979321" y="82378"/>
                    <a:pt x="1980235" y="83089"/>
                    <a:pt x="1981048" y="83699"/>
                  </a:cubicBezTo>
                  <a:cubicBezTo>
                    <a:pt x="1981861" y="84309"/>
                    <a:pt x="1982571" y="84918"/>
                    <a:pt x="1983181" y="85528"/>
                  </a:cubicBezTo>
                  <a:cubicBezTo>
                    <a:pt x="1983791" y="86137"/>
                    <a:pt x="1984146" y="86950"/>
                    <a:pt x="1984248" y="87966"/>
                  </a:cubicBezTo>
                  <a:cubicBezTo>
                    <a:pt x="1984350" y="88982"/>
                    <a:pt x="1984401" y="89693"/>
                    <a:pt x="1984401" y="90100"/>
                  </a:cubicBezTo>
                  <a:lnTo>
                    <a:pt x="1984401" y="90709"/>
                  </a:lnTo>
                  <a:cubicBezTo>
                    <a:pt x="1985417" y="91319"/>
                    <a:pt x="1985518" y="92030"/>
                    <a:pt x="1984705" y="92843"/>
                  </a:cubicBezTo>
                  <a:cubicBezTo>
                    <a:pt x="1985315" y="92843"/>
                    <a:pt x="1985721" y="92741"/>
                    <a:pt x="1985925" y="92538"/>
                  </a:cubicBezTo>
                  <a:lnTo>
                    <a:pt x="1992935" y="89490"/>
                  </a:lnTo>
                  <a:cubicBezTo>
                    <a:pt x="1995780" y="87052"/>
                    <a:pt x="1997507" y="85731"/>
                    <a:pt x="1998117" y="85528"/>
                  </a:cubicBezTo>
                  <a:cubicBezTo>
                    <a:pt x="1998523" y="85325"/>
                    <a:pt x="1999082" y="85020"/>
                    <a:pt x="1999793" y="84613"/>
                  </a:cubicBezTo>
                  <a:cubicBezTo>
                    <a:pt x="2000504" y="84207"/>
                    <a:pt x="2001165" y="83902"/>
                    <a:pt x="2001774" y="83699"/>
                  </a:cubicBezTo>
                  <a:cubicBezTo>
                    <a:pt x="2004009" y="81870"/>
                    <a:pt x="2005330" y="80854"/>
                    <a:pt x="2005737" y="80651"/>
                  </a:cubicBezTo>
                  <a:cubicBezTo>
                    <a:pt x="2009394" y="78619"/>
                    <a:pt x="2011426" y="77400"/>
                    <a:pt x="2011833" y="76993"/>
                  </a:cubicBezTo>
                  <a:cubicBezTo>
                    <a:pt x="2013661" y="76384"/>
                    <a:pt x="2016709" y="74860"/>
                    <a:pt x="2020977" y="72421"/>
                  </a:cubicBezTo>
                  <a:lnTo>
                    <a:pt x="2026158" y="69373"/>
                  </a:lnTo>
                  <a:cubicBezTo>
                    <a:pt x="2028393" y="68561"/>
                    <a:pt x="2030324" y="67646"/>
                    <a:pt x="2031949" y="66630"/>
                  </a:cubicBezTo>
                  <a:cubicBezTo>
                    <a:pt x="2032762" y="66427"/>
                    <a:pt x="2033473" y="66122"/>
                    <a:pt x="2034083" y="65716"/>
                  </a:cubicBezTo>
                  <a:cubicBezTo>
                    <a:pt x="2034693" y="65309"/>
                    <a:pt x="2035302" y="65005"/>
                    <a:pt x="2035912" y="64801"/>
                  </a:cubicBezTo>
                  <a:lnTo>
                    <a:pt x="2043532" y="61449"/>
                  </a:lnTo>
                  <a:lnTo>
                    <a:pt x="2045665" y="60839"/>
                  </a:lnTo>
                  <a:lnTo>
                    <a:pt x="2046885" y="59620"/>
                  </a:lnTo>
                  <a:cubicBezTo>
                    <a:pt x="2047697" y="59620"/>
                    <a:pt x="2048561" y="59518"/>
                    <a:pt x="2049475" y="59315"/>
                  </a:cubicBezTo>
                  <a:cubicBezTo>
                    <a:pt x="2050390" y="59112"/>
                    <a:pt x="2051355" y="59010"/>
                    <a:pt x="2052371" y="59010"/>
                  </a:cubicBezTo>
                  <a:lnTo>
                    <a:pt x="2053895" y="59010"/>
                  </a:lnTo>
                  <a:cubicBezTo>
                    <a:pt x="2054911" y="59620"/>
                    <a:pt x="2055521" y="60229"/>
                    <a:pt x="2055724" y="60839"/>
                  </a:cubicBezTo>
                  <a:lnTo>
                    <a:pt x="2056943" y="60839"/>
                  </a:lnTo>
                  <a:cubicBezTo>
                    <a:pt x="2057553" y="60839"/>
                    <a:pt x="2058264" y="61245"/>
                    <a:pt x="2059077" y="62058"/>
                  </a:cubicBezTo>
                  <a:lnTo>
                    <a:pt x="2064563" y="66021"/>
                  </a:lnTo>
                  <a:lnTo>
                    <a:pt x="2066697" y="68154"/>
                  </a:lnTo>
                  <a:cubicBezTo>
                    <a:pt x="2066899" y="68561"/>
                    <a:pt x="2067001" y="69475"/>
                    <a:pt x="2067001" y="70897"/>
                  </a:cubicBezTo>
                  <a:cubicBezTo>
                    <a:pt x="2067205" y="71101"/>
                    <a:pt x="2067255" y="71507"/>
                    <a:pt x="2067154" y="72117"/>
                  </a:cubicBezTo>
                  <a:cubicBezTo>
                    <a:pt x="2067052" y="72726"/>
                    <a:pt x="2067001" y="73133"/>
                    <a:pt x="2067001" y="73336"/>
                  </a:cubicBezTo>
                  <a:cubicBezTo>
                    <a:pt x="2067001" y="73539"/>
                    <a:pt x="2067052" y="73793"/>
                    <a:pt x="2067154" y="74098"/>
                  </a:cubicBezTo>
                  <a:cubicBezTo>
                    <a:pt x="2067255" y="74403"/>
                    <a:pt x="2067103" y="74758"/>
                    <a:pt x="2066697" y="75165"/>
                  </a:cubicBezTo>
                  <a:cubicBezTo>
                    <a:pt x="2066493" y="75165"/>
                    <a:pt x="2066392" y="75266"/>
                    <a:pt x="2066392" y="75469"/>
                  </a:cubicBezTo>
                  <a:cubicBezTo>
                    <a:pt x="2066392" y="75673"/>
                    <a:pt x="2066290" y="75774"/>
                    <a:pt x="2066087" y="75774"/>
                  </a:cubicBezTo>
                  <a:cubicBezTo>
                    <a:pt x="2066087" y="76181"/>
                    <a:pt x="2065884" y="76384"/>
                    <a:pt x="2065477" y="76384"/>
                  </a:cubicBezTo>
                  <a:cubicBezTo>
                    <a:pt x="2065071" y="77197"/>
                    <a:pt x="2064461" y="77908"/>
                    <a:pt x="2063649" y="78517"/>
                  </a:cubicBezTo>
                  <a:cubicBezTo>
                    <a:pt x="2063649" y="78517"/>
                    <a:pt x="2062734" y="79127"/>
                    <a:pt x="2060905" y="80346"/>
                  </a:cubicBezTo>
                  <a:lnTo>
                    <a:pt x="2056638" y="82175"/>
                  </a:lnTo>
                  <a:cubicBezTo>
                    <a:pt x="2056029" y="82581"/>
                    <a:pt x="2054911" y="83089"/>
                    <a:pt x="2053285" y="83699"/>
                  </a:cubicBezTo>
                  <a:cubicBezTo>
                    <a:pt x="2051457" y="84715"/>
                    <a:pt x="2049628" y="85528"/>
                    <a:pt x="2047799" y="86137"/>
                  </a:cubicBezTo>
                  <a:lnTo>
                    <a:pt x="2042008" y="89490"/>
                  </a:lnTo>
                  <a:lnTo>
                    <a:pt x="2037741" y="91014"/>
                  </a:lnTo>
                  <a:lnTo>
                    <a:pt x="2028901" y="95586"/>
                  </a:lnTo>
                  <a:cubicBezTo>
                    <a:pt x="2028089" y="95993"/>
                    <a:pt x="2027174" y="96551"/>
                    <a:pt x="2026158" y="97263"/>
                  </a:cubicBezTo>
                  <a:cubicBezTo>
                    <a:pt x="2025142" y="97974"/>
                    <a:pt x="2023923" y="98634"/>
                    <a:pt x="2022501" y="99244"/>
                  </a:cubicBezTo>
                  <a:cubicBezTo>
                    <a:pt x="2022297" y="99244"/>
                    <a:pt x="2022145" y="99345"/>
                    <a:pt x="2022043" y="99549"/>
                  </a:cubicBezTo>
                  <a:cubicBezTo>
                    <a:pt x="2021941" y="99752"/>
                    <a:pt x="2021789" y="99853"/>
                    <a:pt x="2021586" y="99853"/>
                  </a:cubicBezTo>
                  <a:lnTo>
                    <a:pt x="2021586" y="100158"/>
                  </a:lnTo>
                  <a:lnTo>
                    <a:pt x="2023415" y="100158"/>
                  </a:lnTo>
                  <a:lnTo>
                    <a:pt x="2025549" y="99853"/>
                  </a:lnTo>
                  <a:cubicBezTo>
                    <a:pt x="2026565" y="99447"/>
                    <a:pt x="2027529" y="99650"/>
                    <a:pt x="2028444" y="100463"/>
                  </a:cubicBezTo>
                  <a:cubicBezTo>
                    <a:pt x="2029359" y="101276"/>
                    <a:pt x="2029816" y="102393"/>
                    <a:pt x="2029816" y="103816"/>
                  </a:cubicBezTo>
                  <a:lnTo>
                    <a:pt x="2029816" y="104730"/>
                  </a:lnTo>
                  <a:cubicBezTo>
                    <a:pt x="2029816" y="104933"/>
                    <a:pt x="2029714" y="105289"/>
                    <a:pt x="2029511" y="105797"/>
                  </a:cubicBezTo>
                  <a:cubicBezTo>
                    <a:pt x="2029308" y="106305"/>
                    <a:pt x="2029409" y="106864"/>
                    <a:pt x="2029816" y="107473"/>
                  </a:cubicBezTo>
                  <a:cubicBezTo>
                    <a:pt x="2030019" y="107677"/>
                    <a:pt x="2029917" y="108032"/>
                    <a:pt x="2029511" y="108540"/>
                  </a:cubicBezTo>
                  <a:cubicBezTo>
                    <a:pt x="2029105" y="109048"/>
                    <a:pt x="2028901" y="109404"/>
                    <a:pt x="2028901" y="109607"/>
                  </a:cubicBezTo>
                  <a:cubicBezTo>
                    <a:pt x="2028089" y="110420"/>
                    <a:pt x="2027682" y="110928"/>
                    <a:pt x="2027682" y="111131"/>
                  </a:cubicBezTo>
                  <a:lnTo>
                    <a:pt x="2025244" y="113569"/>
                  </a:lnTo>
                  <a:lnTo>
                    <a:pt x="2021891" y="115398"/>
                  </a:lnTo>
                  <a:cubicBezTo>
                    <a:pt x="2021484" y="115805"/>
                    <a:pt x="2020265" y="116821"/>
                    <a:pt x="2018233" y="118446"/>
                  </a:cubicBezTo>
                  <a:cubicBezTo>
                    <a:pt x="2016607" y="120072"/>
                    <a:pt x="2013763" y="122510"/>
                    <a:pt x="2009699" y="125761"/>
                  </a:cubicBezTo>
                  <a:cubicBezTo>
                    <a:pt x="2008073" y="126371"/>
                    <a:pt x="2006803" y="126981"/>
                    <a:pt x="2005889" y="127590"/>
                  </a:cubicBezTo>
                  <a:cubicBezTo>
                    <a:pt x="2004975" y="128200"/>
                    <a:pt x="2004213" y="128606"/>
                    <a:pt x="2003603" y="128809"/>
                  </a:cubicBezTo>
                  <a:lnTo>
                    <a:pt x="1999031" y="131857"/>
                  </a:lnTo>
                  <a:cubicBezTo>
                    <a:pt x="1996999" y="133077"/>
                    <a:pt x="1995475" y="134093"/>
                    <a:pt x="1994459" y="134905"/>
                  </a:cubicBezTo>
                  <a:lnTo>
                    <a:pt x="1993545" y="135820"/>
                  </a:lnTo>
                  <a:lnTo>
                    <a:pt x="1992021" y="136429"/>
                  </a:lnTo>
                  <a:cubicBezTo>
                    <a:pt x="1991005" y="136836"/>
                    <a:pt x="1989480" y="137750"/>
                    <a:pt x="1987449" y="139173"/>
                  </a:cubicBezTo>
                  <a:cubicBezTo>
                    <a:pt x="1986839" y="139782"/>
                    <a:pt x="1985925" y="140493"/>
                    <a:pt x="1984705" y="141306"/>
                  </a:cubicBezTo>
                  <a:cubicBezTo>
                    <a:pt x="1980235" y="143541"/>
                    <a:pt x="1977390" y="145065"/>
                    <a:pt x="1976171" y="145878"/>
                  </a:cubicBezTo>
                  <a:lnTo>
                    <a:pt x="1976171" y="146488"/>
                  </a:lnTo>
                  <a:cubicBezTo>
                    <a:pt x="1977390" y="145878"/>
                    <a:pt x="1978711" y="145167"/>
                    <a:pt x="1980133" y="144354"/>
                  </a:cubicBezTo>
                  <a:cubicBezTo>
                    <a:pt x="1982775" y="143135"/>
                    <a:pt x="1985061" y="141967"/>
                    <a:pt x="1986991" y="140849"/>
                  </a:cubicBezTo>
                  <a:cubicBezTo>
                    <a:pt x="1988922" y="139731"/>
                    <a:pt x="1990598" y="138766"/>
                    <a:pt x="1992021" y="137953"/>
                  </a:cubicBezTo>
                  <a:cubicBezTo>
                    <a:pt x="1994865" y="136937"/>
                    <a:pt x="1998117" y="135413"/>
                    <a:pt x="2001774" y="133381"/>
                  </a:cubicBezTo>
                  <a:cubicBezTo>
                    <a:pt x="2002790" y="132975"/>
                    <a:pt x="2004009" y="132416"/>
                    <a:pt x="2005432" y="131705"/>
                  </a:cubicBezTo>
                  <a:cubicBezTo>
                    <a:pt x="2006854" y="130994"/>
                    <a:pt x="2008479" y="130232"/>
                    <a:pt x="2010309" y="129419"/>
                  </a:cubicBezTo>
                  <a:lnTo>
                    <a:pt x="2017014" y="126371"/>
                  </a:lnTo>
                  <a:cubicBezTo>
                    <a:pt x="2021891" y="123933"/>
                    <a:pt x="2025650" y="122205"/>
                    <a:pt x="2028292" y="121189"/>
                  </a:cubicBezTo>
                  <a:cubicBezTo>
                    <a:pt x="2031949" y="119361"/>
                    <a:pt x="2034388" y="118243"/>
                    <a:pt x="2035607" y="117837"/>
                  </a:cubicBezTo>
                  <a:cubicBezTo>
                    <a:pt x="2036420" y="117430"/>
                    <a:pt x="2038045" y="117227"/>
                    <a:pt x="2040484" y="117227"/>
                  </a:cubicBezTo>
                  <a:cubicBezTo>
                    <a:pt x="2041093" y="117227"/>
                    <a:pt x="2041805" y="117430"/>
                    <a:pt x="2042617" y="117837"/>
                  </a:cubicBezTo>
                  <a:cubicBezTo>
                    <a:pt x="2043227" y="118040"/>
                    <a:pt x="2043532" y="118446"/>
                    <a:pt x="2043532" y="119056"/>
                  </a:cubicBezTo>
                  <a:cubicBezTo>
                    <a:pt x="2043532" y="119665"/>
                    <a:pt x="2043329" y="120072"/>
                    <a:pt x="2042922" y="120275"/>
                  </a:cubicBezTo>
                  <a:cubicBezTo>
                    <a:pt x="2042109" y="120885"/>
                    <a:pt x="2041855" y="121647"/>
                    <a:pt x="2042160" y="122561"/>
                  </a:cubicBezTo>
                  <a:cubicBezTo>
                    <a:pt x="2042465" y="123475"/>
                    <a:pt x="2042617" y="124136"/>
                    <a:pt x="2042617" y="124542"/>
                  </a:cubicBezTo>
                  <a:lnTo>
                    <a:pt x="2042922" y="125152"/>
                  </a:lnTo>
                  <a:cubicBezTo>
                    <a:pt x="2041703" y="126168"/>
                    <a:pt x="2040636" y="127133"/>
                    <a:pt x="2039721" y="128047"/>
                  </a:cubicBezTo>
                  <a:cubicBezTo>
                    <a:pt x="2038807" y="128962"/>
                    <a:pt x="2037944" y="129724"/>
                    <a:pt x="2037131" y="130333"/>
                  </a:cubicBezTo>
                  <a:lnTo>
                    <a:pt x="2036217" y="131857"/>
                  </a:lnTo>
                  <a:cubicBezTo>
                    <a:pt x="2036013" y="132061"/>
                    <a:pt x="2035912" y="132264"/>
                    <a:pt x="2035912" y="132467"/>
                  </a:cubicBezTo>
                  <a:cubicBezTo>
                    <a:pt x="2035912" y="132670"/>
                    <a:pt x="2035810" y="132772"/>
                    <a:pt x="2035607" y="132772"/>
                  </a:cubicBezTo>
                  <a:cubicBezTo>
                    <a:pt x="2034388" y="132772"/>
                    <a:pt x="2033321" y="133178"/>
                    <a:pt x="2032407" y="133991"/>
                  </a:cubicBezTo>
                  <a:cubicBezTo>
                    <a:pt x="2031492" y="134804"/>
                    <a:pt x="2030933" y="135312"/>
                    <a:pt x="2030730" y="135515"/>
                  </a:cubicBezTo>
                  <a:cubicBezTo>
                    <a:pt x="2029308" y="136734"/>
                    <a:pt x="2027631" y="138055"/>
                    <a:pt x="2025701" y="139477"/>
                  </a:cubicBezTo>
                  <a:cubicBezTo>
                    <a:pt x="2023771" y="140900"/>
                    <a:pt x="2021789" y="142525"/>
                    <a:pt x="2019757" y="144354"/>
                  </a:cubicBezTo>
                  <a:cubicBezTo>
                    <a:pt x="2016506" y="147199"/>
                    <a:pt x="2013661" y="150044"/>
                    <a:pt x="2011223" y="152889"/>
                  </a:cubicBezTo>
                  <a:cubicBezTo>
                    <a:pt x="2011426" y="153092"/>
                    <a:pt x="2011579" y="153244"/>
                    <a:pt x="2011680" y="153346"/>
                  </a:cubicBezTo>
                  <a:cubicBezTo>
                    <a:pt x="2011782" y="153447"/>
                    <a:pt x="2011833" y="153600"/>
                    <a:pt x="2011833" y="153803"/>
                  </a:cubicBezTo>
                  <a:lnTo>
                    <a:pt x="2015185" y="154717"/>
                  </a:lnTo>
                  <a:lnTo>
                    <a:pt x="2016405" y="154717"/>
                  </a:lnTo>
                  <a:cubicBezTo>
                    <a:pt x="2017014" y="154311"/>
                    <a:pt x="2017522" y="154311"/>
                    <a:pt x="2017929" y="154717"/>
                  </a:cubicBezTo>
                  <a:cubicBezTo>
                    <a:pt x="2018335" y="155124"/>
                    <a:pt x="2018538" y="155327"/>
                    <a:pt x="2018538" y="155327"/>
                  </a:cubicBezTo>
                  <a:cubicBezTo>
                    <a:pt x="2018945" y="155530"/>
                    <a:pt x="2019453" y="155632"/>
                    <a:pt x="2020062" y="155632"/>
                  </a:cubicBezTo>
                  <a:cubicBezTo>
                    <a:pt x="2020265" y="155429"/>
                    <a:pt x="2020519" y="155378"/>
                    <a:pt x="2020824" y="155479"/>
                  </a:cubicBezTo>
                  <a:cubicBezTo>
                    <a:pt x="2021129" y="155581"/>
                    <a:pt x="2021383" y="155632"/>
                    <a:pt x="2021586" y="155632"/>
                  </a:cubicBezTo>
                  <a:lnTo>
                    <a:pt x="2024939" y="157461"/>
                  </a:lnTo>
                  <a:cubicBezTo>
                    <a:pt x="2025752" y="157867"/>
                    <a:pt x="2026158" y="158477"/>
                    <a:pt x="2026158" y="159289"/>
                  </a:cubicBezTo>
                  <a:cubicBezTo>
                    <a:pt x="2026158" y="160712"/>
                    <a:pt x="2026260" y="161829"/>
                    <a:pt x="2026463" y="162642"/>
                  </a:cubicBezTo>
                  <a:cubicBezTo>
                    <a:pt x="2026869" y="163455"/>
                    <a:pt x="2026767" y="164166"/>
                    <a:pt x="2026158" y="164776"/>
                  </a:cubicBezTo>
                  <a:cubicBezTo>
                    <a:pt x="2025955" y="165182"/>
                    <a:pt x="2025650" y="165843"/>
                    <a:pt x="2025244" y="166757"/>
                  </a:cubicBezTo>
                  <a:cubicBezTo>
                    <a:pt x="2024837" y="167671"/>
                    <a:pt x="2024634" y="168535"/>
                    <a:pt x="2024634" y="169348"/>
                  </a:cubicBezTo>
                  <a:lnTo>
                    <a:pt x="2021586" y="179101"/>
                  </a:lnTo>
                  <a:cubicBezTo>
                    <a:pt x="2021179" y="181946"/>
                    <a:pt x="2021789" y="183978"/>
                    <a:pt x="2023415" y="185197"/>
                  </a:cubicBezTo>
                  <a:lnTo>
                    <a:pt x="2027682" y="187941"/>
                  </a:lnTo>
                  <a:cubicBezTo>
                    <a:pt x="2031949" y="189566"/>
                    <a:pt x="2036725" y="190684"/>
                    <a:pt x="2042008" y="191293"/>
                  </a:cubicBezTo>
                  <a:cubicBezTo>
                    <a:pt x="2043633" y="191497"/>
                    <a:pt x="2046275" y="191598"/>
                    <a:pt x="2049933" y="191598"/>
                  </a:cubicBezTo>
                  <a:cubicBezTo>
                    <a:pt x="2052574" y="191598"/>
                    <a:pt x="2054505" y="191497"/>
                    <a:pt x="2055724" y="191293"/>
                  </a:cubicBezTo>
                  <a:cubicBezTo>
                    <a:pt x="2064665" y="190481"/>
                    <a:pt x="2071370" y="189668"/>
                    <a:pt x="2075841" y="188855"/>
                  </a:cubicBezTo>
                  <a:cubicBezTo>
                    <a:pt x="2079905" y="188652"/>
                    <a:pt x="2085594" y="187331"/>
                    <a:pt x="2092909" y="184893"/>
                  </a:cubicBezTo>
                  <a:cubicBezTo>
                    <a:pt x="2094332" y="184283"/>
                    <a:pt x="2097481" y="183267"/>
                    <a:pt x="2102358" y="181845"/>
                  </a:cubicBezTo>
                  <a:lnTo>
                    <a:pt x="2113941" y="177882"/>
                  </a:lnTo>
                  <a:cubicBezTo>
                    <a:pt x="2114957" y="177476"/>
                    <a:pt x="2115261" y="176968"/>
                    <a:pt x="2114855" y="176358"/>
                  </a:cubicBezTo>
                  <a:cubicBezTo>
                    <a:pt x="2112620" y="170669"/>
                    <a:pt x="2110080" y="165792"/>
                    <a:pt x="2107235" y="161728"/>
                  </a:cubicBezTo>
                  <a:cubicBezTo>
                    <a:pt x="2104999" y="159493"/>
                    <a:pt x="2103882" y="158375"/>
                    <a:pt x="2103882" y="158375"/>
                  </a:cubicBezTo>
                  <a:cubicBezTo>
                    <a:pt x="2104289" y="158375"/>
                    <a:pt x="2104746" y="158629"/>
                    <a:pt x="2105254" y="159137"/>
                  </a:cubicBezTo>
                  <a:cubicBezTo>
                    <a:pt x="2105761" y="159645"/>
                    <a:pt x="2106117" y="159899"/>
                    <a:pt x="2106321" y="159899"/>
                  </a:cubicBezTo>
                  <a:lnTo>
                    <a:pt x="2107540" y="159289"/>
                  </a:lnTo>
                  <a:lnTo>
                    <a:pt x="2108759" y="160813"/>
                  </a:lnTo>
                  <a:lnTo>
                    <a:pt x="2116379" y="165995"/>
                  </a:lnTo>
                  <a:cubicBezTo>
                    <a:pt x="2117191" y="166198"/>
                    <a:pt x="2118208" y="167214"/>
                    <a:pt x="2119427" y="169043"/>
                  </a:cubicBezTo>
                  <a:cubicBezTo>
                    <a:pt x="2119630" y="169246"/>
                    <a:pt x="2119884" y="169449"/>
                    <a:pt x="2120189" y="169653"/>
                  </a:cubicBezTo>
                  <a:cubicBezTo>
                    <a:pt x="2120494" y="169856"/>
                    <a:pt x="2120849" y="170059"/>
                    <a:pt x="2121256" y="170262"/>
                  </a:cubicBezTo>
                  <a:lnTo>
                    <a:pt x="2121865" y="171177"/>
                  </a:lnTo>
                  <a:cubicBezTo>
                    <a:pt x="2123287" y="172599"/>
                    <a:pt x="2124913" y="173717"/>
                    <a:pt x="2126742" y="174529"/>
                  </a:cubicBezTo>
                  <a:cubicBezTo>
                    <a:pt x="2127149" y="175749"/>
                    <a:pt x="2127758" y="176358"/>
                    <a:pt x="2128571" y="176358"/>
                  </a:cubicBezTo>
                  <a:lnTo>
                    <a:pt x="2129485" y="176358"/>
                  </a:lnTo>
                  <a:cubicBezTo>
                    <a:pt x="2130501" y="177374"/>
                    <a:pt x="2131009" y="178085"/>
                    <a:pt x="2131009" y="178492"/>
                  </a:cubicBezTo>
                  <a:cubicBezTo>
                    <a:pt x="2131416" y="178898"/>
                    <a:pt x="2131568" y="179457"/>
                    <a:pt x="2131467" y="180168"/>
                  </a:cubicBezTo>
                  <a:cubicBezTo>
                    <a:pt x="2131365" y="180879"/>
                    <a:pt x="2131111" y="181540"/>
                    <a:pt x="2130705" y="182149"/>
                  </a:cubicBezTo>
                  <a:cubicBezTo>
                    <a:pt x="2130298" y="182353"/>
                    <a:pt x="2129943" y="182607"/>
                    <a:pt x="2129638" y="182911"/>
                  </a:cubicBezTo>
                  <a:cubicBezTo>
                    <a:pt x="2129333" y="183216"/>
                    <a:pt x="2128977" y="183572"/>
                    <a:pt x="2128571" y="183978"/>
                  </a:cubicBezTo>
                  <a:cubicBezTo>
                    <a:pt x="2128571" y="184181"/>
                    <a:pt x="2128469" y="184435"/>
                    <a:pt x="2128266" y="184740"/>
                  </a:cubicBezTo>
                  <a:cubicBezTo>
                    <a:pt x="2128063" y="185045"/>
                    <a:pt x="2127859" y="185197"/>
                    <a:pt x="2127657" y="185197"/>
                  </a:cubicBezTo>
                  <a:lnTo>
                    <a:pt x="2118208" y="191598"/>
                  </a:lnTo>
                  <a:lnTo>
                    <a:pt x="2113636" y="194037"/>
                  </a:lnTo>
                  <a:lnTo>
                    <a:pt x="2110893" y="195256"/>
                  </a:lnTo>
                  <a:cubicBezTo>
                    <a:pt x="2106625" y="197491"/>
                    <a:pt x="2103069" y="198913"/>
                    <a:pt x="2100225" y="199523"/>
                  </a:cubicBezTo>
                  <a:cubicBezTo>
                    <a:pt x="2098802" y="199929"/>
                    <a:pt x="2096669" y="200742"/>
                    <a:pt x="2093824" y="201961"/>
                  </a:cubicBezTo>
                  <a:lnTo>
                    <a:pt x="2091995" y="202266"/>
                  </a:lnTo>
                  <a:cubicBezTo>
                    <a:pt x="2090166" y="202673"/>
                    <a:pt x="2088287" y="203028"/>
                    <a:pt x="2086356" y="203333"/>
                  </a:cubicBezTo>
                  <a:cubicBezTo>
                    <a:pt x="2084425" y="203638"/>
                    <a:pt x="2082546" y="203993"/>
                    <a:pt x="2080717" y="204400"/>
                  </a:cubicBezTo>
                  <a:lnTo>
                    <a:pt x="2077059" y="205009"/>
                  </a:lnTo>
                  <a:lnTo>
                    <a:pt x="2071573" y="205619"/>
                  </a:lnTo>
                  <a:lnTo>
                    <a:pt x="2066392" y="206229"/>
                  </a:lnTo>
                  <a:lnTo>
                    <a:pt x="2059686" y="206533"/>
                  </a:lnTo>
                  <a:lnTo>
                    <a:pt x="2051761" y="206533"/>
                  </a:lnTo>
                  <a:cubicBezTo>
                    <a:pt x="2050542" y="206533"/>
                    <a:pt x="2048764" y="206432"/>
                    <a:pt x="2046427" y="206229"/>
                  </a:cubicBezTo>
                  <a:cubicBezTo>
                    <a:pt x="2044091" y="206025"/>
                    <a:pt x="2042109" y="205822"/>
                    <a:pt x="2040484" y="205619"/>
                  </a:cubicBezTo>
                  <a:cubicBezTo>
                    <a:pt x="2037639" y="205416"/>
                    <a:pt x="2033778" y="204705"/>
                    <a:pt x="2028901" y="203485"/>
                  </a:cubicBezTo>
                  <a:cubicBezTo>
                    <a:pt x="2025447" y="202266"/>
                    <a:pt x="2021281" y="200234"/>
                    <a:pt x="2016405" y="197389"/>
                  </a:cubicBezTo>
                  <a:cubicBezTo>
                    <a:pt x="2014982" y="196577"/>
                    <a:pt x="2013255" y="195154"/>
                    <a:pt x="2011223" y="193122"/>
                  </a:cubicBezTo>
                  <a:cubicBezTo>
                    <a:pt x="2008378" y="189465"/>
                    <a:pt x="2006956" y="186315"/>
                    <a:pt x="2006956" y="183673"/>
                  </a:cubicBezTo>
                  <a:cubicBezTo>
                    <a:pt x="2006956" y="182861"/>
                    <a:pt x="2007108" y="181794"/>
                    <a:pt x="2007413" y="180473"/>
                  </a:cubicBezTo>
                  <a:cubicBezTo>
                    <a:pt x="2007717" y="179152"/>
                    <a:pt x="2007972" y="178187"/>
                    <a:pt x="2008175" y="177577"/>
                  </a:cubicBezTo>
                  <a:lnTo>
                    <a:pt x="2013357" y="161423"/>
                  </a:lnTo>
                  <a:cubicBezTo>
                    <a:pt x="2013559" y="160813"/>
                    <a:pt x="2013661" y="159899"/>
                    <a:pt x="2013661" y="158680"/>
                  </a:cubicBezTo>
                  <a:cubicBezTo>
                    <a:pt x="2013661" y="157257"/>
                    <a:pt x="2013052" y="156038"/>
                    <a:pt x="2011833" y="155022"/>
                  </a:cubicBezTo>
                  <a:lnTo>
                    <a:pt x="2011833" y="154717"/>
                  </a:lnTo>
                  <a:cubicBezTo>
                    <a:pt x="2011629" y="153905"/>
                    <a:pt x="2011325" y="153549"/>
                    <a:pt x="2010918" y="153651"/>
                  </a:cubicBezTo>
                  <a:cubicBezTo>
                    <a:pt x="2010511" y="153752"/>
                    <a:pt x="2010105" y="154108"/>
                    <a:pt x="2009699" y="154717"/>
                  </a:cubicBezTo>
                  <a:lnTo>
                    <a:pt x="2007261" y="157461"/>
                  </a:lnTo>
                  <a:cubicBezTo>
                    <a:pt x="2005838" y="158477"/>
                    <a:pt x="2004314" y="160001"/>
                    <a:pt x="2002689" y="162033"/>
                  </a:cubicBezTo>
                  <a:cubicBezTo>
                    <a:pt x="2001063" y="164065"/>
                    <a:pt x="1999641" y="165690"/>
                    <a:pt x="1998421" y="166909"/>
                  </a:cubicBezTo>
                  <a:lnTo>
                    <a:pt x="1985315" y="182759"/>
                  </a:lnTo>
                  <a:cubicBezTo>
                    <a:pt x="1984096" y="184385"/>
                    <a:pt x="1982267" y="186671"/>
                    <a:pt x="1979829" y="189617"/>
                  </a:cubicBezTo>
                  <a:cubicBezTo>
                    <a:pt x="1977390" y="192563"/>
                    <a:pt x="1975155" y="195154"/>
                    <a:pt x="1973123" y="197389"/>
                  </a:cubicBezTo>
                  <a:cubicBezTo>
                    <a:pt x="1971497" y="199218"/>
                    <a:pt x="1968856" y="201758"/>
                    <a:pt x="1965198" y="205009"/>
                  </a:cubicBezTo>
                  <a:cubicBezTo>
                    <a:pt x="1965198" y="205213"/>
                    <a:pt x="1964893" y="205314"/>
                    <a:pt x="1964284" y="205314"/>
                  </a:cubicBezTo>
                  <a:cubicBezTo>
                    <a:pt x="1962658" y="205314"/>
                    <a:pt x="1961642" y="205721"/>
                    <a:pt x="1961236" y="206533"/>
                  </a:cubicBezTo>
                  <a:lnTo>
                    <a:pt x="1960931" y="206533"/>
                  </a:lnTo>
                  <a:cubicBezTo>
                    <a:pt x="1960118" y="204501"/>
                    <a:pt x="1959712" y="203079"/>
                    <a:pt x="1959712" y="202266"/>
                  </a:cubicBezTo>
                  <a:lnTo>
                    <a:pt x="1959407" y="201657"/>
                  </a:lnTo>
                  <a:cubicBezTo>
                    <a:pt x="1959407" y="201250"/>
                    <a:pt x="1959305" y="200996"/>
                    <a:pt x="1959102" y="200895"/>
                  </a:cubicBezTo>
                  <a:cubicBezTo>
                    <a:pt x="1958899" y="200793"/>
                    <a:pt x="1958797" y="200641"/>
                    <a:pt x="1958797" y="200437"/>
                  </a:cubicBezTo>
                  <a:cubicBezTo>
                    <a:pt x="1958797" y="200031"/>
                    <a:pt x="1958899" y="199675"/>
                    <a:pt x="1959102" y="199371"/>
                  </a:cubicBezTo>
                  <a:cubicBezTo>
                    <a:pt x="1959305" y="199066"/>
                    <a:pt x="1959407" y="198812"/>
                    <a:pt x="1959407" y="198609"/>
                  </a:cubicBezTo>
                  <a:lnTo>
                    <a:pt x="1959407" y="198304"/>
                  </a:lnTo>
                  <a:cubicBezTo>
                    <a:pt x="1960017" y="197897"/>
                    <a:pt x="1960321" y="196983"/>
                    <a:pt x="1960321" y="195561"/>
                  </a:cubicBezTo>
                  <a:cubicBezTo>
                    <a:pt x="1960321" y="195154"/>
                    <a:pt x="1960626" y="194951"/>
                    <a:pt x="1961236" y="194951"/>
                  </a:cubicBezTo>
                  <a:cubicBezTo>
                    <a:pt x="1961845" y="194748"/>
                    <a:pt x="1962861" y="193935"/>
                    <a:pt x="1964284" y="192513"/>
                  </a:cubicBezTo>
                  <a:lnTo>
                    <a:pt x="1969465" y="186112"/>
                  </a:lnTo>
                  <a:lnTo>
                    <a:pt x="1975561" y="178797"/>
                  </a:lnTo>
                  <a:cubicBezTo>
                    <a:pt x="1979625" y="173310"/>
                    <a:pt x="1983486" y="168637"/>
                    <a:pt x="1987144" y="164776"/>
                  </a:cubicBezTo>
                  <a:lnTo>
                    <a:pt x="1995678" y="155022"/>
                  </a:lnTo>
                  <a:lnTo>
                    <a:pt x="2000250" y="149841"/>
                  </a:lnTo>
                  <a:lnTo>
                    <a:pt x="2001469" y="148317"/>
                  </a:lnTo>
                  <a:cubicBezTo>
                    <a:pt x="2000453" y="148723"/>
                    <a:pt x="1999945" y="148926"/>
                    <a:pt x="1999945" y="148926"/>
                  </a:cubicBezTo>
                  <a:lnTo>
                    <a:pt x="1988973" y="154413"/>
                  </a:lnTo>
                  <a:cubicBezTo>
                    <a:pt x="1987957" y="155022"/>
                    <a:pt x="1986636" y="155581"/>
                    <a:pt x="1985010" y="156089"/>
                  </a:cubicBezTo>
                  <a:cubicBezTo>
                    <a:pt x="1983384" y="156597"/>
                    <a:pt x="1982165" y="156953"/>
                    <a:pt x="1981353" y="157156"/>
                  </a:cubicBezTo>
                  <a:cubicBezTo>
                    <a:pt x="1980336" y="157562"/>
                    <a:pt x="1978406" y="157969"/>
                    <a:pt x="1975561" y="158375"/>
                  </a:cubicBezTo>
                  <a:cubicBezTo>
                    <a:pt x="1973733" y="158375"/>
                    <a:pt x="1972412" y="158070"/>
                    <a:pt x="1971599" y="157461"/>
                  </a:cubicBezTo>
                  <a:cubicBezTo>
                    <a:pt x="1970989" y="157054"/>
                    <a:pt x="1970177" y="156699"/>
                    <a:pt x="1969161" y="156394"/>
                  </a:cubicBezTo>
                  <a:cubicBezTo>
                    <a:pt x="1968144" y="156089"/>
                    <a:pt x="1967332" y="155835"/>
                    <a:pt x="1966722" y="155632"/>
                  </a:cubicBezTo>
                  <a:cubicBezTo>
                    <a:pt x="1965706" y="155225"/>
                    <a:pt x="1965198" y="154616"/>
                    <a:pt x="1965198" y="153803"/>
                  </a:cubicBezTo>
                  <a:cubicBezTo>
                    <a:pt x="1965401" y="153397"/>
                    <a:pt x="1965452" y="152990"/>
                    <a:pt x="1965350" y="152584"/>
                  </a:cubicBezTo>
                  <a:cubicBezTo>
                    <a:pt x="1965249" y="152177"/>
                    <a:pt x="1965198" y="151669"/>
                    <a:pt x="1965198" y="151060"/>
                  </a:cubicBezTo>
                  <a:cubicBezTo>
                    <a:pt x="1966620" y="149637"/>
                    <a:pt x="1968144" y="148926"/>
                    <a:pt x="1969770" y="148926"/>
                  </a:cubicBezTo>
                  <a:cubicBezTo>
                    <a:pt x="1970786" y="148926"/>
                    <a:pt x="1971599" y="148621"/>
                    <a:pt x="1972208" y="148012"/>
                  </a:cubicBezTo>
                  <a:cubicBezTo>
                    <a:pt x="1977898" y="143135"/>
                    <a:pt x="1981962" y="139477"/>
                    <a:pt x="1984401" y="137039"/>
                  </a:cubicBezTo>
                  <a:cubicBezTo>
                    <a:pt x="1985620" y="136023"/>
                    <a:pt x="1987449" y="133991"/>
                    <a:pt x="1989887" y="130943"/>
                  </a:cubicBezTo>
                  <a:lnTo>
                    <a:pt x="1993849" y="126371"/>
                  </a:lnTo>
                  <a:lnTo>
                    <a:pt x="1987449" y="121494"/>
                  </a:lnTo>
                  <a:cubicBezTo>
                    <a:pt x="1985823" y="119869"/>
                    <a:pt x="1985010" y="119056"/>
                    <a:pt x="1985010" y="119056"/>
                  </a:cubicBezTo>
                  <a:cubicBezTo>
                    <a:pt x="1983994" y="118040"/>
                    <a:pt x="1983486" y="117125"/>
                    <a:pt x="1983486" y="116313"/>
                  </a:cubicBezTo>
                  <a:cubicBezTo>
                    <a:pt x="1983486" y="115703"/>
                    <a:pt x="1983689" y="115195"/>
                    <a:pt x="1984096" y="114789"/>
                  </a:cubicBezTo>
                  <a:cubicBezTo>
                    <a:pt x="1984705" y="114179"/>
                    <a:pt x="1985213" y="114179"/>
                    <a:pt x="1985620" y="114789"/>
                  </a:cubicBezTo>
                  <a:cubicBezTo>
                    <a:pt x="1986636" y="115805"/>
                    <a:pt x="1988058" y="116313"/>
                    <a:pt x="1989887" y="116313"/>
                  </a:cubicBezTo>
                  <a:cubicBezTo>
                    <a:pt x="1991106" y="116313"/>
                    <a:pt x="1992325" y="116008"/>
                    <a:pt x="1993545" y="115398"/>
                  </a:cubicBezTo>
                  <a:lnTo>
                    <a:pt x="2001774" y="110826"/>
                  </a:lnTo>
                  <a:cubicBezTo>
                    <a:pt x="2002384" y="110420"/>
                    <a:pt x="2003400" y="109912"/>
                    <a:pt x="2004822" y="109302"/>
                  </a:cubicBezTo>
                  <a:cubicBezTo>
                    <a:pt x="2006245" y="108693"/>
                    <a:pt x="2007362" y="107880"/>
                    <a:pt x="2008175" y="106864"/>
                  </a:cubicBezTo>
                  <a:lnTo>
                    <a:pt x="2013661" y="102292"/>
                  </a:lnTo>
                  <a:cubicBezTo>
                    <a:pt x="2014474" y="101682"/>
                    <a:pt x="2015541" y="100717"/>
                    <a:pt x="2016862" y="99396"/>
                  </a:cubicBezTo>
                  <a:cubicBezTo>
                    <a:pt x="2018183" y="98075"/>
                    <a:pt x="2019249" y="96907"/>
                    <a:pt x="2020062" y="95891"/>
                  </a:cubicBezTo>
                  <a:cubicBezTo>
                    <a:pt x="2021078" y="95078"/>
                    <a:pt x="2022348" y="93961"/>
                    <a:pt x="2023872" y="92538"/>
                  </a:cubicBezTo>
                  <a:cubicBezTo>
                    <a:pt x="2025396" y="91116"/>
                    <a:pt x="2026666" y="90100"/>
                    <a:pt x="2027682" y="89490"/>
                  </a:cubicBezTo>
                  <a:cubicBezTo>
                    <a:pt x="2028901" y="88271"/>
                    <a:pt x="2030933" y="86645"/>
                    <a:pt x="2033778" y="84613"/>
                  </a:cubicBezTo>
                  <a:lnTo>
                    <a:pt x="2039569" y="80041"/>
                  </a:lnTo>
                  <a:cubicBezTo>
                    <a:pt x="2041195" y="79025"/>
                    <a:pt x="2043125" y="77197"/>
                    <a:pt x="2045361" y="74555"/>
                  </a:cubicBezTo>
                  <a:lnTo>
                    <a:pt x="2045056" y="74250"/>
                  </a:lnTo>
                  <a:lnTo>
                    <a:pt x="2041398" y="76384"/>
                  </a:lnTo>
                  <a:cubicBezTo>
                    <a:pt x="2038959" y="77400"/>
                    <a:pt x="2036521" y="78721"/>
                    <a:pt x="2034083" y="80346"/>
                  </a:cubicBezTo>
                  <a:cubicBezTo>
                    <a:pt x="2033473" y="80549"/>
                    <a:pt x="2032813" y="80854"/>
                    <a:pt x="2032102" y="81261"/>
                  </a:cubicBezTo>
                  <a:cubicBezTo>
                    <a:pt x="2031391" y="81667"/>
                    <a:pt x="2030832" y="81972"/>
                    <a:pt x="2030425" y="82175"/>
                  </a:cubicBezTo>
                  <a:lnTo>
                    <a:pt x="2021586" y="86747"/>
                  </a:lnTo>
                  <a:cubicBezTo>
                    <a:pt x="2020977" y="87153"/>
                    <a:pt x="2020265" y="87661"/>
                    <a:pt x="2019453" y="88271"/>
                  </a:cubicBezTo>
                  <a:cubicBezTo>
                    <a:pt x="2018640" y="88881"/>
                    <a:pt x="2017725" y="89490"/>
                    <a:pt x="2016709" y="90100"/>
                  </a:cubicBezTo>
                  <a:cubicBezTo>
                    <a:pt x="2014068" y="91319"/>
                    <a:pt x="2011325" y="92843"/>
                    <a:pt x="2008479" y="94672"/>
                  </a:cubicBezTo>
                  <a:lnTo>
                    <a:pt x="2006346" y="96196"/>
                  </a:lnTo>
                  <a:cubicBezTo>
                    <a:pt x="2003298" y="98025"/>
                    <a:pt x="2001774" y="98939"/>
                    <a:pt x="2001774" y="98939"/>
                  </a:cubicBezTo>
                  <a:cubicBezTo>
                    <a:pt x="2001367" y="99345"/>
                    <a:pt x="2000809" y="99752"/>
                    <a:pt x="2000098" y="100158"/>
                  </a:cubicBezTo>
                  <a:cubicBezTo>
                    <a:pt x="1999387" y="100565"/>
                    <a:pt x="1998625" y="101073"/>
                    <a:pt x="1997812" y="101682"/>
                  </a:cubicBezTo>
                  <a:cubicBezTo>
                    <a:pt x="1996593" y="102089"/>
                    <a:pt x="1995780" y="102495"/>
                    <a:pt x="1995373" y="102901"/>
                  </a:cubicBezTo>
                  <a:cubicBezTo>
                    <a:pt x="1991106" y="105746"/>
                    <a:pt x="1988261" y="107880"/>
                    <a:pt x="1986839" y="109302"/>
                  </a:cubicBezTo>
                  <a:lnTo>
                    <a:pt x="1980438" y="114179"/>
                  </a:lnTo>
                  <a:cubicBezTo>
                    <a:pt x="1978812" y="116211"/>
                    <a:pt x="1977492" y="117735"/>
                    <a:pt x="1976476" y="118751"/>
                  </a:cubicBezTo>
                  <a:lnTo>
                    <a:pt x="1971599" y="122713"/>
                  </a:lnTo>
                  <a:cubicBezTo>
                    <a:pt x="1971396" y="122917"/>
                    <a:pt x="1970989" y="122967"/>
                    <a:pt x="1970380" y="122866"/>
                  </a:cubicBezTo>
                  <a:cubicBezTo>
                    <a:pt x="1969770" y="122764"/>
                    <a:pt x="1969363" y="122713"/>
                    <a:pt x="1969161" y="122713"/>
                  </a:cubicBezTo>
                  <a:cubicBezTo>
                    <a:pt x="1967738" y="122510"/>
                    <a:pt x="1966620" y="122917"/>
                    <a:pt x="1965808" y="123933"/>
                  </a:cubicBezTo>
                  <a:cubicBezTo>
                    <a:pt x="1965808" y="124136"/>
                    <a:pt x="1965655" y="124237"/>
                    <a:pt x="1965350" y="124237"/>
                  </a:cubicBezTo>
                  <a:cubicBezTo>
                    <a:pt x="1965046" y="124237"/>
                    <a:pt x="1964792" y="124136"/>
                    <a:pt x="1964588" y="123933"/>
                  </a:cubicBezTo>
                  <a:cubicBezTo>
                    <a:pt x="1964385" y="123526"/>
                    <a:pt x="1964182" y="123374"/>
                    <a:pt x="1963979" y="123475"/>
                  </a:cubicBezTo>
                  <a:cubicBezTo>
                    <a:pt x="1963776" y="123577"/>
                    <a:pt x="1963674" y="123933"/>
                    <a:pt x="1963674" y="124542"/>
                  </a:cubicBezTo>
                  <a:cubicBezTo>
                    <a:pt x="1963674" y="125761"/>
                    <a:pt x="1963573" y="126777"/>
                    <a:pt x="1963369" y="127590"/>
                  </a:cubicBezTo>
                  <a:cubicBezTo>
                    <a:pt x="1962963" y="129825"/>
                    <a:pt x="1962150" y="132162"/>
                    <a:pt x="1960931" y="134601"/>
                  </a:cubicBezTo>
                  <a:cubicBezTo>
                    <a:pt x="1959712" y="137039"/>
                    <a:pt x="1958899" y="138766"/>
                    <a:pt x="1958492" y="139782"/>
                  </a:cubicBezTo>
                  <a:cubicBezTo>
                    <a:pt x="1958086" y="140595"/>
                    <a:pt x="1957629" y="141205"/>
                    <a:pt x="1957121" y="141611"/>
                  </a:cubicBezTo>
                  <a:cubicBezTo>
                    <a:pt x="1956613" y="142017"/>
                    <a:pt x="1956257" y="142424"/>
                    <a:pt x="1956054" y="142830"/>
                  </a:cubicBezTo>
                  <a:cubicBezTo>
                    <a:pt x="1955851" y="143033"/>
                    <a:pt x="1955140" y="143135"/>
                    <a:pt x="1953921" y="143135"/>
                  </a:cubicBezTo>
                  <a:cubicBezTo>
                    <a:pt x="1953108" y="143135"/>
                    <a:pt x="1952396" y="143440"/>
                    <a:pt x="1951787" y="144049"/>
                  </a:cubicBezTo>
                  <a:cubicBezTo>
                    <a:pt x="1951380" y="144253"/>
                    <a:pt x="1950923" y="144557"/>
                    <a:pt x="1950415" y="144964"/>
                  </a:cubicBezTo>
                  <a:cubicBezTo>
                    <a:pt x="1949907" y="145370"/>
                    <a:pt x="1949349" y="145573"/>
                    <a:pt x="1948739" y="145573"/>
                  </a:cubicBezTo>
                  <a:lnTo>
                    <a:pt x="1948434" y="145573"/>
                  </a:lnTo>
                  <a:cubicBezTo>
                    <a:pt x="1947825" y="145370"/>
                    <a:pt x="1947317" y="145116"/>
                    <a:pt x="1946910" y="144811"/>
                  </a:cubicBezTo>
                  <a:cubicBezTo>
                    <a:pt x="1946504" y="144507"/>
                    <a:pt x="1946097" y="144253"/>
                    <a:pt x="1945691" y="144049"/>
                  </a:cubicBezTo>
                  <a:cubicBezTo>
                    <a:pt x="1943455" y="142830"/>
                    <a:pt x="1940916" y="141154"/>
                    <a:pt x="1938071" y="139020"/>
                  </a:cubicBezTo>
                  <a:cubicBezTo>
                    <a:pt x="1935226" y="136887"/>
                    <a:pt x="1932991" y="135312"/>
                    <a:pt x="1931365" y="134296"/>
                  </a:cubicBezTo>
                  <a:cubicBezTo>
                    <a:pt x="1930959" y="134296"/>
                    <a:pt x="1930400" y="133889"/>
                    <a:pt x="1929689" y="133077"/>
                  </a:cubicBezTo>
                  <a:cubicBezTo>
                    <a:pt x="1928978" y="132264"/>
                    <a:pt x="1928419" y="131857"/>
                    <a:pt x="1928013" y="131857"/>
                  </a:cubicBezTo>
                  <a:cubicBezTo>
                    <a:pt x="1927809" y="131857"/>
                    <a:pt x="1927505" y="132061"/>
                    <a:pt x="1927098" y="132467"/>
                  </a:cubicBezTo>
                  <a:lnTo>
                    <a:pt x="1927098" y="134905"/>
                  </a:lnTo>
                  <a:cubicBezTo>
                    <a:pt x="1926895" y="136125"/>
                    <a:pt x="1926793" y="137953"/>
                    <a:pt x="1926793" y="140392"/>
                  </a:cubicBezTo>
                  <a:cubicBezTo>
                    <a:pt x="1926793" y="143033"/>
                    <a:pt x="1926692" y="144964"/>
                    <a:pt x="1926488" y="146183"/>
                  </a:cubicBezTo>
                  <a:lnTo>
                    <a:pt x="1925879" y="159289"/>
                  </a:lnTo>
                  <a:cubicBezTo>
                    <a:pt x="1925676" y="162541"/>
                    <a:pt x="1925574" y="167214"/>
                    <a:pt x="1925574" y="173310"/>
                  </a:cubicBezTo>
                  <a:lnTo>
                    <a:pt x="1925574" y="179406"/>
                  </a:lnTo>
                  <a:lnTo>
                    <a:pt x="1925574" y="180625"/>
                  </a:lnTo>
                  <a:lnTo>
                    <a:pt x="1925879" y="180930"/>
                  </a:lnTo>
                  <a:cubicBezTo>
                    <a:pt x="1926895" y="180117"/>
                    <a:pt x="1927809" y="179203"/>
                    <a:pt x="1928622" y="178187"/>
                  </a:cubicBezTo>
                  <a:cubicBezTo>
                    <a:pt x="1929638" y="176561"/>
                    <a:pt x="1930807" y="174936"/>
                    <a:pt x="1932127" y="173310"/>
                  </a:cubicBezTo>
                  <a:cubicBezTo>
                    <a:pt x="1933448" y="171685"/>
                    <a:pt x="1934820" y="169754"/>
                    <a:pt x="1936242" y="167519"/>
                  </a:cubicBezTo>
                  <a:cubicBezTo>
                    <a:pt x="1937868" y="165690"/>
                    <a:pt x="1939392" y="163150"/>
                    <a:pt x="1940814" y="159899"/>
                  </a:cubicBezTo>
                  <a:lnTo>
                    <a:pt x="1943862" y="157461"/>
                  </a:lnTo>
                  <a:cubicBezTo>
                    <a:pt x="1943659" y="158070"/>
                    <a:pt x="1943405" y="158731"/>
                    <a:pt x="1943100" y="159442"/>
                  </a:cubicBezTo>
                  <a:cubicBezTo>
                    <a:pt x="1942795" y="160153"/>
                    <a:pt x="1942440" y="160915"/>
                    <a:pt x="1942033" y="161728"/>
                  </a:cubicBezTo>
                  <a:cubicBezTo>
                    <a:pt x="1941830" y="162337"/>
                    <a:pt x="1941576" y="163099"/>
                    <a:pt x="1941271" y="164014"/>
                  </a:cubicBezTo>
                  <a:cubicBezTo>
                    <a:pt x="1940967" y="164928"/>
                    <a:pt x="1940611" y="165690"/>
                    <a:pt x="1940204" y="166300"/>
                  </a:cubicBezTo>
                  <a:cubicBezTo>
                    <a:pt x="1940001" y="166503"/>
                    <a:pt x="1939900" y="166909"/>
                    <a:pt x="1939900" y="167519"/>
                  </a:cubicBezTo>
                  <a:cubicBezTo>
                    <a:pt x="1939493" y="169145"/>
                    <a:pt x="1938173" y="171786"/>
                    <a:pt x="1935937" y="175444"/>
                  </a:cubicBezTo>
                  <a:cubicBezTo>
                    <a:pt x="1933499" y="180727"/>
                    <a:pt x="1931569" y="184689"/>
                    <a:pt x="1930146" y="187331"/>
                  </a:cubicBezTo>
                  <a:cubicBezTo>
                    <a:pt x="1929537" y="188550"/>
                    <a:pt x="1927708" y="191700"/>
                    <a:pt x="1924660" y="196780"/>
                  </a:cubicBezTo>
                  <a:cubicBezTo>
                    <a:pt x="1924457" y="197999"/>
                    <a:pt x="1923949" y="199320"/>
                    <a:pt x="1923136" y="200742"/>
                  </a:cubicBezTo>
                  <a:cubicBezTo>
                    <a:pt x="1922729" y="202571"/>
                    <a:pt x="1921307" y="204501"/>
                    <a:pt x="1918869" y="206533"/>
                  </a:cubicBezTo>
                  <a:cubicBezTo>
                    <a:pt x="1918056" y="207143"/>
                    <a:pt x="1916735" y="207245"/>
                    <a:pt x="1914906" y="206838"/>
                  </a:cubicBezTo>
                  <a:lnTo>
                    <a:pt x="1913687" y="206533"/>
                  </a:lnTo>
                  <a:lnTo>
                    <a:pt x="1913687" y="204705"/>
                  </a:lnTo>
                  <a:cubicBezTo>
                    <a:pt x="1913077" y="203485"/>
                    <a:pt x="1912773" y="202774"/>
                    <a:pt x="1912773" y="202571"/>
                  </a:cubicBezTo>
                  <a:cubicBezTo>
                    <a:pt x="1912366" y="201555"/>
                    <a:pt x="1911757" y="200742"/>
                    <a:pt x="1910944" y="200133"/>
                  </a:cubicBezTo>
                  <a:cubicBezTo>
                    <a:pt x="1910131" y="199726"/>
                    <a:pt x="1909928" y="199117"/>
                    <a:pt x="1910334" y="198304"/>
                  </a:cubicBezTo>
                  <a:cubicBezTo>
                    <a:pt x="1910334" y="198101"/>
                    <a:pt x="1910436" y="197999"/>
                    <a:pt x="1910639" y="197999"/>
                  </a:cubicBezTo>
                  <a:cubicBezTo>
                    <a:pt x="1910842" y="197999"/>
                    <a:pt x="1910944" y="197897"/>
                    <a:pt x="1910944" y="197694"/>
                  </a:cubicBezTo>
                  <a:cubicBezTo>
                    <a:pt x="1911147" y="195256"/>
                    <a:pt x="1911249" y="191395"/>
                    <a:pt x="1911249" y="186112"/>
                  </a:cubicBezTo>
                  <a:cubicBezTo>
                    <a:pt x="1911655" y="182048"/>
                    <a:pt x="1911858" y="179000"/>
                    <a:pt x="1911858" y="176968"/>
                  </a:cubicBezTo>
                  <a:lnTo>
                    <a:pt x="1911858" y="166605"/>
                  </a:lnTo>
                  <a:cubicBezTo>
                    <a:pt x="1911858" y="163760"/>
                    <a:pt x="1911960" y="161271"/>
                    <a:pt x="1912163" y="159137"/>
                  </a:cubicBezTo>
                  <a:cubicBezTo>
                    <a:pt x="1912366" y="157003"/>
                    <a:pt x="1912569" y="155225"/>
                    <a:pt x="1912773" y="153803"/>
                  </a:cubicBezTo>
                  <a:cubicBezTo>
                    <a:pt x="1912773" y="149536"/>
                    <a:pt x="1913179" y="143745"/>
                    <a:pt x="1913992" y="136429"/>
                  </a:cubicBezTo>
                  <a:lnTo>
                    <a:pt x="1914601" y="132162"/>
                  </a:lnTo>
                  <a:cubicBezTo>
                    <a:pt x="1914601" y="129114"/>
                    <a:pt x="1914703" y="126777"/>
                    <a:pt x="1914906" y="125152"/>
                  </a:cubicBezTo>
                  <a:lnTo>
                    <a:pt x="1915211" y="121494"/>
                  </a:lnTo>
                  <a:cubicBezTo>
                    <a:pt x="1915211" y="121291"/>
                    <a:pt x="1915109" y="120986"/>
                    <a:pt x="1914906" y="120580"/>
                  </a:cubicBezTo>
                  <a:cubicBezTo>
                    <a:pt x="1914703" y="120173"/>
                    <a:pt x="1914500" y="119970"/>
                    <a:pt x="1914296" y="119970"/>
                  </a:cubicBezTo>
                  <a:cubicBezTo>
                    <a:pt x="1913484" y="118954"/>
                    <a:pt x="1912061" y="117837"/>
                    <a:pt x="1910029" y="116617"/>
                  </a:cubicBezTo>
                  <a:cubicBezTo>
                    <a:pt x="1909826" y="116617"/>
                    <a:pt x="1909725" y="116567"/>
                    <a:pt x="1909725" y="116465"/>
                  </a:cubicBezTo>
                  <a:cubicBezTo>
                    <a:pt x="1909725" y="116363"/>
                    <a:pt x="1909725" y="116211"/>
                    <a:pt x="1909725" y="116008"/>
                  </a:cubicBezTo>
                  <a:cubicBezTo>
                    <a:pt x="1909521" y="115398"/>
                    <a:pt x="1909115" y="114839"/>
                    <a:pt x="1908505" y="114331"/>
                  </a:cubicBezTo>
                  <a:cubicBezTo>
                    <a:pt x="1907896" y="113823"/>
                    <a:pt x="1907489" y="113468"/>
                    <a:pt x="1907286" y="113265"/>
                  </a:cubicBezTo>
                  <a:cubicBezTo>
                    <a:pt x="1905457" y="112045"/>
                    <a:pt x="1904441" y="111334"/>
                    <a:pt x="1904238" y="111131"/>
                  </a:cubicBezTo>
                  <a:cubicBezTo>
                    <a:pt x="1904441" y="111334"/>
                    <a:pt x="1904797" y="111487"/>
                    <a:pt x="1905305" y="111588"/>
                  </a:cubicBezTo>
                  <a:cubicBezTo>
                    <a:pt x="1905813" y="111690"/>
                    <a:pt x="1906169" y="111842"/>
                    <a:pt x="1906372" y="112045"/>
                  </a:cubicBezTo>
                  <a:cubicBezTo>
                    <a:pt x="1906981" y="112249"/>
                    <a:pt x="1907794" y="112503"/>
                    <a:pt x="1908810" y="112807"/>
                  </a:cubicBezTo>
                  <a:cubicBezTo>
                    <a:pt x="1909826" y="113112"/>
                    <a:pt x="1910639" y="113468"/>
                    <a:pt x="1911249" y="113874"/>
                  </a:cubicBezTo>
                  <a:cubicBezTo>
                    <a:pt x="1911858" y="114077"/>
                    <a:pt x="1912976" y="114687"/>
                    <a:pt x="1914601" y="115703"/>
                  </a:cubicBezTo>
                  <a:lnTo>
                    <a:pt x="1915821" y="116617"/>
                  </a:lnTo>
                  <a:lnTo>
                    <a:pt x="1915821" y="114179"/>
                  </a:lnTo>
                  <a:cubicBezTo>
                    <a:pt x="1916227" y="110521"/>
                    <a:pt x="1916430" y="107880"/>
                    <a:pt x="1916430" y="106254"/>
                  </a:cubicBezTo>
                  <a:lnTo>
                    <a:pt x="1916735" y="99853"/>
                  </a:lnTo>
                  <a:cubicBezTo>
                    <a:pt x="1916735" y="99041"/>
                    <a:pt x="1916430" y="98533"/>
                    <a:pt x="1915821" y="98329"/>
                  </a:cubicBezTo>
                  <a:lnTo>
                    <a:pt x="1911249" y="94367"/>
                  </a:lnTo>
                  <a:cubicBezTo>
                    <a:pt x="1910639" y="94164"/>
                    <a:pt x="1909928" y="93656"/>
                    <a:pt x="1909115" y="92843"/>
                  </a:cubicBezTo>
                  <a:cubicBezTo>
                    <a:pt x="1907896" y="91624"/>
                    <a:pt x="1907286" y="90405"/>
                    <a:pt x="1907286" y="89185"/>
                  </a:cubicBezTo>
                  <a:lnTo>
                    <a:pt x="1907286" y="88271"/>
                  </a:lnTo>
                  <a:cubicBezTo>
                    <a:pt x="1910741" y="89897"/>
                    <a:pt x="1913077" y="90913"/>
                    <a:pt x="1914296" y="91319"/>
                  </a:cubicBezTo>
                  <a:lnTo>
                    <a:pt x="1919478" y="92843"/>
                  </a:lnTo>
                  <a:cubicBezTo>
                    <a:pt x="1920088" y="93046"/>
                    <a:pt x="1920697" y="93351"/>
                    <a:pt x="1921307" y="93757"/>
                  </a:cubicBezTo>
                  <a:cubicBezTo>
                    <a:pt x="1921917" y="94164"/>
                    <a:pt x="1922526" y="94469"/>
                    <a:pt x="1923136" y="94672"/>
                  </a:cubicBezTo>
                  <a:cubicBezTo>
                    <a:pt x="1923745" y="95281"/>
                    <a:pt x="1924558" y="95688"/>
                    <a:pt x="1925574" y="95891"/>
                  </a:cubicBezTo>
                  <a:cubicBezTo>
                    <a:pt x="1925981" y="96501"/>
                    <a:pt x="1926488" y="96399"/>
                    <a:pt x="1927098" y="95586"/>
                  </a:cubicBezTo>
                  <a:lnTo>
                    <a:pt x="1933499" y="81565"/>
                  </a:lnTo>
                  <a:lnTo>
                    <a:pt x="1937157" y="74860"/>
                  </a:lnTo>
                  <a:lnTo>
                    <a:pt x="1940509" y="68154"/>
                  </a:lnTo>
                  <a:lnTo>
                    <a:pt x="1941424" y="65716"/>
                  </a:lnTo>
                  <a:cubicBezTo>
                    <a:pt x="1941424" y="65716"/>
                    <a:pt x="1941373" y="65665"/>
                    <a:pt x="1941271" y="65563"/>
                  </a:cubicBezTo>
                  <a:cubicBezTo>
                    <a:pt x="1941170" y="65462"/>
                    <a:pt x="1941119" y="65411"/>
                    <a:pt x="1941119" y="65411"/>
                  </a:cubicBezTo>
                  <a:lnTo>
                    <a:pt x="1939595" y="66630"/>
                  </a:lnTo>
                  <a:lnTo>
                    <a:pt x="1933499" y="71202"/>
                  </a:lnTo>
                  <a:cubicBezTo>
                    <a:pt x="1929435" y="74250"/>
                    <a:pt x="1926488" y="76282"/>
                    <a:pt x="1924660" y="77298"/>
                  </a:cubicBezTo>
                  <a:cubicBezTo>
                    <a:pt x="1924253" y="77705"/>
                    <a:pt x="1922933" y="78619"/>
                    <a:pt x="1920697" y="80041"/>
                  </a:cubicBezTo>
                  <a:lnTo>
                    <a:pt x="1911858" y="84918"/>
                  </a:lnTo>
                  <a:lnTo>
                    <a:pt x="1910029" y="86137"/>
                  </a:lnTo>
                  <a:cubicBezTo>
                    <a:pt x="1909217" y="86544"/>
                    <a:pt x="1908200" y="86341"/>
                    <a:pt x="1906981" y="85528"/>
                  </a:cubicBezTo>
                  <a:cubicBezTo>
                    <a:pt x="1906169" y="85325"/>
                    <a:pt x="1905355" y="85020"/>
                    <a:pt x="1904543" y="84613"/>
                  </a:cubicBezTo>
                  <a:cubicBezTo>
                    <a:pt x="1903730" y="84207"/>
                    <a:pt x="1902917" y="83902"/>
                    <a:pt x="1902104" y="83699"/>
                  </a:cubicBezTo>
                  <a:cubicBezTo>
                    <a:pt x="1901698" y="83496"/>
                    <a:pt x="1901241" y="83394"/>
                    <a:pt x="1900733" y="83394"/>
                  </a:cubicBezTo>
                  <a:cubicBezTo>
                    <a:pt x="1900225" y="83394"/>
                    <a:pt x="1899869" y="83293"/>
                    <a:pt x="1899666" y="83089"/>
                  </a:cubicBezTo>
                  <a:lnTo>
                    <a:pt x="1895399" y="80041"/>
                  </a:lnTo>
                  <a:cubicBezTo>
                    <a:pt x="1895399" y="80041"/>
                    <a:pt x="1894383" y="79025"/>
                    <a:pt x="1892351" y="76993"/>
                  </a:cubicBezTo>
                  <a:cubicBezTo>
                    <a:pt x="1890116" y="75165"/>
                    <a:pt x="1888896" y="73133"/>
                    <a:pt x="1888693" y="70897"/>
                  </a:cubicBezTo>
                  <a:lnTo>
                    <a:pt x="1888998" y="69373"/>
                  </a:lnTo>
                  <a:cubicBezTo>
                    <a:pt x="1889811" y="69780"/>
                    <a:pt x="1890471" y="70237"/>
                    <a:pt x="1890979" y="70745"/>
                  </a:cubicBezTo>
                  <a:cubicBezTo>
                    <a:pt x="1891487" y="71253"/>
                    <a:pt x="1892046" y="71609"/>
                    <a:pt x="1892656" y="71812"/>
                  </a:cubicBezTo>
                  <a:cubicBezTo>
                    <a:pt x="1894078" y="72421"/>
                    <a:pt x="1895450" y="73031"/>
                    <a:pt x="1896771" y="73641"/>
                  </a:cubicBezTo>
                  <a:cubicBezTo>
                    <a:pt x="1898091" y="74250"/>
                    <a:pt x="1899361" y="74758"/>
                    <a:pt x="1900580" y="75165"/>
                  </a:cubicBezTo>
                  <a:cubicBezTo>
                    <a:pt x="1900784" y="75368"/>
                    <a:pt x="1901393" y="75266"/>
                    <a:pt x="1902409" y="74860"/>
                  </a:cubicBezTo>
                  <a:lnTo>
                    <a:pt x="1913992" y="68154"/>
                  </a:lnTo>
                  <a:cubicBezTo>
                    <a:pt x="1919478" y="64293"/>
                    <a:pt x="1924152" y="61245"/>
                    <a:pt x="1928013" y="59010"/>
                  </a:cubicBezTo>
                  <a:lnTo>
                    <a:pt x="1935633" y="54133"/>
                  </a:lnTo>
                  <a:cubicBezTo>
                    <a:pt x="1935836" y="53930"/>
                    <a:pt x="1936953" y="53117"/>
                    <a:pt x="1938985" y="51695"/>
                  </a:cubicBezTo>
                  <a:cubicBezTo>
                    <a:pt x="1938985" y="51695"/>
                    <a:pt x="1939036" y="51644"/>
                    <a:pt x="1939138" y="51543"/>
                  </a:cubicBezTo>
                  <a:cubicBezTo>
                    <a:pt x="1939239" y="51441"/>
                    <a:pt x="1939290" y="51390"/>
                    <a:pt x="1939290" y="51390"/>
                  </a:cubicBezTo>
                  <a:cubicBezTo>
                    <a:pt x="1940103" y="51390"/>
                    <a:pt x="1940509" y="51085"/>
                    <a:pt x="1940509" y="50476"/>
                  </a:cubicBezTo>
                  <a:cubicBezTo>
                    <a:pt x="1940509" y="50069"/>
                    <a:pt x="1940712" y="49866"/>
                    <a:pt x="1941119" y="49866"/>
                  </a:cubicBezTo>
                  <a:lnTo>
                    <a:pt x="1943253" y="49866"/>
                  </a:lnTo>
                  <a:cubicBezTo>
                    <a:pt x="1944269" y="49460"/>
                    <a:pt x="1945284" y="49409"/>
                    <a:pt x="1946300" y="49714"/>
                  </a:cubicBezTo>
                  <a:close/>
                  <a:moveTo>
                    <a:pt x="1513713" y="47428"/>
                  </a:moveTo>
                  <a:cubicBezTo>
                    <a:pt x="1514323" y="47428"/>
                    <a:pt x="1514983" y="47529"/>
                    <a:pt x="1515694" y="47733"/>
                  </a:cubicBezTo>
                  <a:cubicBezTo>
                    <a:pt x="1516405" y="47936"/>
                    <a:pt x="1516964" y="48037"/>
                    <a:pt x="1517371" y="48037"/>
                  </a:cubicBezTo>
                  <a:cubicBezTo>
                    <a:pt x="1520622" y="48444"/>
                    <a:pt x="1522755" y="48647"/>
                    <a:pt x="1523771" y="48647"/>
                  </a:cubicBezTo>
                  <a:cubicBezTo>
                    <a:pt x="1524584" y="48647"/>
                    <a:pt x="1525092" y="48850"/>
                    <a:pt x="1525295" y="49257"/>
                  </a:cubicBezTo>
                  <a:cubicBezTo>
                    <a:pt x="1531188" y="51492"/>
                    <a:pt x="1535151" y="53422"/>
                    <a:pt x="1537183" y="55048"/>
                  </a:cubicBezTo>
                  <a:cubicBezTo>
                    <a:pt x="1541247" y="57689"/>
                    <a:pt x="1543279" y="60737"/>
                    <a:pt x="1543279" y="64192"/>
                  </a:cubicBezTo>
                  <a:cubicBezTo>
                    <a:pt x="1543482" y="65005"/>
                    <a:pt x="1543177" y="65817"/>
                    <a:pt x="1542364" y="66630"/>
                  </a:cubicBezTo>
                  <a:cubicBezTo>
                    <a:pt x="1542364" y="67037"/>
                    <a:pt x="1542263" y="67392"/>
                    <a:pt x="1542059" y="67697"/>
                  </a:cubicBezTo>
                  <a:cubicBezTo>
                    <a:pt x="1541856" y="68002"/>
                    <a:pt x="1541653" y="68357"/>
                    <a:pt x="1541450" y="68764"/>
                  </a:cubicBezTo>
                  <a:cubicBezTo>
                    <a:pt x="1541450" y="69780"/>
                    <a:pt x="1540840" y="70796"/>
                    <a:pt x="1539621" y="71812"/>
                  </a:cubicBezTo>
                  <a:cubicBezTo>
                    <a:pt x="1539418" y="71812"/>
                    <a:pt x="1539316" y="71964"/>
                    <a:pt x="1539316" y="72269"/>
                  </a:cubicBezTo>
                  <a:cubicBezTo>
                    <a:pt x="1539316" y="72574"/>
                    <a:pt x="1539418" y="72828"/>
                    <a:pt x="1539621" y="73031"/>
                  </a:cubicBezTo>
                  <a:lnTo>
                    <a:pt x="1539926" y="73641"/>
                  </a:lnTo>
                  <a:cubicBezTo>
                    <a:pt x="1539926" y="74047"/>
                    <a:pt x="1539672" y="74504"/>
                    <a:pt x="1539164" y="75012"/>
                  </a:cubicBezTo>
                  <a:cubicBezTo>
                    <a:pt x="1538656" y="75520"/>
                    <a:pt x="1538300" y="75977"/>
                    <a:pt x="1538097" y="76384"/>
                  </a:cubicBezTo>
                  <a:cubicBezTo>
                    <a:pt x="1537894" y="76790"/>
                    <a:pt x="1537589" y="77400"/>
                    <a:pt x="1537183" y="78213"/>
                  </a:cubicBezTo>
                  <a:cubicBezTo>
                    <a:pt x="1536776" y="79025"/>
                    <a:pt x="1536268" y="79533"/>
                    <a:pt x="1535659" y="79737"/>
                  </a:cubicBezTo>
                  <a:cubicBezTo>
                    <a:pt x="1535659" y="80143"/>
                    <a:pt x="1535151" y="80651"/>
                    <a:pt x="1534135" y="81261"/>
                  </a:cubicBezTo>
                  <a:cubicBezTo>
                    <a:pt x="1533322" y="81667"/>
                    <a:pt x="1532712" y="81565"/>
                    <a:pt x="1532306" y="80956"/>
                  </a:cubicBezTo>
                  <a:cubicBezTo>
                    <a:pt x="1529664" y="79737"/>
                    <a:pt x="1527429" y="78416"/>
                    <a:pt x="1525600" y="76993"/>
                  </a:cubicBezTo>
                  <a:lnTo>
                    <a:pt x="1524686" y="74555"/>
                  </a:lnTo>
                  <a:cubicBezTo>
                    <a:pt x="1524483" y="74149"/>
                    <a:pt x="1523924" y="73387"/>
                    <a:pt x="1523009" y="72269"/>
                  </a:cubicBezTo>
                  <a:cubicBezTo>
                    <a:pt x="1522095" y="71151"/>
                    <a:pt x="1521130" y="70389"/>
                    <a:pt x="1520114" y="69983"/>
                  </a:cubicBezTo>
                  <a:cubicBezTo>
                    <a:pt x="1519707" y="69983"/>
                    <a:pt x="1519504" y="69577"/>
                    <a:pt x="1519504" y="68764"/>
                  </a:cubicBezTo>
                  <a:cubicBezTo>
                    <a:pt x="1519504" y="64903"/>
                    <a:pt x="1517269" y="60331"/>
                    <a:pt x="1512799" y="55048"/>
                  </a:cubicBezTo>
                  <a:cubicBezTo>
                    <a:pt x="1512595" y="54845"/>
                    <a:pt x="1512443" y="54692"/>
                    <a:pt x="1512341" y="54591"/>
                  </a:cubicBezTo>
                  <a:cubicBezTo>
                    <a:pt x="1512240" y="54489"/>
                    <a:pt x="1512189" y="54337"/>
                    <a:pt x="1512189" y="54133"/>
                  </a:cubicBezTo>
                  <a:cubicBezTo>
                    <a:pt x="1511783" y="53117"/>
                    <a:pt x="1510360" y="52101"/>
                    <a:pt x="1507922" y="51085"/>
                  </a:cubicBezTo>
                  <a:lnTo>
                    <a:pt x="1508836" y="49866"/>
                  </a:lnTo>
                  <a:lnTo>
                    <a:pt x="1510665" y="49866"/>
                  </a:lnTo>
                  <a:lnTo>
                    <a:pt x="1511579" y="48037"/>
                  </a:lnTo>
                  <a:cubicBezTo>
                    <a:pt x="1512392" y="47631"/>
                    <a:pt x="1513103" y="47428"/>
                    <a:pt x="1513713" y="47428"/>
                  </a:cubicBezTo>
                  <a:close/>
                  <a:moveTo>
                    <a:pt x="1995983" y="36150"/>
                  </a:moveTo>
                  <a:cubicBezTo>
                    <a:pt x="1996593" y="36760"/>
                    <a:pt x="1997304" y="37674"/>
                    <a:pt x="1998117" y="38893"/>
                  </a:cubicBezTo>
                  <a:lnTo>
                    <a:pt x="1998421" y="39503"/>
                  </a:lnTo>
                  <a:cubicBezTo>
                    <a:pt x="1999031" y="41535"/>
                    <a:pt x="2000859" y="43161"/>
                    <a:pt x="2003908" y="44380"/>
                  </a:cubicBezTo>
                  <a:cubicBezTo>
                    <a:pt x="2004111" y="44583"/>
                    <a:pt x="2004517" y="44786"/>
                    <a:pt x="2005127" y="44989"/>
                  </a:cubicBezTo>
                  <a:cubicBezTo>
                    <a:pt x="2005737" y="45193"/>
                    <a:pt x="2006143" y="45294"/>
                    <a:pt x="2006346" y="45294"/>
                  </a:cubicBezTo>
                  <a:lnTo>
                    <a:pt x="2006956" y="45294"/>
                  </a:lnTo>
                  <a:cubicBezTo>
                    <a:pt x="2008785" y="46310"/>
                    <a:pt x="2010817" y="46818"/>
                    <a:pt x="2013052" y="46818"/>
                  </a:cubicBezTo>
                  <a:lnTo>
                    <a:pt x="2015185" y="46818"/>
                  </a:lnTo>
                  <a:lnTo>
                    <a:pt x="2019757" y="47123"/>
                  </a:lnTo>
                  <a:cubicBezTo>
                    <a:pt x="2020367" y="47123"/>
                    <a:pt x="2020671" y="47529"/>
                    <a:pt x="2020671" y="48342"/>
                  </a:cubicBezTo>
                  <a:cubicBezTo>
                    <a:pt x="2021078" y="48952"/>
                    <a:pt x="2021281" y="50171"/>
                    <a:pt x="2021281" y="52000"/>
                  </a:cubicBezTo>
                  <a:cubicBezTo>
                    <a:pt x="2021281" y="53625"/>
                    <a:pt x="2021078" y="54845"/>
                    <a:pt x="2020671" y="55657"/>
                  </a:cubicBezTo>
                  <a:cubicBezTo>
                    <a:pt x="2020265" y="56673"/>
                    <a:pt x="2019453" y="57689"/>
                    <a:pt x="2018233" y="58705"/>
                  </a:cubicBezTo>
                  <a:cubicBezTo>
                    <a:pt x="2017624" y="59112"/>
                    <a:pt x="2016760" y="59417"/>
                    <a:pt x="2015643" y="59620"/>
                  </a:cubicBezTo>
                  <a:cubicBezTo>
                    <a:pt x="2014525" y="59823"/>
                    <a:pt x="2013559" y="60026"/>
                    <a:pt x="2012747" y="60229"/>
                  </a:cubicBezTo>
                  <a:cubicBezTo>
                    <a:pt x="2012341" y="60229"/>
                    <a:pt x="2012036" y="60433"/>
                    <a:pt x="2011833" y="60839"/>
                  </a:cubicBezTo>
                  <a:cubicBezTo>
                    <a:pt x="2011426" y="60839"/>
                    <a:pt x="2010410" y="61042"/>
                    <a:pt x="2008785" y="61449"/>
                  </a:cubicBezTo>
                  <a:lnTo>
                    <a:pt x="2006346" y="62668"/>
                  </a:lnTo>
                  <a:cubicBezTo>
                    <a:pt x="2004924" y="63684"/>
                    <a:pt x="2004111" y="64192"/>
                    <a:pt x="2003908" y="64192"/>
                  </a:cubicBezTo>
                  <a:lnTo>
                    <a:pt x="1999031" y="66630"/>
                  </a:lnTo>
                  <a:cubicBezTo>
                    <a:pt x="1997609" y="67443"/>
                    <a:pt x="1996389" y="68053"/>
                    <a:pt x="1995373" y="68459"/>
                  </a:cubicBezTo>
                  <a:cubicBezTo>
                    <a:pt x="1994357" y="68865"/>
                    <a:pt x="1993443" y="69272"/>
                    <a:pt x="1992630" y="69678"/>
                  </a:cubicBezTo>
                  <a:lnTo>
                    <a:pt x="1992021" y="69983"/>
                  </a:lnTo>
                  <a:lnTo>
                    <a:pt x="1991716" y="69678"/>
                  </a:lnTo>
                  <a:cubicBezTo>
                    <a:pt x="1992122" y="69475"/>
                    <a:pt x="1992630" y="69119"/>
                    <a:pt x="1993240" y="68611"/>
                  </a:cubicBezTo>
                  <a:cubicBezTo>
                    <a:pt x="1993849" y="68103"/>
                    <a:pt x="1994256" y="67545"/>
                    <a:pt x="1994459" y="66935"/>
                  </a:cubicBezTo>
                  <a:cubicBezTo>
                    <a:pt x="1997507" y="64293"/>
                    <a:pt x="1999641" y="61855"/>
                    <a:pt x="2000859" y="59620"/>
                  </a:cubicBezTo>
                  <a:cubicBezTo>
                    <a:pt x="2001266" y="59213"/>
                    <a:pt x="2001469" y="58604"/>
                    <a:pt x="2001469" y="57791"/>
                  </a:cubicBezTo>
                  <a:cubicBezTo>
                    <a:pt x="2001469" y="56978"/>
                    <a:pt x="2001063" y="56470"/>
                    <a:pt x="2000250" y="56267"/>
                  </a:cubicBezTo>
                  <a:cubicBezTo>
                    <a:pt x="1999437" y="55861"/>
                    <a:pt x="1998879" y="55302"/>
                    <a:pt x="1998574" y="54591"/>
                  </a:cubicBezTo>
                  <a:cubicBezTo>
                    <a:pt x="1998269" y="53879"/>
                    <a:pt x="1998015" y="53321"/>
                    <a:pt x="1997812" y="52914"/>
                  </a:cubicBezTo>
                  <a:cubicBezTo>
                    <a:pt x="1997202" y="51898"/>
                    <a:pt x="1996897" y="50882"/>
                    <a:pt x="1996897" y="49866"/>
                  </a:cubicBezTo>
                  <a:cubicBezTo>
                    <a:pt x="1996897" y="47631"/>
                    <a:pt x="1996795" y="45904"/>
                    <a:pt x="1996593" y="44685"/>
                  </a:cubicBezTo>
                  <a:cubicBezTo>
                    <a:pt x="1996593" y="44075"/>
                    <a:pt x="1996491" y="43415"/>
                    <a:pt x="1996288" y="42703"/>
                  </a:cubicBezTo>
                  <a:cubicBezTo>
                    <a:pt x="1996085" y="41992"/>
                    <a:pt x="1995983" y="41332"/>
                    <a:pt x="1995983" y="40722"/>
                  </a:cubicBezTo>
                  <a:close/>
                  <a:moveTo>
                    <a:pt x="1710385" y="31883"/>
                  </a:moveTo>
                  <a:lnTo>
                    <a:pt x="1711300" y="31883"/>
                  </a:lnTo>
                  <a:cubicBezTo>
                    <a:pt x="1710893" y="33509"/>
                    <a:pt x="1709776" y="37573"/>
                    <a:pt x="1707947" y="44075"/>
                  </a:cubicBezTo>
                  <a:lnTo>
                    <a:pt x="1707947" y="48037"/>
                  </a:lnTo>
                  <a:lnTo>
                    <a:pt x="1707947" y="49561"/>
                  </a:lnTo>
                  <a:cubicBezTo>
                    <a:pt x="1707540" y="50374"/>
                    <a:pt x="1707490" y="51238"/>
                    <a:pt x="1707795" y="52152"/>
                  </a:cubicBezTo>
                  <a:cubicBezTo>
                    <a:pt x="1708099" y="53067"/>
                    <a:pt x="1708252" y="53625"/>
                    <a:pt x="1708252" y="53829"/>
                  </a:cubicBezTo>
                  <a:lnTo>
                    <a:pt x="1708557" y="54438"/>
                  </a:lnTo>
                  <a:cubicBezTo>
                    <a:pt x="1708759" y="54641"/>
                    <a:pt x="1710182" y="55759"/>
                    <a:pt x="1712824" y="57791"/>
                  </a:cubicBezTo>
                  <a:lnTo>
                    <a:pt x="1713433" y="59010"/>
                  </a:lnTo>
                  <a:cubicBezTo>
                    <a:pt x="1713027" y="61652"/>
                    <a:pt x="1712417" y="63582"/>
                    <a:pt x="1711604" y="64801"/>
                  </a:cubicBezTo>
                  <a:cubicBezTo>
                    <a:pt x="1711401" y="65411"/>
                    <a:pt x="1710588" y="66732"/>
                    <a:pt x="1709166" y="68764"/>
                  </a:cubicBezTo>
                  <a:cubicBezTo>
                    <a:pt x="1708759" y="68764"/>
                    <a:pt x="1708557" y="68967"/>
                    <a:pt x="1708557" y="69373"/>
                  </a:cubicBezTo>
                  <a:cubicBezTo>
                    <a:pt x="1707947" y="70999"/>
                    <a:pt x="1707033" y="71202"/>
                    <a:pt x="1705813" y="69983"/>
                  </a:cubicBezTo>
                  <a:cubicBezTo>
                    <a:pt x="1705204" y="69983"/>
                    <a:pt x="1704899" y="69780"/>
                    <a:pt x="1704899" y="69373"/>
                  </a:cubicBezTo>
                  <a:lnTo>
                    <a:pt x="1701851" y="67849"/>
                  </a:lnTo>
                  <a:cubicBezTo>
                    <a:pt x="1700022" y="67240"/>
                    <a:pt x="1698498" y="66021"/>
                    <a:pt x="1697279" y="64192"/>
                  </a:cubicBezTo>
                  <a:cubicBezTo>
                    <a:pt x="1696873" y="63785"/>
                    <a:pt x="1696415" y="63176"/>
                    <a:pt x="1695907" y="62363"/>
                  </a:cubicBezTo>
                  <a:cubicBezTo>
                    <a:pt x="1695399" y="61550"/>
                    <a:pt x="1694841" y="60839"/>
                    <a:pt x="1694231" y="60229"/>
                  </a:cubicBezTo>
                  <a:cubicBezTo>
                    <a:pt x="1693418" y="59620"/>
                    <a:pt x="1692809" y="58451"/>
                    <a:pt x="1692402" y="56724"/>
                  </a:cubicBezTo>
                  <a:cubicBezTo>
                    <a:pt x="1691996" y="54997"/>
                    <a:pt x="1691488" y="53829"/>
                    <a:pt x="1690878" y="53219"/>
                  </a:cubicBezTo>
                  <a:lnTo>
                    <a:pt x="1690269" y="51390"/>
                  </a:lnTo>
                  <a:cubicBezTo>
                    <a:pt x="1689862" y="50781"/>
                    <a:pt x="1689405" y="49917"/>
                    <a:pt x="1688897" y="48799"/>
                  </a:cubicBezTo>
                  <a:cubicBezTo>
                    <a:pt x="1688389" y="47682"/>
                    <a:pt x="1687627" y="46412"/>
                    <a:pt x="1686611" y="44989"/>
                  </a:cubicBezTo>
                  <a:cubicBezTo>
                    <a:pt x="1686001" y="43364"/>
                    <a:pt x="1685696" y="41840"/>
                    <a:pt x="1685696" y="40417"/>
                  </a:cubicBezTo>
                  <a:cubicBezTo>
                    <a:pt x="1685696" y="39198"/>
                    <a:pt x="1685798" y="38284"/>
                    <a:pt x="1686001" y="37674"/>
                  </a:cubicBezTo>
                  <a:lnTo>
                    <a:pt x="1686611" y="37065"/>
                  </a:lnTo>
                  <a:cubicBezTo>
                    <a:pt x="1687424" y="37877"/>
                    <a:pt x="1687932" y="38487"/>
                    <a:pt x="1688135" y="38893"/>
                  </a:cubicBezTo>
                  <a:cubicBezTo>
                    <a:pt x="1689151" y="39503"/>
                    <a:pt x="1689862" y="39300"/>
                    <a:pt x="1690269" y="38284"/>
                  </a:cubicBezTo>
                  <a:lnTo>
                    <a:pt x="1693317" y="41637"/>
                  </a:lnTo>
                  <a:cubicBezTo>
                    <a:pt x="1693520" y="42043"/>
                    <a:pt x="1693824" y="42348"/>
                    <a:pt x="1694231" y="42551"/>
                  </a:cubicBezTo>
                  <a:cubicBezTo>
                    <a:pt x="1694637" y="42754"/>
                    <a:pt x="1694942" y="43059"/>
                    <a:pt x="1695145" y="43465"/>
                  </a:cubicBezTo>
                  <a:cubicBezTo>
                    <a:pt x="1695958" y="44075"/>
                    <a:pt x="1696669" y="44786"/>
                    <a:pt x="1697279" y="45599"/>
                  </a:cubicBezTo>
                  <a:cubicBezTo>
                    <a:pt x="1697888" y="46412"/>
                    <a:pt x="1698600" y="47225"/>
                    <a:pt x="1699413" y="48037"/>
                  </a:cubicBezTo>
                  <a:lnTo>
                    <a:pt x="1700937" y="45294"/>
                  </a:lnTo>
                  <a:lnTo>
                    <a:pt x="1707947" y="33102"/>
                  </a:lnTo>
                  <a:cubicBezTo>
                    <a:pt x="1708759" y="32289"/>
                    <a:pt x="1709573" y="31883"/>
                    <a:pt x="1710385" y="31883"/>
                  </a:cubicBezTo>
                  <a:close/>
                  <a:moveTo>
                    <a:pt x="881710" y="31883"/>
                  </a:moveTo>
                  <a:lnTo>
                    <a:pt x="882625" y="31883"/>
                  </a:lnTo>
                  <a:cubicBezTo>
                    <a:pt x="882218" y="33509"/>
                    <a:pt x="881101" y="37573"/>
                    <a:pt x="879272" y="44075"/>
                  </a:cubicBezTo>
                  <a:lnTo>
                    <a:pt x="879272" y="48037"/>
                  </a:lnTo>
                  <a:lnTo>
                    <a:pt x="879272" y="49561"/>
                  </a:lnTo>
                  <a:cubicBezTo>
                    <a:pt x="878865" y="50374"/>
                    <a:pt x="878815" y="51238"/>
                    <a:pt x="879119" y="52152"/>
                  </a:cubicBezTo>
                  <a:cubicBezTo>
                    <a:pt x="879424" y="53067"/>
                    <a:pt x="879577" y="53625"/>
                    <a:pt x="879577" y="53829"/>
                  </a:cubicBezTo>
                  <a:lnTo>
                    <a:pt x="879881" y="54438"/>
                  </a:lnTo>
                  <a:cubicBezTo>
                    <a:pt x="880085" y="54641"/>
                    <a:pt x="881507" y="55759"/>
                    <a:pt x="884149" y="57791"/>
                  </a:cubicBezTo>
                  <a:lnTo>
                    <a:pt x="884758" y="59010"/>
                  </a:lnTo>
                  <a:cubicBezTo>
                    <a:pt x="884352" y="61652"/>
                    <a:pt x="883742" y="63582"/>
                    <a:pt x="882929" y="64801"/>
                  </a:cubicBezTo>
                  <a:cubicBezTo>
                    <a:pt x="882726" y="65411"/>
                    <a:pt x="881913" y="66732"/>
                    <a:pt x="880491" y="68764"/>
                  </a:cubicBezTo>
                  <a:cubicBezTo>
                    <a:pt x="880085" y="68764"/>
                    <a:pt x="879881" y="68967"/>
                    <a:pt x="879881" y="69373"/>
                  </a:cubicBezTo>
                  <a:cubicBezTo>
                    <a:pt x="879272" y="70999"/>
                    <a:pt x="878357" y="71202"/>
                    <a:pt x="877138" y="69983"/>
                  </a:cubicBezTo>
                  <a:cubicBezTo>
                    <a:pt x="876529" y="69983"/>
                    <a:pt x="876224" y="69780"/>
                    <a:pt x="876224" y="69373"/>
                  </a:cubicBezTo>
                  <a:lnTo>
                    <a:pt x="873176" y="67849"/>
                  </a:lnTo>
                  <a:cubicBezTo>
                    <a:pt x="871347" y="67240"/>
                    <a:pt x="869823" y="66021"/>
                    <a:pt x="868604" y="64192"/>
                  </a:cubicBezTo>
                  <a:cubicBezTo>
                    <a:pt x="868197" y="63785"/>
                    <a:pt x="867740" y="63176"/>
                    <a:pt x="867232" y="62363"/>
                  </a:cubicBezTo>
                  <a:cubicBezTo>
                    <a:pt x="866724" y="61550"/>
                    <a:pt x="866165" y="60839"/>
                    <a:pt x="865556" y="60229"/>
                  </a:cubicBezTo>
                  <a:cubicBezTo>
                    <a:pt x="864743" y="59620"/>
                    <a:pt x="864133" y="58451"/>
                    <a:pt x="863727" y="56724"/>
                  </a:cubicBezTo>
                  <a:cubicBezTo>
                    <a:pt x="863321" y="54997"/>
                    <a:pt x="862813" y="53829"/>
                    <a:pt x="862203" y="53219"/>
                  </a:cubicBezTo>
                  <a:lnTo>
                    <a:pt x="861593" y="51390"/>
                  </a:lnTo>
                  <a:cubicBezTo>
                    <a:pt x="861187" y="50781"/>
                    <a:pt x="860730" y="49917"/>
                    <a:pt x="860222" y="48799"/>
                  </a:cubicBezTo>
                  <a:cubicBezTo>
                    <a:pt x="859714" y="47682"/>
                    <a:pt x="858952" y="46412"/>
                    <a:pt x="857936" y="44989"/>
                  </a:cubicBezTo>
                  <a:cubicBezTo>
                    <a:pt x="857326" y="43364"/>
                    <a:pt x="857021" y="41840"/>
                    <a:pt x="857021" y="40417"/>
                  </a:cubicBezTo>
                  <a:cubicBezTo>
                    <a:pt x="857021" y="39198"/>
                    <a:pt x="857123" y="38284"/>
                    <a:pt x="857326" y="37674"/>
                  </a:cubicBezTo>
                  <a:lnTo>
                    <a:pt x="857936" y="37065"/>
                  </a:lnTo>
                  <a:cubicBezTo>
                    <a:pt x="858749" y="37877"/>
                    <a:pt x="859257" y="38487"/>
                    <a:pt x="859460" y="38893"/>
                  </a:cubicBezTo>
                  <a:cubicBezTo>
                    <a:pt x="860476" y="39503"/>
                    <a:pt x="861187" y="39300"/>
                    <a:pt x="861593" y="38284"/>
                  </a:cubicBezTo>
                  <a:lnTo>
                    <a:pt x="864641" y="41637"/>
                  </a:lnTo>
                  <a:cubicBezTo>
                    <a:pt x="864845" y="42043"/>
                    <a:pt x="865149" y="42348"/>
                    <a:pt x="865556" y="42551"/>
                  </a:cubicBezTo>
                  <a:cubicBezTo>
                    <a:pt x="865962" y="42754"/>
                    <a:pt x="866267" y="43059"/>
                    <a:pt x="866470" y="43465"/>
                  </a:cubicBezTo>
                  <a:cubicBezTo>
                    <a:pt x="867283" y="44075"/>
                    <a:pt x="867994" y="44786"/>
                    <a:pt x="868604" y="45599"/>
                  </a:cubicBezTo>
                  <a:cubicBezTo>
                    <a:pt x="869213" y="46412"/>
                    <a:pt x="869925" y="47225"/>
                    <a:pt x="870737" y="48037"/>
                  </a:cubicBezTo>
                  <a:lnTo>
                    <a:pt x="872261" y="45294"/>
                  </a:lnTo>
                  <a:lnTo>
                    <a:pt x="879272" y="33102"/>
                  </a:lnTo>
                  <a:cubicBezTo>
                    <a:pt x="880085" y="32289"/>
                    <a:pt x="880897" y="31883"/>
                    <a:pt x="881710" y="31883"/>
                  </a:cubicBezTo>
                  <a:close/>
                  <a:moveTo>
                    <a:pt x="81382" y="28530"/>
                  </a:moveTo>
                  <a:cubicBezTo>
                    <a:pt x="82398" y="28327"/>
                    <a:pt x="83414" y="28429"/>
                    <a:pt x="84430" y="28835"/>
                  </a:cubicBezTo>
                  <a:lnTo>
                    <a:pt x="90830" y="32493"/>
                  </a:lnTo>
                  <a:cubicBezTo>
                    <a:pt x="93269" y="34118"/>
                    <a:pt x="94996" y="35642"/>
                    <a:pt x="96012" y="37065"/>
                  </a:cubicBezTo>
                  <a:cubicBezTo>
                    <a:pt x="96215" y="37268"/>
                    <a:pt x="96520" y="37522"/>
                    <a:pt x="96926" y="37827"/>
                  </a:cubicBezTo>
                  <a:cubicBezTo>
                    <a:pt x="97333" y="38131"/>
                    <a:pt x="97536" y="38487"/>
                    <a:pt x="97536" y="38893"/>
                  </a:cubicBezTo>
                  <a:cubicBezTo>
                    <a:pt x="98552" y="40316"/>
                    <a:pt x="99060" y="41535"/>
                    <a:pt x="99060" y="42551"/>
                  </a:cubicBezTo>
                  <a:cubicBezTo>
                    <a:pt x="99263" y="42754"/>
                    <a:pt x="99212" y="43008"/>
                    <a:pt x="98908" y="43313"/>
                  </a:cubicBezTo>
                  <a:cubicBezTo>
                    <a:pt x="98603" y="43618"/>
                    <a:pt x="98349" y="43872"/>
                    <a:pt x="98146" y="44075"/>
                  </a:cubicBezTo>
                  <a:cubicBezTo>
                    <a:pt x="98146" y="44481"/>
                    <a:pt x="98044" y="44786"/>
                    <a:pt x="97841" y="44989"/>
                  </a:cubicBezTo>
                  <a:cubicBezTo>
                    <a:pt x="97638" y="45193"/>
                    <a:pt x="97536" y="45497"/>
                    <a:pt x="97536" y="45904"/>
                  </a:cubicBezTo>
                  <a:cubicBezTo>
                    <a:pt x="97130" y="49155"/>
                    <a:pt x="96926" y="51593"/>
                    <a:pt x="96926" y="53219"/>
                  </a:cubicBezTo>
                  <a:lnTo>
                    <a:pt x="97231" y="58705"/>
                  </a:lnTo>
                  <a:cubicBezTo>
                    <a:pt x="97434" y="60737"/>
                    <a:pt x="97536" y="63785"/>
                    <a:pt x="97536" y="67849"/>
                  </a:cubicBezTo>
                  <a:lnTo>
                    <a:pt x="97536" y="71202"/>
                  </a:lnTo>
                  <a:cubicBezTo>
                    <a:pt x="97536" y="72421"/>
                    <a:pt x="98044" y="73133"/>
                    <a:pt x="99060" y="73336"/>
                  </a:cubicBezTo>
                  <a:lnTo>
                    <a:pt x="107899" y="76993"/>
                  </a:lnTo>
                  <a:cubicBezTo>
                    <a:pt x="109728" y="77806"/>
                    <a:pt x="111608" y="78467"/>
                    <a:pt x="113538" y="78975"/>
                  </a:cubicBezTo>
                  <a:cubicBezTo>
                    <a:pt x="115468" y="79483"/>
                    <a:pt x="117348" y="80143"/>
                    <a:pt x="119177" y="80956"/>
                  </a:cubicBezTo>
                  <a:cubicBezTo>
                    <a:pt x="121006" y="81565"/>
                    <a:pt x="122936" y="82277"/>
                    <a:pt x="124968" y="83089"/>
                  </a:cubicBezTo>
                  <a:cubicBezTo>
                    <a:pt x="127000" y="83902"/>
                    <a:pt x="129134" y="84613"/>
                    <a:pt x="131369" y="85223"/>
                  </a:cubicBezTo>
                  <a:cubicBezTo>
                    <a:pt x="132791" y="85833"/>
                    <a:pt x="133807" y="86645"/>
                    <a:pt x="134417" y="87661"/>
                  </a:cubicBezTo>
                  <a:cubicBezTo>
                    <a:pt x="135026" y="88677"/>
                    <a:pt x="135433" y="89287"/>
                    <a:pt x="135636" y="89490"/>
                  </a:cubicBezTo>
                  <a:cubicBezTo>
                    <a:pt x="135636" y="90303"/>
                    <a:pt x="135433" y="90709"/>
                    <a:pt x="135026" y="90709"/>
                  </a:cubicBezTo>
                  <a:cubicBezTo>
                    <a:pt x="134620" y="91116"/>
                    <a:pt x="134264" y="91725"/>
                    <a:pt x="133960" y="92538"/>
                  </a:cubicBezTo>
                  <a:cubicBezTo>
                    <a:pt x="133655" y="93351"/>
                    <a:pt x="133299" y="93961"/>
                    <a:pt x="132893" y="94367"/>
                  </a:cubicBezTo>
                  <a:cubicBezTo>
                    <a:pt x="132893" y="94570"/>
                    <a:pt x="132690" y="94875"/>
                    <a:pt x="132283" y="95281"/>
                  </a:cubicBezTo>
                  <a:cubicBezTo>
                    <a:pt x="131877" y="95688"/>
                    <a:pt x="131877" y="96094"/>
                    <a:pt x="132283" y="96501"/>
                  </a:cubicBezTo>
                  <a:lnTo>
                    <a:pt x="132283" y="97110"/>
                  </a:lnTo>
                  <a:lnTo>
                    <a:pt x="130454" y="99244"/>
                  </a:lnTo>
                  <a:cubicBezTo>
                    <a:pt x="128626" y="100666"/>
                    <a:pt x="125476" y="102393"/>
                    <a:pt x="121006" y="104425"/>
                  </a:cubicBezTo>
                  <a:lnTo>
                    <a:pt x="113995" y="108083"/>
                  </a:lnTo>
                  <a:lnTo>
                    <a:pt x="106985" y="110826"/>
                  </a:lnTo>
                  <a:lnTo>
                    <a:pt x="99365" y="114179"/>
                  </a:lnTo>
                  <a:cubicBezTo>
                    <a:pt x="99162" y="114179"/>
                    <a:pt x="99060" y="114585"/>
                    <a:pt x="99060" y="115398"/>
                  </a:cubicBezTo>
                  <a:cubicBezTo>
                    <a:pt x="98857" y="116617"/>
                    <a:pt x="98755" y="118345"/>
                    <a:pt x="98755" y="120580"/>
                  </a:cubicBezTo>
                  <a:cubicBezTo>
                    <a:pt x="98552" y="122612"/>
                    <a:pt x="98450" y="125863"/>
                    <a:pt x="98450" y="130333"/>
                  </a:cubicBezTo>
                  <a:lnTo>
                    <a:pt x="98450" y="131553"/>
                  </a:lnTo>
                  <a:cubicBezTo>
                    <a:pt x="99263" y="131756"/>
                    <a:pt x="99924" y="131654"/>
                    <a:pt x="100432" y="131248"/>
                  </a:cubicBezTo>
                  <a:cubicBezTo>
                    <a:pt x="100940" y="130841"/>
                    <a:pt x="101295" y="130537"/>
                    <a:pt x="101498" y="130333"/>
                  </a:cubicBezTo>
                  <a:cubicBezTo>
                    <a:pt x="101702" y="130130"/>
                    <a:pt x="101956" y="130029"/>
                    <a:pt x="102260" y="130029"/>
                  </a:cubicBezTo>
                  <a:cubicBezTo>
                    <a:pt x="102565" y="130029"/>
                    <a:pt x="102819" y="129927"/>
                    <a:pt x="103022" y="129724"/>
                  </a:cubicBezTo>
                  <a:lnTo>
                    <a:pt x="106070" y="128809"/>
                  </a:lnTo>
                  <a:lnTo>
                    <a:pt x="107594" y="128809"/>
                  </a:lnTo>
                  <a:cubicBezTo>
                    <a:pt x="108204" y="129419"/>
                    <a:pt x="109220" y="129724"/>
                    <a:pt x="110642" y="129724"/>
                  </a:cubicBezTo>
                  <a:lnTo>
                    <a:pt x="112471" y="129724"/>
                  </a:lnTo>
                  <a:cubicBezTo>
                    <a:pt x="115316" y="129724"/>
                    <a:pt x="117551" y="130740"/>
                    <a:pt x="119177" y="132772"/>
                  </a:cubicBezTo>
                  <a:lnTo>
                    <a:pt x="120396" y="133686"/>
                  </a:lnTo>
                  <a:cubicBezTo>
                    <a:pt x="121412" y="134702"/>
                    <a:pt x="121920" y="135820"/>
                    <a:pt x="121920" y="137039"/>
                  </a:cubicBezTo>
                  <a:cubicBezTo>
                    <a:pt x="121920" y="137649"/>
                    <a:pt x="121717" y="138360"/>
                    <a:pt x="121310" y="139173"/>
                  </a:cubicBezTo>
                  <a:lnTo>
                    <a:pt x="120396" y="141916"/>
                  </a:lnTo>
                  <a:lnTo>
                    <a:pt x="118872" y="143135"/>
                  </a:lnTo>
                  <a:cubicBezTo>
                    <a:pt x="116027" y="144964"/>
                    <a:pt x="113690" y="146081"/>
                    <a:pt x="111862" y="146488"/>
                  </a:cubicBezTo>
                  <a:lnTo>
                    <a:pt x="110033" y="147402"/>
                  </a:lnTo>
                  <a:lnTo>
                    <a:pt x="104242" y="151669"/>
                  </a:lnTo>
                  <a:lnTo>
                    <a:pt x="100584" y="153498"/>
                  </a:lnTo>
                  <a:cubicBezTo>
                    <a:pt x="98958" y="154514"/>
                    <a:pt x="98146" y="155632"/>
                    <a:pt x="98146" y="156851"/>
                  </a:cubicBezTo>
                  <a:lnTo>
                    <a:pt x="98146" y="165995"/>
                  </a:lnTo>
                  <a:lnTo>
                    <a:pt x="98146" y="176358"/>
                  </a:lnTo>
                  <a:lnTo>
                    <a:pt x="98146" y="182759"/>
                  </a:lnTo>
                  <a:lnTo>
                    <a:pt x="100584" y="182759"/>
                  </a:lnTo>
                  <a:lnTo>
                    <a:pt x="112166" y="180930"/>
                  </a:lnTo>
                  <a:cubicBezTo>
                    <a:pt x="120294" y="179508"/>
                    <a:pt x="130759" y="178797"/>
                    <a:pt x="143561" y="178797"/>
                  </a:cubicBezTo>
                  <a:lnTo>
                    <a:pt x="151181" y="178797"/>
                  </a:lnTo>
                  <a:cubicBezTo>
                    <a:pt x="153822" y="178390"/>
                    <a:pt x="156718" y="178390"/>
                    <a:pt x="159868" y="178797"/>
                  </a:cubicBezTo>
                  <a:cubicBezTo>
                    <a:pt x="163017" y="179203"/>
                    <a:pt x="165100" y="179508"/>
                    <a:pt x="166116" y="179711"/>
                  </a:cubicBezTo>
                  <a:cubicBezTo>
                    <a:pt x="166522" y="179711"/>
                    <a:pt x="166929" y="180219"/>
                    <a:pt x="167335" y="181235"/>
                  </a:cubicBezTo>
                  <a:cubicBezTo>
                    <a:pt x="167742" y="181438"/>
                    <a:pt x="167996" y="181692"/>
                    <a:pt x="168097" y="181997"/>
                  </a:cubicBezTo>
                  <a:cubicBezTo>
                    <a:pt x="168199" y="182302"/>
                    <a:pt x="168351" y="182556"/>
                    <a:pt x="168554" y="182759"/>
                  </a:cubicBezTo>
                  <a:lnTo>
                    <a:pt x="172517" y="185502"/>
                  </a:lnTo>
                  <a:cubicBezTo>
                    <a:pt x="173533" y="186112"/>
                    <a:pt x="174650" y="187229"/>
                    <a:pt x="175870" y="188855"/>
                  </a:cubicBezTo>
                  <a:cubicBezTo>
                    <a:pt x="178105" y="190481"/>
                    <a:pt x="180238" y="192513"/>
                    <a:pt x="182270" y="194951"/>
                  </a:cubicBezTo>
                  <a:cubicBezTo>
                    <a:pt x="182880" y="195357"/>
                    <a:pt x="183185" y="195865"/>
                    <a:pt x="183185" y="196475"/>
                  </a:cubicBezTo>
                  <a:cubicBezTo>
                    <a:pt x="183185" y="199117"/>
                    <a:pt x="181661" y="200844"/>
                    <a:pt x="178613" y="201657"/>
                  </a:cubicBezTo>
                  <a:cubicBezTo>
                    <a:pt x="178613" y="201657"/>
                    <a:pt x="178562" y="201707"/>
                    <a:pt x="178460" y="201809"/>
                  </a:cubicBezTo>
                  <a:cubicBezTo>
                    <a:pt x="178359" y="201911"/>
                    <a:pt x="178308" y="201961"/>
                    <a:pt x="178308" y="201961"/>
                  </a:cubicBezTo>
                  <a:cubicBezTo>
                    <a:pt x="177698" y="202571"/>
                    <a:pt x="176886" y="202774"/>
                    <a:pt x="175870" y="202571"/>
                  </a:cubicBezTo>
                  <a:cubicBezTo>
                    <a:pt x="174854" y="202368"/>
                    <a:pt x="174041" y="202266"/>
                    <a:pt x="173431" y="202266"/>
                  </a:cubicBezTo>
                  <a:lnTo>
                    <a:pt x="172822" y="202266"/>
                  </a:lnTo>
                  <a:cubicBezTo>
                    <a:pt x="171399" y="202469"/>
                    <a:pt x="169875" y="202266"/>
                    <a:pt x="168250" y="201657"/>
                  </a:cubicBezTo>
                  <a:cubicBezTo>
                    <a:pt x="166624" y="201047"/>
                    <a:pt x="165506" y="200641"/>
                    <a:pt x="164897" y="200437"/>
                  </a:cubicBezTo>
                  <a:cubicBezTo>
                    <a:pt x="160630" y="199015"/>
                    <a:pt x="154838" y="198304"/>
                    <a:pt x="147523" y="198304"/>
                  </a:cubicBezTo>
                  <a:lnTo>
                    <a:pt x="133807" y="198304"/>
                  </a:lnTo>
                  <a:cubicBezTo>
                    <a:pt x="127711" y="198710"/>
                    <a:pt x="123038" y="199117"/>
                    <a:pt x="119786" y="199523"/>
                  </a:cubicBezTo>
                  <a:cubicBezTo>
                    <a:pt x="115722" y="199929"/>
                    <a:pt x="110642" y="200742"/>
                    <a:pt x="104546" y="201961"/>
                  </a:cubicBezTo>
                  <a:cubicBezTo>
                    <a:pt x="103124" y="202165"/>
                    <a:pt x="100990" y="202673"/>
                    <a:pt x="98146" y="203485"/>
                  </a:cubicBezTo>
                  <a:cubicBezTo>
                    <a:pt x="97739" y="203485"/>
                    <a:pt x="97536" y="203790"/>
                    <a:pt x="97536" y="204400"/>
                  </a:cubicBezTo>
                  <a:cubicBezTo>
                    <a:pt x="96926" y="205416"/>
                    <a:pt x="96622" y="206127"/>
                    <a:pt x="96622" y="206533"/>
                  </a:cubicBezTo>
                  <a:cubicBezTo>
                    <a:pt x="96622" y="207753"/>
                    <a:pt x="95809" y="208565"/>
                    <a:pt x="94183" y="208972"/>
                  </a:cubicBezTo>
                  <a:cubicBezTo>
                    <a:pt x="92354" y="209581"/>
                    <a:pt x="91338" y="209988"/>
                    <a:pt x="91135" y="210191"/>
                  </a:cubicBezTo>
                  <a:cubicBezTo>
                    <a:pt x="90322" y="210394"/>
                    <a:pt x="89103" y="211105"/>
                    <a:pt x="87478" y="212325"/>
                  </a:cubicBezTo>
                  <a:lnTo>
                    <a:pt x="86868" y="212629"/>
                  </a:lnTo>
                  <a:lnTo>
                    <a:pt x="82906" y="212934"/>
                  </a:lnTo>
                  <a:cubicBezTo>
                    <a:pt x="81890" y="212934"/>
                    <a:pt x="81178" y="212833"/>
                    <a:pt x="80772" y="212629"/>
                  </a:cubicBezTo>
                  <a:lnTo>
                    <a:pt x="80162" y="212325"/>
                  </a:lnTo>
                  <a:cubicBezTo>
                    <a:pt x="78537" y="212528"/>
                    <a:pt x="77013" y="212172"/>
                    <a:pt x="75590" y="211258"/>
                  </a:cubicBezTo>
                  <a:cubicBezTo>
                    <a:pt x="74168" y="210343"/>
                    <a:pt x="73152" y="209785"/>
                    <a:pt x="72542" y="209581"/>
                  </a:cubicBezTo>
                  <a:cubicBezTo>
                    <a:pt x="71730" y="208972"/>
                    <a:pt x="70815" y="208870"/>
                    <a:pt x="69799" y="209277"/>
                  </a:cubicBezTo>
                  <a:cubicBezTo>
                    <a:pt x="61468" y="211918"/>
                    <a:pt x="56286" y="213442"/>
                    <a:pt x="54254" y="213849"/>
                  </a:cubicBezTo>
                  <a:cubicBezTo>
                    <a:pt x="48768" y="215271"/>
                    <a:pt x="44094" y="216389"/>
                    <a:pt x="40234" y="217201"/>
                  </a:cubicBezTo>
                  <a:lnTo>
                    <a:pt x="39014" y="216897"/>
                  </a:lnTo>
                  <a:cubicBezTo>
                    <a:pt x="38202" y="216287"/>
                    <a:pt x="37287" y="215881"/>
                    <a:pt x="36271" y="215677"/>
                  </a:cubicBezTo>
                  <a:cubicBezTo>
                    <a:pt x="36068" y="215677"/>
                    <a:pt x="35560" y="215576"/>
                    <a:pt x="34747" y="215373"/>
                  </a:cubicBezTo>
                  <a:cubicBezTo>
                    <a:pt x="33934" y="215169"/>
                    <a:pt x="33426" y="214661"/>
                    <a:pt x="33223" y="213849"/>
                  </a:cubicBezTo>
                  <a:cubicBezTo>
                    <a:pt x="32614" y="213849"/>
                    <a:pt x="32309" y="213645"/>
                    <a:pt x="32309" y="213239"/>
                  </a:cubicBezTo>
                  <a:cubicBezTo>
                    <a:pt x="30683" y="212833"/>
                    <a:pt x="29870" y="212121"/>
                    <a:pt x="29870" y="211105"/>
                  </a:cubicBezTo>
                  <a:cubicBezTo>
                    <a:pt x="29667" y="210699"/>
                    <a:pt x="29464" y="210293"/>
                    <a:pt x="29261" y="209886"/>
                  </a:cubicBezTo>
                  <a:cubicBezTo>
                    <a:pt x="29058" y="209480"/>
                    <a:pt x="28956" y="208972"/>
                    <a:pt x="28956" y="208362"/>
                  </a:cubicBezTo>
                  <a:lnTo>
                    <a:pt x="28956" y="208057"/>
                  </a:lnTo>
                  <a:cubicBezTo>
                    <a:pt x="29159" y="206838"/>
                    <a:pt x="28956" y="205721"/>
                    <a:pt x="28346" y="204705"/>
                  </a:cubicBezTo>
                  <a:cubicBezTo>
                    <a:pt x="28143" y="203485"/>
                    <a:pt x="28448" y="202317"/>
                    <a:pt x="29261" y="201199"/>
                  </a:cubicBezTo>
                  <a:cubicBezTo>
                    <a:pt x="30074" y="200082"/>
                    <a:pt x="31090" y="199320"/>
                    <a:pt x="32309" y="198913"/>
                  </a:cubicBezTo>
                  <a:cubicBezTo>
                    <a:pt x="32512" y="198913"/>
                    <a:pt x="33223" y="198710"/>
                    <a:pt x="34442" y="198304"/>
                  </a:cubicBezTo>
                  <a:cubicBezTo>
                    <a:pt x="33630" y="197897"/>
                    <a:pt x="33223" y="197491"/>
                    <a:pt x="33223" y="197085"/>
                  </a:cubicBezTo>
                  <a:cubicBezTo>
                    <a:pt x="32410" y="195662"/>
                    <a:pt x="32918" y="194951"/>
                    <a:pt x="34747" y="194951"/>
                  </a:cubicBezTo>
                  <a:cubicBezTo>
                    <a:pt x="35357" y="194951"/>
                    <a:pt x="36678" y="195154"/>
                    <a:pt x="38710" y="195561"/>
                  </a:cubicBezTo>
                  <a:lnTo>
                    <a:pt x="39624" y="195561"/>
                  </a:lnTo>
                  <a:lnTo>
                    <a:pt x="48768" y="187941"/>
                  </a:lnTo>
                  <a:cubicBezTo>
                    <a:pt x="48362" y="186721"/>
                    <a:pt x="47549" y="185096"/>
                    <a:pt x="46330" y="183064"/>
                  </a:cubicBezTo>
                  <a:lnTo>
                    <a:pt x="46330" y="182759"/>
                  </a:lnTo>
                  <a:cubicBezTo>
                    <a:pt x="46736" y="181743"/>
                    <a:pt x="46634" y="180575"/>
                    <a:pt x="46025" y="179254"/>
                  </a:cubicBezTo>
                  <a:cubicBezTo>
                    <a:pt x="45415" y="177933"/>
                    <a:pt x="45009" y="176765"/>
                    <a:pt x="44806" y="175749"/>
                  </a:cubicBezTo>
                  <a:lnTo>
                    <a:pt x="44501" y="175139"/>
                  </a:lnTo>
                  <a:cubicBezTo>
                    <a:pt x="45110" y="174123"/>
                    <a:pt x="45263" y="172955"/>
                    <a:pt x="44958" y="171634"/>
                  </a:cubicBezTo>
                  <a:cubicBezTo>
                    <a:pt x="44653" y="170313"/>
                    <a:pt x="44399" y="169348"/>
                    <a:pt x="44196" y="168738"/>
                  </a:cubicBezTo>
                  <a:lnTo>
                    <a:pt x="43891" y="164471"/>
                  </a:lnTo>
                  <a:cubicBezTo>
                    <a:pt x="43891" y="163861"/>
                    <a:pt x="43688" y="163455"/>
                    <a:pt x="43282" y="163252"/>
                  </a:cubicBezTo>
                  <a:cubicBezTo>
                    <a:pt x="42875" y="163049"/>
                    <a:pt x="42570" y="162947"/>
                    <a:pt x="42367" y="162947"/>
                  </a:cubicBezTo>
                  <a:cubicBezTo>
                    <a:pt x="40945" y="162337"/>
                    <a:pt x="39827" y="161118"/>
                    <a:pt x="39014" y="159289"/>
                  </a:cubicBezTo>
                  <a:cubicBezTo>
                    <a:pt x="39014" y="159086"/>
                    <a:pt x="39116" y="158934"/>
                    <a:pt x="39319" y="158832"/>
                  </a:cubicBezTo>
                  <a:cubicBezTo>
                    <a:pt x="39522" y="158731"/>
                    <a:pt x="39624" y="158477"/>
                    <a:pt x="39624" y="158070"/>
                  </a:cubicBezTo>
                  <a:cubicBezTo>
                    <a:pt x="40030" y="157257"/>
                    <a:pt x="40132" y="156445"/>
                    <a:pt x="39929" y="155632"/>
                  </a:cubicBezTo>
                  <a:cubicBezTo>
                    <a:pt x="39929" y="154616"/>
                    <a:pt x="40437" y="154108"/>
                    <a:pt x="41453" y="154108"/>
                  </a:cubicBezTo>
                  <a:lnTo>
                    <a:pt x="43891" y="154717"/>
                  </a:lnTo>
                  <a:cubicBezTo>
                    <a:pt x="45110" y="154717"/>
                    <a:pt x="46380" y="154362"/>
                    <a:pt x="47701" y="153651"/>
                  </a:cubicBezTo>
                  <a:cubicBezTo>
                    <a:pt x="49022" y="152939"/>
                    <a:pt x="49987" y="152482"/>
                    <a:pt x="50597" y="152279"/>
                  </a:cubicBezTo>
                  <a:lnTo>
                    <a:pt x="71628" y="143745"/>
                  </a:lnTo>
                  <a:cubicBezTo>
                    <a:pt x="73457" y="142932"/>
                    <a:pt x="74473" y="141713"/>
                    <a:pt x="74676" y="140087"/>
                  </a:cubicBezTo>
                  <a:cubicBezTo>
                    <a:pt x="74473" y="137852"/>
                    <a:pt x="74422" y="135921"/>
                    <a:pt x="74524" y="134296"/>
                  </a:cubicBezTo>
                  <a:cubicBezTo>
                    <a:pt x="74625" y="132670"/>
                    <a:pt x="74676" y="131349"/>
                    <a:pt x="74676" y="130333"/>
                  </a:cubicBezTo>
                  <a:cubicBezTo>
                    <a:pt x="74879" y="128911"/>
                    <a:pt x="74981" y="126777"/>
                    <a:pt x="74981" y="123933"/>
                  </a:cubicBezTo>
                  <a:lnTo>
                    <a:pt x="74981" y="122409"/>
                  </a:lnTo>
                  <a:lnTo>
                    <a:pt x="69799" y="123323"/>
                  </a:lnTo>
                  <a:cubicBezTo>
                    <a:pt x="67970" y="123526"/>
                    <a:pt x="66345" y="123526"/>
                    <a:pt x="64922" y="123323"/>
                  </a:cubicBezTo>
                  <a:cubicBezTo>
                    <a:pt x="63906" y="123120"/>
                    <a:pt x="62281" y="123018"/>
                    <a:pt x="60046" y="123018"/>
                  </a:cubicBezTo>
                  <a:lnTo>
                    <a:pt x="59741" y="123018"/>
                  </a:lnTo>
                  <a:cubicBezTo>
                    <a:pt x="59538" y="122205"/>
                    <a:pt x="58826" y="121799"/>
                    <a:pt x="57607" y="121799"/>
                  </a:cubicBezTo>
                  <a:cubicBezTo>
                    <a:pt x="54762" y="121799"/>
                    <a:pt x="52426" y="121189"/>
                    <a:pt x="50597" y="119970"/>
                  </a:cubicBezTo>
                  <a:cubicBezTo>
                    <a:pt x="49581" y="119564"/>
                    <a:pt x="48565" y="118649"/>
                    <a:pt x="47549" y="117227"/>
                  </a:cubicBezTo>
                  <a:cubicBezTo>
                    <a:pt x="46939" y="116414"/>
                    <a:pt x="46838" y="115805"/>
                    <a:pt x="47244" y="115398"/>
                  </a:cubicBezTo>
                  <a:cubicBezTo>
                    <a:pt x="47447" y="114789"/>
                    <a:pt x="47498" y="114128"/>
                    <a:pt x="47396" y="113417"/>
                  </a:cubicBezTo>
                  <a:cubicBezTo>
                    <a:pt x="47295" y="112706"/>
                    <a:pt x="47244" y="112045"/>
                    <a:pt x="47244" y="111436"/>
                  </a:cubicBezTo>
                  <a:cubicBezTo>
                    <a:pt x="48666" y="112452"/>
                    <a:pt x="49886" y="112960"/>
                    <a:pt x="50902" y="112960"/>
                  </a:cubicBezTo>
                  <a:cubicBezTo>
                    <a:pt x="51714" y="112960"/>
                    <a:pt x="53137" y="112553"/>
                    <a:pt x="55169" y="111741"/>
                  </a:cubicBezTo>
                  <a:cubicBezTo>
                    <a:pt x="57404" y="110725"/>
                    <a:pt x="60757" y="109404"/>
                    <a:pt x="65227" y="107778"/>
                  </a:cubicBezTo>
                  <a:lnTo>
                    <a:pt x="75286" y="103816"/>
                  </a:lnTo>
                  <a:cubicBezTo>
                    <a:pt x="76098" y="103409"/>
                    <a:pt x="76505" y="102901"/>
                    <a:pt x="76505" y="102292"/>
                  </a:cubicBezTo>
                  <a:cubicBezTo>
                    <a:pt x="76911" y="97821"/>
                    <a:pt x="77318" y="91319"/>
                    <a:pt x="77724" y="82785"/>
                  </a:cubicBezTo>
                  <a:lnTo>
                    <a:pt x="78334" y="68154"/>
                  </a:lnTo>
                  <a:cubicBezTo>
                    <a:pt x="78334" y="67341"/>
                    <a:pt x="77521" y="66630"/>
                    <a:pt x="75895" y="66021"/>
                  </a:cubicBezTo>
                  <a:lnTo>
                    <a:pt x="78334" y="65411"/>
                  </a:lnTo>
                  <a:lnTo>
                    <a:pt x="78334" y="59925"/>
                  </a:lnTo>
                  <a:lnTo>
                    <a:pt x="78334" y="49866"/>
                  </a:lnTo>
                  <a:cubicBezTo>
                    <a:pt x="78537" y="49053"/>
                    <a:pt x="78740" y="48037"/>
                    <a:pt x="78943" y="46818"/>
                  </a:cubicBezTo>
                  <a:cubicBezTo>
                    <a:pt x="79146" y="45599"/>
                    <a:pt x="79248" y="44075"/>
                    <a:pt x="79248" y="42246"/>
                  </a:cubicBezTo>
                  <a:cubicBezTo>
                    <a:pt x="79451" y="41637"/>
                    <a:pt x="79350" y="40722"/>
                    <a:pt x="78943" y="39503"/>
                  </a:cubicBezTo>
                  <a:lnTo>
                    <a:pt x="76200" y="35236"/>
                  </a:lnTo>
                  <a:cubicBezTo>
                    <a:pt x="76200" y="35033"/>
                    <a:pt x="75997" y="34677"/>
                    <a:pt x="75590" y="34169"/>
                  </a:cubicBezTo>
                  <a:cubicBezTo>
                    <a:pt x="75184" y="33661"/>
                    <a:pt x="74574" y="33407"/>
                    <a:pt x="73762" y="33407"/>
                  </a:cubicBezTo>
                  <a:lnTo>
                    <a:pt x="72847" y="33407"/>
                  </a:lnTo>
                  <a:lnTo>
                    <a:pt x="72847" y="30664"/>
                  </a:lnTo>
                  <a:cubicBezTo>
                    <a:pt x="73050" y="30257"/>
                    <a:pt x="73609" y="29902"/>
                    <a:pt x="74524" y="29597"/>
                  </a:cubicBezTo>
                  <a:cubicBezTo>
                    <a:pt x="75438" y="29292"/>
                    <a:pt x="76200" y="29140"/>
                    <a:pt x="76810" y="29140"/>
                  </a:cubicBezTo>
                  <a:cubicBezTo>
                    <a:pt x="78842" y="29140"/>
                    <a:pt x="80366" y="28937"/>
                    <a:pt x="81382" y="28530"/>
                  </a:cubicBezTo>
                  <a:close/>
                  <a:moveTo>
                    <a:pt x="1456411" y="27311"/>
                  </a:moveTo>
                  <a:cubicBezTo>
                    <a:pt x="1457020" y="27514"/>
                    <a:pt x="1457935" y="27616"/>
                    <a:pt x="1459154" y="27616"/>
                  </a:cubicBezTo>
                  <a:lnTo>
                    <a:pt x="1461897" y="27616"/>
                  </a:lnTo>
                  <a:lnTo>
                    <a:pt x="1464031" y="27921"/>
                  </a:lnTo>
                  <a:lnTo>
                    <a:pt x="1468298" y="29749"/>
                  </a:lnTo>
                  <a:cubicBezTo>
                    <a:pt x="1468907" y="29953"/>
                    <a:pt x="1469771" y="30257"/>
                    <a:pt x="1470889" y="30664"/>
                  </a:cubicBezTo>
                  <a:cubicBezTo>
                    <a:pt x="1472006" y="31070"/>
                    <a:pt x="1472870" y="31680"/>
                    <a:pt x="1473479" y="32493"/>
                  </a:cubicBezTo>
                  <a:cubicBezTo>
                    <a:pt x="1473683" y="32899"/>
                    <a:pt x="1474089" y="33255"/>
                    <a:pt x="1474699" y="33559"/>
                  </a:cubicBezTo>
                  <a:cubicBezTo>
                    <a:pt x="1475308" y="33864"/>
                    <a:pt x="1475715" y="34118"/>
                    <a:pt x="1475918" y="34321"/>
                  </a:cubicBezTo>
                  <a:cubicBezTo>
                    <a:pt x="1479982" y="37776"/>
                    <a:pt x="1481912" y="39401"/>
                    <a:pt x="1481709" y="39198"/>
                  </a:cubicBezTo>
                  <a:cubicBezTo>
                    <a:pt x="1481506" y="39808"/>
                    <a:pt x="1481557" y="40570"/>
                    <a:pt x="1481861" y="41484"/>
                  </a:cubicBezTo>
                  <a:cubicBezTo>
                    <a:pt x="1482166" y="42399"/>
                    <a:pt x="1482319" y="43161"/>
                    <a:pt x="1482319" y="43770"/>
                  </a:cubicBezTo>
                  <a:lnTo>
                    <a:pt x="1482319" y="44075"/>
                  </a:lnTo>
                  <a:cubicBezTo>
                    <a:pt x="1481912" y="45294"/>
                    <a:pt x="1481658" y="46818"/>
                    <a:pt x="1481557" y="48647"/>
                  </a:cubicBezTo>
                  <a:cubicBezTo>
                    <a:pt x="1481455" y="50476"/>
                    <a:pt x="1481404" y="51898"/>
                    <a:pt x="1481404" y="52914"/>
                  </a:cubicBezTo>
                  <a:cubicBezTo>
                    <a:pt x="1481201" y="54946"/>
                    <a:pt x="1481150" y="56724"/>
                    <a:pt x="1481252" y="58248"/>
                  </a:cubicBezTo>
                  <a:cubicBezTo>
                    <a:pt x="1481353" y="59772"/>
                    <a:pt x="1481404" y="61144"/>
                    <a:pt x="1481404" y="62363"/>
                  </a:cubicBezTo>
                  <a:cubicBezTo>
                    <a:pt x="1481404" y="62973"/>
                    <a:pt x="1481811" y="63379"/>
                    <a:pt x="1482623" y="63582"/>
                  </a:cubicBezTo>
                  <a:cubicBezTo>
                    <a:pt x="1484655" y="63582"/>
                    <a:pt x="1486281" y="63684"/>
                    <a:pt x="1487500" y="63887"/>
                  </a:cubicBezTo>
                  <a:cubicBezTo>
                    <a:pt x="1488110" y="63887"/>
                    <a:pt x="1488973" y="63938"/>
                    <a:pt x="1490091" y="64039"/>
                  </a:cubicBezTo>
                  <a:cubicBezTo>
                    <a:pt x="1491209" y="64141"/>
                    <a:pt x="1492479" y="64395"/>
                    <a:pt x="1493901" y="64801"/>
                  </a:cubicBezTo>
                  <a:lnTo>
                    <a:pt x="1498778" y="65106"/>
                  </a:lnTo>
                  <a:lnTo>
                    <a:pt x="1499997" y="64497"/>
                  </a:lnTo>
                  <a:cubicBezTo>
                    <a:pt x="1499997" y="64293"/>
                    <a:pt x="1500302" y="64192"/>
                    <a:pt x="1500911" y="64192"/>
                  </a:cubicBezTo>
                  <a:cubicBezTo>
                    <a:pt x="1501115" y="64395"/>
                    <a:pt x="1501572" y="64446"/>
                    <a:pt x="1502283" y="64344"/>
                  </a:cubicBezTo>
                  <a:cubicBezTo>
                    <a:pt x="1502994" y="64243"/>
                    <a:pt x="1503553" y="64192"/>
                    <a:pt x="1503959" y="64192"/>
                  </a:cubicBezTo>
                  <a:lnTo>
                    <a:pt x="1511275" y="64192"/>
                  </a:lnTo>
                  <a:cubicBezTo>
                    <a:pt x="1512087" y="64192"/>
                    <a:pt x="1513103" y="64395"/>
                    <a:pt x="1514323" y="64801"/>
                  </a:cubicBezTo>
                  <a:cubicBezTo>
                    <a:pt x="1514729" y="64801"/>
                    <a:pt x="1515034" y="64903"/>
                    <a:pt x="1515237" y="65106"/>
                  </a:cubicBezTo>
                  <a:cubicBezTo>
                    <a:pt x="1516456" y="66325"/>
                    <a:pt x="1517066" y="66935"/>
                    <a:pt x="1517066" y="66935"/>
                  </a:cubicBezTo>
                  <a:cubicBezTo>
                    <a:pt x="1517879" y="67545"/>
                    <a:pt x="1518285" y="68256"/>
                    <a:pt x="1518285" y="69069"/>
                  </a:cubicBezTo>
                  <a:cubicBezTo>
                    <a:pt x="1518082" y="69678"/>
                    <a:pt x="1517980" y="70593"/>
                    <a:pt x="1517980" y="71812"/>
                  </a:cubicBezTo>
                  <a:lnTo>
                    <a:pt x="1517980" y="72421"/>
                  </a:lnTo>
                  <a:cubicBezTo>
                    <a:pt x="1518793" y="73641"/>
                    <a:pt x="1518691" y="74555"/>
                    <a:pt x="1517675" y="75165"/>
                  </a:cubicBezTo>
                  <a:lnTo>
                    <a:pt x="1516456" y="75774"/>
                  </a:lnTo>
                  <a:cubicBezTo>
                    <a:pt x="1516050" y="75774"/>
                    <a:pt x="1515440" y="75977"/>
                    <a:pt x="1514627" y="76384"/>
                  </a:cubicBezTo>
                  <a:lnTo>
                    <a:pt x="1511275" y="78517"/>
                  </a:lnTo>
                  <a:lnTo>
                    <a:pt x="1505179" y="81870"/>
                  </a:lnTo>
                  <a:cubicBezTo>
                    <a:pt x="1504569" y="82073"/>
                    <a:pt x="1504112" y="82378"/>
                    <a:pt x="1503807" y="82785"/>
                  </a:cubicBezTo>
                  <a:cubicBezTo>
                    <a:pt x="1503502" y="83191"/>
                    <a:pt x="1503147" y="83496"/>
                    <a:pt x="1502740" y="83699"/>
                  </a:cubicBezTo>
                  <a:lnTo>
                    <a:pt x="1499387" y="85528"/>
                  </a:lnTo>
                  <a:cubicBezTo>
                    <a:pt x="1498371" y="85934"/>
                    <a:pt x="1496847" y="86747"/>
                    <a:pt x="1494815" y="87966"/>
                  </a:cubicBezTo>
                  <a:lnTo>
                    <a:pt x="1490853" y="89795"/>
                  </a:lnTo>
                  <a:lnTo>
                    <a:pt x="1486891" y="92233"/>
                  </a:lnTo>
                  <a:cubicBezTo>
                    <a:pt x="1483843" y="94265"/>
                    <a:pt x="1482115" y="95383"/>
                    <a:pt x="1481709" y="95586"/>
                  </a:cubicBezTo>
                  <a:cubicBezTo>
                    <a:pt x="1480896" y="96196"/>
                    <a:pt x="1480591" y="96907"/>
                    <a:pt x="1480795" y="97720"/>
                  </a:cubicBezTo>
                  <a:lnTo>
                    <a:pt x="1480795" y="100463"/>
                  </a:lnTo>
                  <a:lnTo>
                    <a:pt x="1480795" y="110217"/>
                  </a:lnTo>
                  <a:lnTo>
                    <a:pt x="1480795" y="115093"/>
                  </a:lnTo>
                  <a:lnTo>
                    <a:pt x="1480795" y="119361"/>
                  </a:lnTo>
                  <a:lnTo>
                    <a:pt x="1480795" y="123628"/>
                  </a:lnTo>
                  <a:cubicBezTo>
                    <a:pt x="1480591" y="125050"/>
                    <a:pt x="1480490" y="127082"/>
                    <a:pt x="1480490" y="129724"/>
                  </a:cubicBezTo>
                  <a:cubicBezTo>
                    <a:pt x="1480693" y="133788"/>
                    <a:pt x="1480744" y="137445"/>
                    <a:pt x="1480642" y="140697"/>
                  </a:cubicBezTo>
                  <a:cubicBezTo>
                    <a:pt x="1480541" y="143948"/>
                    <a:pt x="1480490" y="146285"/>
                    <a:pt x="1480490" y="147707"/>
                  </a:cubicBezTo>
                  <a:lnTo>
                    <a:pt x="1480490" y="152584"/>
                  </a:lnTo>
                  <a:cubicBezTo>
                    <a:pt x="1480287" y="154616"/>
                    <a:pt x="1480287" y="156597"/>
                    <a:pt x="1480490" y="158527"/>
                  </a:cubicBezTo>
                  <a:cubicBezTo>
                    <a:pt x="1480693" y="160458"/>
                    <a:pt x="1480693" y="162439"/>
                    <a:pt x="1480490" y="164471"/>
                  </a:cubicBezTo>
                  <a:cubicBezTo>
                    <a:pt x="1480287" y="165487"/>
                    <a:pt x="1480236" y="166808"/>
                    <a:pt x="1480337" y="168433"/>
                  </a:cubicBezTo>
                  <a:cubicBezTo>
                    <a:pt x="1480439" y="170059"/>
                    <a:pt x="1480490" y="171278"/>
                    <a:pt x="1480490" y="172091"/>
                  </a:cubicBezTo>
                  <a:cubicBezTo>
                    <a:pt x="1480693" y="174326"/>
                    <a:pt x="1480795" y="177781"/>
                    <a:pt x="1480795" y="182454"/>
                  </a:cubicBezTo>
                  <a:cubicBezTo>
                    <a:pt x="1480795" y="186518"/>
                    <a:pt x="1480693" y="189465"/>
                    <a:pt x="1480490" y="191293"/>
                  </a:cubicBezTo>
                  <a:lnTo>
                    <a:pt x="1479880" y="200742"/>
                  </a:lnTo>
                  <a:lnTo>
                    <a:pt x="1479880" y="203181"/>
                  </a:lnTo>
                  <a:cubicBezTo>
                    <a:pt x="1479880" y="203993"/>
                    <a:pt x="1479575" y="204603"/>
                    <a:pt x="1478966" y="205009"/>
                  </a:cubicBezTo>
                  <a:cubicBezTo>
                    <a:pt x="1478763" y="205213"/>
                    <a:pt x="1478661" y="205619"/>
                    <a:pt x="1478661" y="206229"/>
                  </a:cubicBezTo>
                  <a:cubicBezTo>
                    <a:pt x="1478661" y="206838"/>
                    <a:pt x="1478458" y="207549"/>
                    <a:pt x="1478051" y="208362"/>
                  </a:cubicBezTo>
                  <a:lnTo>
                    <a:pt x="1477442" y="208667"/>
                  </a:lnTo>
                  <a:cubicBezTo>
                    <a:pt x="1477035" y="208261"/>
                    <a:pt x="1476832" y="207854"/>
                    <a:pt x="1476832" y="207448"/>
                  </a:cubicBezTo>
                  <a:lnTo>
                    <a:pt x="1474394" y="209277"/>
                  </a:lnTo>
                  <a:cubicBezTo>
                    <a:pt x="1473987" y="209683"/>
                    <a:pt x="1473378" y="210089"/>
                    <a:pt x="1472565" y="210496"/>
                  </a:cubicBezTo>
                  <a:cubicBezTo>
                    <a:pt x="1472159" y="210902"/>
                    <a:pt x="1471955" y="211105"/>
                    <a:pt x="1471955" y="211105"/>
                  </a:cubicBezTo>
                  <a:cubicBezTo>
                    <a:pt x="1471549" y="212121"/>
                    <a:pt x="1470838" y="212629"/>
                    <a:pt x="1469822" y="212629"/>
                  </a:cubicBezTo>
                  <a:cubicBezTo>
                    <a:pt x="1469009" y="212833"/>
                    <a:pt x="1468349" y="213036"/>
                    <a:pt x="1467841" y="213239"/>
                  </a:cubicBezTo>
                  <a:cubicBezTo>
                    <a:pt x="1467333" y="213442"/>
                    <a:pt x="1466774" y="213645"/>
                    <a:pt x="1466164" y="213849"/>
                  </a:cubicBezTo>
                  <a:cubicBezTo>
                    <a:pt x="1465758" y="213645"/>
                    <a:pt x="1465199" y="213442"/>
                    <a:pt x="1464488" y="213239"/>
                  </a:cubicBezTo>
                  <a:cubicBezTo>
                    <a:pt x="1463777" y="213036"/>
                    <a:pt x="1463015" y="212629"/>
                    <a:pt x="1462202" y="212020"/>
                  </a:cubicBezTo>
                  <a:cubicBezTo>
                    <a:pt x="1460983" y="211410"/>
                    <a:pt x="1459357" y="210293"/>
                    <a:pt x="1457325" y="208667"/>
                  </a:cubicBezTo>
                  <a:cubicBezTo>
                    <a:pt x="1455699" y="206635"/>
                    <a:pt x="1454379" y="205111"/>
                    <a:pt x="1453363" y="204095"/>
                  </a:cubicBezTo>
                  <a:lnTo>
                    <a:pt x="1447571" y="197694"/>
                  </a:lnTo>
                  <a:lnTo>
                    <a:pt x="1442695" y="192513"/>
                  </a:lnTo>
                  <a:lnTo>
                    <a:pt x="1439647" y="188245"/>
                  </a:lnTo>
                  <a:cubicBezTo>
                    <a:pt x="1437818" y="185807"/>
                    <a:pt x="1436192" y="183165"/>
                    <a:pt x="1434770" y="180321"/>
                  </a:cubicBezTo>
                  <a:cubicBezTo>
                    <a:pt x="1433551" y="177273"/>
                    <a:pt x="1432941" y="175749"/>
                    <a:pt x="1432941" y="175749"/>
                  </a:cubicBezTo>
                  <a:cubicBezTo>
                    <a:pt x="1432738" y="174733"/>
                    <a:pt x="1432027" y="173717"/>
                    <a:pt x="1430807" y="172701"/>
                  </a:cubicBezTo>
                  <a:cubicBezTo>
                    <a:pt x="1430807" y="172497"/>
                    <a:pt x="1430909" y="172396"/>
                    <a:pt x="1431112" y="172396"/>
                  </a:cubicBezTo>
                  <a:cubicBezTo>
                    <a:pt x="1433551" y="174428"/>
                    <a:pt x="1435379" y="175850"/>
                    <a:pt x="1436599" y="176663"/>
                  </a:cubicBezTo>
                  <a:cubicBezTo>
                    <a:pt x="1437208" y="177069"/>
                    <a:pt x="1437869" y="177679"/>
                    <a:pt x="1438580" y="178492"/>
                  </a:cubicBezTo>
                  <a:cubicBezTo>
                    <a:pt x="1439291" y="179305"/>
                    <a:pt x="1439951" y="180016"/>
                    <a:pt x="1440561" y="180625"/>
                  </a:cubicBezTo>
                  <a:cubicBezTo>
                    <a:pt x="1443812" y="183877"/>
                    <a:pt x="1445438" y="185502"/>
                    <a:pt x="1445438" y="185502"/>
                  </a:cubicBezTo>
                  <a:cubicBezTo>
                    <a:pt x="1449299" y="188957"/>
                    <a:pt x="1452753" y="191598"/>
                    <a:pt x="1455801" y="193427"/>
                  </a:cubicBezTo>
                  <a:lnTo>
                    <a:pt x="1457935" y="194341"/>
                  </a:lnTo>
                  <a:lnTo>
                    <a:pt x="1458239" y="193122"/>
                  </a:lnTo>
                  <a:cubicBezTo>
                    <a:pt x="1458646" y="187026"/>
                    <a:pt x="1458849" y="182759"/>
                    <a:pt x="1458849" y="180321"/>
                  </a:cubicBezTo>
                  <a:lnTo>
                    <a:pt x="1458849" y="168433"/>
                  </a:lnTo>
                  <a:cubicBezTo>
                    <a:pt x="1458849" y="163760"/>
                    <a:pt x="1458951" y="160305"/>
                    <a:pt x="1459154" y="158070"/>
                  </a:cubicBezTo>
                  <a:cubicBezTo>
                    <a:pt x="1459154" y="154006"/>
                    <a:pt x="1459255" y="150958"/>
                    <a:pt x="1459459" y="148926"/>
                  </a:cubicBezTo>
                  <a:lnTo>
                    <a:pt x="1459459" y="144049"/>
                  </a:lnTo>
                  <a:cubicBezTo>
                    <a:pt x="1459662" y="143033"/>
                    <a:pt x="1459713" y="141763"/>
                    <a:pt x="1459611" y="140239"/>
                  </a:cubicBezTo>
                  <a:cubicBezTo>
                    <a:pt x="1459509" y="138715"/>
                    <a:pt x="1459459" y="137547"/>
                    <a:pt x="1459459" y="136734"/>
                  </a:cubicBezTo>
                  <a:cubicBezTo>
                    <a:pt x="1459459" y="136937"/>
                    <a:pt x="1459357" y="137090"/>
                    <a:pt x="1459154" y="137191"/>
                  </a:cubicBezTo>
                  <a:cubicBezTo>
                    <a:pt x="1458951" y="137293"/>
                    <a:pt x="1458849" y="137344"/>
                    <a:pt x="1458849" y="137344"/>
                  </a:cubicBezTo>
                  <a:cubicBezTo>
                    <a:pt x="1453972" y="142830"/>
                    <a:pt x="1451432" y="145675"/>
                    <a:pt x="1451229" y="145878"/>
                  </a:cubicBezTo>
                  <a:lnTo>
                    <a:pt x="1448486" y="148317"/>
                  </a:lnTo>
                  <a:cubicBezTo>
                    <a:pt x="1448079" y="148723"/>
                    <a:pt x="1447724" y="149180"/>
                    <a:pt x="1447419" y="149688"/>
                  </a:cubicBezTo>
                  <a:cubicBezTo>
                    <a:pt x="1447114" y="150196"/>
                    <a:pt x="1446657" y="150653"/>
                    <a:pt x="1446047" y="151060"/>
                  </a:cubicBezTo>
                  <a:cubicBezTo>
                    <a:pt x="1441577" y="155937"/>
                    <a:pt x="1437411" y="159899"/>
                    <a:pt x="1433551" y="162947"/>
                  </a:cubicBezTo>
                  <a:cubicBezTo>
                    <a:pt x="1425423" y="169653"/>
                    <a:pt x="1421663" y="172802"/>
                    <a:pt x="1422273" y="172396"/>
                  </a:cubicBezTo>
                  <a:cubicBezTo>
                    <a:pt x="1420038" y="174428"/>
                    <a:pt x="1417701" y="176155"/>
                    <a:pt x="1415263" y="177577"/>
                  </a:cubicBezTo>
                  <a:lnTo>
                    <a:pt x="1412824" y="179406"/>
                  </a:lnTo>
                  <a:cubicBezTo>
                    <a:pt x="1412215" y="180016"/>
                    <a:pt x="1411605" y="180219"/>
                    <a:pt x="1410995" y="180016"/>
                  </a:cubicBezTo>
                  <a:lnTo>
                    <a:pt x="1410691" y="180016"/>
                  </a:lnTo>
                  <a:cubicBezTo>
                    <a:pt x="1408659" y="181641"/>
                    <a:pt x="1406728" y="182861"/>
                    <a:pt x="1404899" y="183673"/>
                  </a:cubicBezTo>
                  <a:lnTo>
                    <a:pt x="1400937" y="185197"/>
                  </a:lnTo>
                  <a:lnTo>
                    <a:pt x="1397584" y="187331"/>
                  </a:lnTo>
                  <a:lnTo>
                    <a:pt x="1395146" y="188550"/>
                  </a:lnTo>
                  <a:lnTo>
                    <a:pt x="1391793" y="190379"/>
                  </a:lnTo>
                  <a:cubicBezTo>
                    <a:pt x="1391387" y="190582"/>
                    <a:pt x="1390929" y="190785"/>
                    <a:pt x="1390421" y="190989"/>
                  </a:cubicBezTo>
                  <a:cubicBezTo>
                    <a:pt x="1389913" y="191192"/>
                    <a:pt x="1389456" y="191395"/>
                    <a:pt x="1389050" y="191598"/>
                  </a:cubicBezTo>
                  <a:cubicBezTo>
                    <a:pt x="1388643" y="191801"/>
                    <a:pt x="1388237" y="191801"/>
                    <a:pt x="1387831" y="191598"/>
                  </a:cubicBezTo>
                  <a:cubicBezTo>
                    <a:pt x="1387424" y="191395"/>
                    <a:pt x="1387221" y="191090"/>
                    <a:pt x="1387221" y="190684"/>
                  </a:cubicBezTo>
                  <a:cubicBezTo>
                    <a:pt x="1386611" y="189871"/>
                    <a:pt x="1386916" y="189261"/>
                    <a:pt x="1388135" y="188855"/>
                  </a:cubicBezTo>
                  <a:lnTo>
                    <a:pt x="1391793" y="185502"/>
                  </a:lnTo>
                  <a:cubicBezTo>
                    <a:pt x="1393622" y="184080"/>
                    <a:pt x="1394739" y="182861"/>
                    <a:pt x="1395146" y="181845"/>
                  </a:cubicBezTo>
                  <a:cubicBezTo>
                    <a:pt x="1395755" y="180829"/>
                    <a:pt x="1396568" y="180016"/>
                    <a:pt x="1397584" y="179406"/>
                  </a:cubicBezTo>
                  <a:lnTo>
                    <a:pt x="1400632" y="176053"/>
                  </a:lnTo>
                  <a:cubicBezTo>
                    <a:pt x="1400632" y="176053"/>
                    <a:pt x="1401648" y="175037"/>
                    <a:pt x="1403680" y="173005"/>
                  </a:cubicBezTo>
                  <a:cubicBezTo>
                    <a:pt x="1404696" y="171989"/>
                    <a:pt x="1405763" y="170719"/>
                    <a:pt x="1406881" y="169195"/>
                  </a:cubicBezTo>
                  <a:cubicBezTo>
                    <a:pt x="1407998" y="167671"/>
                    <a:pt x="1409370" y="166097"/>
                    <a:pt x="1410995" y="164471"/>
                  </a:cubicBezTo>
                  <a:cubicBezTo>
                    <a:pt x="1411605" y="164065"/>
                    <a:pt x="1412215" y="163353"/>
                    <a:pt x="1412824" y="162337"/>
                  </a:cubicBezTo>
                  <a:cubicBezTo>
                    <a:pt x="1413434" y="161321"/>
                    <a:pt x="1413942" y="160509"/>
                    <a:pt x="1414348" y="159899"/>
                  </a:cubicBezTo>
                  <a:cubicBezTo>
                    <a:pt x="1414755" y="159493"/>
                    <a:pt x="1415263" y="159035"/>
                    <a:pt x="1415872" y="158527"/>
                  </a:cubicBezTo>
                  <a:cubicBezTo>
                    <a:pt x="1416482" y="158019"/>
                    <a:pt x="1417091" y="157461"/>
                    <a:pt x="1417701" y="156851"/>
                  </a:cubicBezTo>
                  <a:cubicBezTo>
                    <a:pt x="1417701" y="156851"/>
                    <a:pt x="1418920" y="155632"/>
                    <a:pt x="1421359" y="153193"/>
                  </a:cubicBezTo>
                  <a:lnTo>
                    <a:pt x="1423187" y="151060"/>
                  </a:lnTo>
                  <a:lnTo>
                    <a:pt x="1426235" y="148317"/>
                  </a:lnTo>
                  <a:lnTo>
                    <a:pt x="1428674" y="144964"/>
                  </a:lnTo>
                  <a:cubicBezTo>
                    <a:pt x="1429080" y="144557"/>
                    <a:pt x="1429283" y="144354"/>
                    <a:pt x="1429283" y="144354"/>
                  </a:cubicBezTo>
                  <a:lnTo>
                    <a:pt x="1432941" y="140087"/>
                  </a:lnTo>
                  <a:lnTo>
                    <a:pt x="1433551" y="139782"/>
                  </a:lnTo>
                  <a:cubicBezTo>
                    <a:pt x="1434363" y="139376"/>
                    <a:pt x="1435379" y="138360"/>
                    <a:pt x="1436599" y="136734"/>
                  </a:cubicBezTo>
                  <a:cubicBezTo>
                    <a:pt x="1436599" y="136328"/>
                    <a:pt x="1436802" y="135921"/>
                    <a:pt x="1437208" y="135515"/>
                  </a:cubicBezTo>
                  <a:cubicBezTo>
                    <a:pt x="1438021" y="134905"/>
                    <a:pt x="1438834" y="134042"/>
                    <a:pt x="1439647" y="132924"/>
                  </a:cubicBezTo>
                  <a:cubicBezTo>
                    <a:pt x="1440459" y="131807"/>
                    <a:pt x="1441272" y="130841"/>
                    <a:pt x="1442085" y="130029"/>
                  </a:cubicBezTo>
                  <a:cubicBezTo>
                    <a:pt x="1442695" y="129622"/>
                    <a:pt x="1443355" y="128962"/>
                    <a:pt x="1444066" y="128047"/>
                  </a:cubicBezTo>
                  <a:cubicBezTo>
                    <a:pt x="1444777" y="127133"/>
                    <a:pt x="1445336" y="126371"/>
                    <a:pt x="1445743" y="125761"/>
                  </a:cubicBezTo>
                  <a:lnTo>
                    <a:pt x="1449400" y="121799"/>
                  </a:lnTo>
                  <a:lnTo>
                    <a:pt x="1455496" y="114789"/>
                  </a:lnTo>
                  <a:cubicBezTo>
                    <a:pt x="1455903" y="114382"/>
                    <a:pt x="1456258" y="113925"/>
                    <a:pt x="1456563" y="113417"/>
                  </a:cubicBezTo>
                  <a:cubicBezTo>
                    <a:pt x="1456868" y="112909"/>
                    <a:pt x="1457325" y="112452"/>
                    <a:pt x="1457935" y="112045"/>
                  </a:cubicBezTo>
                  <a:lnTo>
                    <a:pt x="1459154" y="110217"/>
                  </a:lnTo>
                  <a:lnTo>
                    <a:pt x="1458544" y="109607"/>
                  </a:lnTo>
                  <a:cubicBezTo>
                    <a:pt x="1458544" y="108997"/>
                    <a:pt x="1458747" y="108693"/>
                    <a:pt x="1459154" y="108693"/>
                  </a:cubicBezTo>
                  <a:cubicBezTo>
                    <a:pt x="1460576" y="108693"/>
                    <a:pt x="1461287" y="108185"/>
                    <a:pt x="1461287" y="107169"/>
                  </a:cubicBezTo>
                  <a:lnTo>
                    <a:pt x="1461287" y="106254"/>
                  </a:lnTo>
                  <a:lnTo>
                    <a:pt x="1461287" y="105645"/>
                  </a:lnTo>
                  <a:cubicBezTo>
                    <a:pt x="1460881" y="105848"/>
                    <a:pt x="1460170" y="106102"/>
                    <a:pt x="1459154" y="106407"/>
                  </a:cubicBezTo>
                  <a:cubicBezTo>
                    <a:pt x="1458138" y="106711"/>
                    <a:pt x="1457427" y="107067"/>
                    <a:pt x="1457020" y="107473"/>
                  </a:cubicBezTo>
                  <a:cubicBezTo>
                    <a:pt x="1456207" y="108286"/>
                    <a:pt x="1454988" y="109048"/>
                    <a:pt x="1453363" y="109759"/>
                  </a:cubicBezTo>
                  <a:cubicBezTo>
                    <a:pt x="1451737" y="110471"/>
                    <a:pt x="1450416" y="111233"/>
                    <a:pt x="1449400" y="112045"/>
                  </a:cubicBezTo>
                  <a:cubicBezTo>
                    <a:pt x="1448791" y="112452"/>
                    <a:pt x="1448029" y="112858"/>
                    <a:pt x="1447114" y="113265"/>
                  </a:cubicBezTo>
                  <a:cubicBezTo>
                    <a:pt x="1446200" y="113671"/>
                    <a:pt x="1445235" y="114179"/>
                    <a:pt x="1444219" y="114789"/>
                  </a:cubicBezTo>
                  <a:cubicBezTo>
                    <a:pt x="1443203" y="115195"/>
                    <a:pt x="1442237" y="115652"/>
                    <a:pt x="1441323" y="116160"/>
                  </a:cubicBezTo>
                  <a:cubicBezTo>
                    <a:pt x="1440409" y="116668"/>
                    <a:pt x="1439545" y="117024"/>
                    <a:pt x="1438732" y="117227"/>
                  </a:cubicBezTo>
                  <a:cubicBezTo>
                    <a:pt x="1434668" y="118853"/>
                    <a:pt x="1431519" y="119970"/>
                    <a:pt x="1429283" y="120580"/>
                  </a:cubicBezTo>
                  <a:cubicBezTo>
                    <a:pt x="1425829" y="121596"/>
                    <a:pt x="1423594" y="122104"/>
                    <a:pt x="1422578" y="122104"/>
                  </a:cubicBezTo>
                  <a:lnTo>
                    <a:pt x="1419530" y="121799"/>
                  </a:lnTo>
                  <a:lnTo>
                    <a:pt x="1417091" y="121799"/>
                  </a:lnTo>
                  <a:lnTo>
                    <a:pt x="1416787" y="121799"/>
                  </a:lnTo>
                  <a:cubicBezTo>
                    <a:pt x="1415974" y="121799"/>
                    <a:pt x="1415110" y="121697"/>
                    <a:pt x="1414196" y="121494"/>
                  </a:cubicBezTo>
                  <a:cubicBezTo>
                    <a:pt x="1413281" y="121291"/>
                    <a:pt x="1412418" y="121189"/>
                    <a:pt x="1411605" y="121189"/>
                  </a:cubicBezTo>
                  <a:cubicBezTo>
                    <a:pt x="1411808" y="120377"/>
                    <a:pt x="1411402" y="119970"/>
                    <a:pt x="1410386" y="119970"/>
                  </a:cubicBezTo>
                  <a:lnTo>
                    <a:pt x="1408862" y="119970"/>
                  </a:lnTo>
                  <a:cubicBezTo>
                    <a:pt x="1407236" y="119970"/>
                    <a:pt x="1406017" y="119056"/>
                    <a:pt x="1405204" y="117227"/>
                  </a:cubicBezTo>
                  <a:lnTo>
                    <a:pt x="1405509" y="116008"/>
                  </a:lnTo>
                  <a:cubicBezTo>
                    <a:pt x="1405712" y="115195"/>
                    <a:pt x="1405509" y="114281"/>
                    <a:pt x="1404899" y="113265"/>
                  </a:cubicBezTo>
                  <a:cubicBezTo>
                    <a:pt x="1404493" y="112655"/>
                    <a:pt x="1404188" y="112045"/>
                    <a:pt x="1403985" y="111436"/>
                  </a:cubicBezTo>
                  <a:cubicBezTo>
                    <a:pt x="1403782" y="110826"/>
                    <a:pt x="1403579" y="110318"/>
                    <a:pt x="1403375" y="109912"/>
                  </a:cubicBezTo>
                  <a:cubicBezTo>
                    <a:pt x="1402969" y="109505"/>
                    <a:pt x="1402969" y="108997"/>
                    <a:pt x="1403375" y="108388"/>
                  </a:cubicBezTo>
                  <a:cubicBezTo>
                    <a:pt x="1403375" y="108794"/>
                    <a:pt x="1403579" y="108997"/>
                    <a:pt x="1403985" y="108997"/>
                  </a:cubicBezTo>
                  <a:cubicBezTo>
                    <a:pt x="1403985" y="110013"/>
                    <a:pt x="1404899" y="111029"/>
                    <a:pt x="1406728" y="112045"/>
                  </a:cubicBezTo>
                  <a:cubicBezTo>
                    <a:pt x="1408354" y="112858"/>
                    <a:pt x="1409675" y="113265"/>
                    <a:pt x="1410691" y="113265"/>
                  </a:cubicBezTo>
                  <a:cubicBezTo>
                    <a:pt x="1411300" y="113265"/>
                    <a:pt x="1412215" y="113061"/>
                    <a:pt x="1413434" y="112655"/>
                  </a:cubicBezTo>
                  <a:lnTo>
                    <a:pt x="1418006" y="110217"/>
                  </a:lnTo>
                  <a:cubicBezTo>
                    <a:pt x="1420851" y="108794"/>
                    <a:pt x="1425118" y="106864"/>
                    <a:pt x="1430807" y="104425"/>
                  </a:cubicBezTo>
                  <a:lnTo>
                    <a:pt x="1439647" y="99853"/>
                  </a:lnTo>
                  <a:cubicBezTo>
                    <a:pt x="1440053" y="99650"/>
                    <a:pt x="1441679" y="98736"/>
                    <a:pt x="1444523" y="97110"/>
                  </a:cubicBezTo>
                  <a:lnTo>
                    <a:pt x="1454582" y="92538"/>
                  </a:lnTo>
                  <a:lnTo>
                    <a:pt x="1461592" y="88881"/>
                  </a:lnTo>
                  <a:cubicBezTo>
                    <a:pt x="1461999" y="88474"/>
                    <a:pt x="1462202" y="87966"/>
                    <a:pt x="1462202" y="87357"/>
                  </a:cubicBezTo>
                  <a:cubicBezTo>
                    <a:pt x="1462608" y="82480"/>
                    <a:pt x="1462811" y="78822"/>
                    <a:pt x="1462811" y="76384"/>
                  </a:cubicBezTo>
                  <a:lnTo>
                    <a:pt x="1463421" y="67240"/>
                  </a:lnTo>
                  <a:cubicBezTo>
                    <a:pt x="1463421" y="65411"/>
                    <a:pt x="1463624" y="62465"/>
                    <a:pt x="1464031" y="58401"/>
                  </a:cubicBezTo>
                  <a:cubicBezTo>
                    <a:pt x="1464437" y="52914"/>
                    <a:pt x="1465047" y="47631"/>
                    <a:pt x="1465859" y="42551"/>
                  </a:cubicBezTo>
                  <a:cubicBezTo>
                    <a:pt x="1465859" y="41332"/>
                    <a:pt x="1465555" y="40519"/>
                    <a:pt x="1464945" y="40113"/>
                  </a:cubicBezTo>
                  <a:cubicBezTo>
                    <a:pt x="1463319" y="37674"/>
                    <a:pt x="1462202" y="35744"/>
                    <a:pt x="1461592" y="34321"/>
                  </a:cubicBezTo>
                  <a:cubicBezTo>
                    <a:pt x="1460170" y="31680"/>
                    <a:pt x="1458341" y="29749"/>
                    <a:pt x="1456106" y="28530"/>
                  </a:cubicBezTo>
                  <a:close/>
                  <a:moveTo>
                    <a:pt x="1211580" y="25482"/>
                  </a:moveTo>
                  <a:cubicBezTo>
                    <a:pt x="1212596" y="25482"/>
                    <a:pt x="1213409" y="25584"/>
                    <a:pt x="1214019" y="25787"/>
                  </a:cubicBezTo>
                  <a:lnTo>
                    <a:pt x="1217371" y="26397"/>
                  </a:lnTo>
                  <a:cubicBezTo>
                    <a:pt x="1218997" y="26600"/>
                    <a:pt x="1220623" y="27514"/>
                    <a:pt x="1222248" y="29140"/>
                  </a:cubicBezTo>
                  <a:cubicBezTo>
                    <a:pt x="1223264" y="30156"/>
                    <a:pt x="1225194" y="31375"/>
                    <a:pt x="1228039" y="32797"/>
                  </a:cubicBezTo>
                  <a:cubicBezTo>
                    <a:pt x="1228446" y="33204"/>
                    <a:pt x="1228649" y="33509"/>
                    <a:pt x="1228649" y="33712"/>
                  </a:cubicBezTo>
                  <a:cubicBezTo>
                    <a:pt x="1229665" y="34321"/>
                    <a:pt x="1230681" y="35337"/>
                    <a:pt x="1231697" y="36760"/>
                  </a:cubicBezTo>
                  <a:cubicBezTo>
                    <a:pt x="1232307" y="37573"/>
                    <a:pt x="1232611" y="38385"/>
                    <a:pt x="1232611" y="39198"/>
                  </a:cubicBezTo>
                  <a:lnTo>
                    <a:pt x="1232307" y="40722"/>
                  </a:lnTo>
                  <a:lnTo>
                    <a:pt x="1232002" y="44075"/>
                  </a:lnTo>
                  <a:lnTo>
                    <a:pt x="1232002" y="47123"/>
                  </a:lnTo>
                  <a:cubicBezTo>
                    <a:pt x="1232408" y="49968"/>
                    <a:pt x="1232611" y="52101"/>
                    <a:pt x="1232611" y="53524"/>
                  </a:cubicBezTo>
                  <a:cubicBezTo>
                    <a:pt x="1235050" y="53930"/>
                    <a:pt x="1237437" y="54692"/>
                    <a:pt x="1239774" y="55810"/>
                  </a:cubicBezTo>
                  <a:cubicBezTo>
                    <a:pt x="1242111" y="56927"/>
                    <a:pt x="1243584" y="57689"/>
                    <a:pt x="1244194" y="58096"/>
                  </a:cubicBezTo>
                  <a:cubicBezTo>
                    <a:pt x="1245819" y="58502"/>
                    <a:pt x="1246835" y="58705"/>
                    <a:pt x="1247242" y="58705"/>
                  </a:cubicBezTo>
                  <a:lnTo>
                    <a:pt x="1248156" y="58705"/>
                  </a:lnTo>
                  <a:lnTo>
                    <a:pt x="1248766" y="59010"/>
                  </a:lnTo>
                  <a:cubicBezTo>
                    <a:pt x="1249985" y="59417"/>
                    <a:pt x="1251712" y="59417"/>
                    <a:pt x="1253947" y="59010"/>
                  </a:cubicBezTo>
                  <a:cubicBezTo>
                    <a:pt x="1255979" y="58604"/>
                    <a:pt x="1257605" y="58401"/>
                    <a:pt x="1258824" y="58401"/>
                  </a:cubicBezTo>
                  <a:lnTo>
                    <a:pt x="1260348" y="62058"/>
                  </a:lnTo>
                  <a:lnTo>
                    <a:pt x="1260348" y="63887"/>
                  </a:lnTo>
                  <a:lnTo>
                    <a:pt x="1260653" y="66630"/>
                  </a:lnTo>
                  <a:cubicBezTo>
                    <a:pt x="1260653" y="67849"/>
                    <a:pt x="1261263" y="68459"/>
                    <a:pt x="1262482" y="68459"/>
                  </a:cubicBezTo>
                  <a:lnTo>
                    <a:pt x="1263701" y="68154"/>
                  </a:lnTo>
                  <a:lnTo>
                    <a:pt x="1263701" y="68764"/>
                  </a:lnTo>
                  <a:cubicBezTo>
                    <a:pt x="1263498" y="69373"/>
                    <a:pt x="1262888" y="70186"/>
                    <a:pt x="1261872" y="71202"/>
                  </a:cubicBezTo>
                  <a:lnTo>
                    <a:pt x="1261263" y="73336"/>
                  </a:lnTo>
                  <a:cubicBezTo>
                    <a:pt x="1261263" y="73539"/>
                    <a:pt x="1261263" y="73691"/>
                    <a:pt x="1261263" y="73793"/>
                  </a:cubicBezTo>
                  <a:cubicBezTo>
                    <a:pt x="1261263" y="73895"/>
                    <a:pt x="1261161" y="73945"/>
                    <a:pt x="1260958" y="73945"/>
                  </a:cubicBezTo>
                  <a:cubicBezTo>
                    <a:pt x="1260551" y="74352"/>
                    <a:pt x="1259840" y="74961"/>
                    <a:pt x="1258824" y="75774"/>
                  </a:cubicBezTo>
                  <a:cubicBezTo>
                    <a:pt x="1258417" y="76181"/>
                    <a:pt x="1258062" y="76435"/>
                    <a:pt x="1257757" y="76536"/>
                  </a:cubicBezTo>
                  <a:cubicBezTo>
                    <a:pt x="1257453" y="76638"/>
                    <a:pt x="1257199" y="76689"/>
                    <a:pt x="1256995" y="76689"/>
                  </a:cubicBezTo>
                  <a:lnTo>
                    <a:pt x="1255471" y="77908"/>
                  </a:lnTo>
                  <a:lnTo>
                    <a:pt x="1250899" y="79737"/>
                  </a:lnTo>
                  <a:cubicBezTo>
                    <a:pt x="1250493" y="79940"/>
                    <a:pt x="1248867" y="80854"/>
                    <a:pt x="1246023" y="82480"/>
                  </a:cubicBezTo>
                  <a:lnTo>
                    <a:pt x="1244194" y="83394"/>
                  </a:lnTo>
                  <a:cubicBezTo>
                    <a:pt x="1243991" y="83394"/>
                    <a:pt x="1243635" y="83496"/>
                    <a:pt x="1243127" y="83699"/>
                  </a:cubicBezTo>
                  <a:cubicBezTo>
                    <a:pt x="1242619" y="83902"/>
                    <a:pt x="1242162" y="84207"/>
                    <a:pt x="1241755" y="84613"/>
                  </a:cubicBezTo>
                  <a:cubicBezTo>
                    <a:pt x="1241349" y="85020"/>
                    <a:pt x="1240790" y="85325"/>
                    <a:pt x="1240079" y="85528"/>
                  </a:cubicBezTo>
                  <a:cubicBezTo>
                    <a:pt x="1239367" y="85731"/>
                    <a:pt x="1238809" y="85934"/>
                    <a:pt x="1238403" y="86137"/>
                  </a:cubicBezTo>
                  <a:lnTo>
                    <a:pt x="1234135" y="88271"/>
                  </a:lnTo>
                  <a:cubicBezTo>
                    <a:pt x="1233526" y="88271"/>
                    <a:pt x="1233221" y="88881"/>
                    <a:pt x="1233221" y="90100"/>
                  </a:cubicBezTo>
                  <a:cubicBezTo>
                    <a:pt x="1233018" y="90913"/>
                    <a:pt x="1232967" y="91624"/>
                    <a:pt x="1233069" y="92233"/>
                  </a:cubicBezTo>
                  <a:cubicBezTo>
                    <a:pt x="1233170" y="92843"/>
                    <a:pt x="1233221" y="93351"/>
                    <a:pt x="1233221" y="93757"/>
                  </a:cubicBezTo>
                  <a:cubicBezTo>
                    <a:pt x="1233018" y="95586"/>
                    <a:pt x="1232916" y="98228"/>
                    <a:pt x="1232916" y="101682"/>
                  </a:cubicBezTo>
                  <a:lnTo>
                    <a:pt x="1232307" y="107778"/>
                  </a:lnTo>
                  <a:cubicBezTo>
                    <a:pt x="1232307" y="108591"/>
                    <a:pt x="1232509" y="108794"/>
                    <a:pt x="1232916" y="108388"/>
                  </a:cubicBezTo>
                  <a:cubicBezTo>
                    <a:pt x="1234135" y="108388"/>
                    <a:pt x="1234948" y="108185"/>
                    <a:pt x="1235354" y="107778"/>
                  </a:cubicBezTo>
                  <a:cubicBezTo>
                    <a:pt x="1235964" y="107169"/>
                    <a:pt x="1236726" y="106711"/>
                    <a:pt x="1237641" y="106407"/>
                  </a:cubicBezTo>
                  <a:cubicBezTo>
                    <a:pt x="1238555" y="106102"/>
                    <a:pt x="1239215" y="105848"/>
                    <a:pt x="1239622" y="105645"/>
                  </a:cubicBezTo>
                  <a:cubicBezTo>
                    <a:pt x="1242060" y="104832"/>
                    <a:pt x="1243889" y="104425"/>
                    <a:pt x="1245108" y="104425"/>
                  </a:cubicBezTo>
                  <a:lnTo>
                    <a:pt x="1246327" y="104425"/>
                  </a:lnTo>
                  <a:cubicBezTo>
                    <a:pt x="1247546" y="104425"/>
                    <a:pt x="1248359" y="104527"/>
                    <a:pt x="1248766" y="104730"/>
                  </a:cubicBezTo>
                  <a:cubicBezTo>
                    <a:pt x="1249375" y="104933"/>
                    <a:pt x="1249782" y="105238"/>
                    <a:pt x="1249985" y="105645"/>
                  </a:cubicBezTo>
                  <a:cubicBezTo>
                    <a:pt x="1250188" y="106051"/>
                    <a:pt x="1250391" y="106356"/>
                    <a:pt x="1250595" y="106559"/>
                  </a:cubicBezTo>
                  <a:cubicBezTo>
                    <a:pt x="1251204" y="107575"/>
                    <a:pt x="1252321" y="109099"/>
                    <a:pt x="1253947" y="111131"/>
                  </a:cubicBezTo>
                  <a:cubicBezTo>
                    <a:pt x="1253947" y="111131"/>
                    <a:pt x="1255268" y="112452"/>
                    <a:pt x="1257910" y="115093"/>
                  </a:cubicBezTo>
                  <a:cubicBezTo>
                    <a:pt x="1260755" y="119157"/>
                    <a:pt x="1262380" y="121393"/>
                    <a:pt x="1262787" y="121799"/>
                  </a:cubicBezTo>
                  <a:lnTo>
                    <a:pt x="1263091" y="123018"/>
                  </a:lnTo>
                  <a:lnTo>
                    <a:pt x="1262482" y="129114"/>
                  </a:lnTo>
                  <a:cubicBezTo>
                    <a:pt x="1262075" y="130943"/>
                    <a:pt x="1261263" y="133686"/>
                    <a:pt x="1260043" y="137344"/>
                  </a:cubicBezTo>
                  <a:cubicBezTo>
                    <a:pt x="1259231" y="139579"/>
                    <a:pt x="1258011" y="142221"/>
                    <a:pt x="1256386" y="145269"/>
                  </a:cubicBezTo>
                  <a:lnTo>
                    <a:pt x="1253947" y="149536"/>
                  </a:lnTo>
                  <a:cubicBezTo>
                    <a:pt x="1252931" y="150552"/>
                    <a:pt x="1251611" y="152279"/>
                    <a:pt x="1249985" y="154717"/>
                  </a:cubicBezTo>
                  <a:lnTo>
                    <a:pt x="1246023" y="158985"/>
                  </a:lnTo>
                  <a:lnTo>
                    <a:pt x="1245718" y="159899"/>
                  </a:lnTo>
                  <a:lnTo>
                    <a:pt x="1248461" y="161728"/>
                  </a:lnTo>
                  <a:cubicBezTo>
                    <a:pt x="1252321" y="163963"/>
                    <a:pt x="1254557" y="165284"/>
                    <a:pt x="1255167" y="165690"/>
                  </a:cubicBezTo>
                  <a:cubicBezTo>
                    <a:pt x="1256386" y="166097"/>
                    <a:pt x="1258417" y="167316"/>
                    <a:pt x="1261263" y="169348"/>
                  </a:cubicBezTo>
                  <a:cubicBezTo>
                    <a:pt x="1261872" y="169754"/>
                    <a:pt x="1262837" y="170415"/>
                    <a:pt x="1264158" y="171329"/>
                  </a:cubicBezTo>
                  <a:cubicBezTo>
                    <a:pt x="1265479" y="172243"/>
                    <a:pt x="1266546" y="173209"/>
                    <a:pt x="1267358" y="174225"/>
                  </a:cubicBezTo>
                  <a:cubicBezTo>
                    <a:pt x="1267562" y="174631"/>
                    <a:pt x="1267866" y="174834"/>
                    <a:pt x="1268273" y="174834"/>
                  </a:cubicBezTo>
                  <a:cubicBezTo>
                    <a:pt x="1270711" y="176866"/>
                    <a:pt x="1272235" y="178289"/>
                    <a:pt x="1272845" y="179101"/>
                  </a:cubicBezTo>
                  <a:cubicBezTo>
                    <a:pt x="1272845" y="179101"/>
                    <a:pt x="1274267" y="180524"/>
                    <a:pt x="1277112" y="183369"/>
                  </a:cubicBezTo>
                  <a:cubicBezTo>
                    <a:pt x="1277315" y="183572"/>
                    <a:pt x="1277569" y="183724"/>
                    <a:pt x="1277874" y="183826"/>
                  </a:cubicBezTo>
                  <a:cubicBezTo>
                    <a:pt x="1278179" y="183927"/>
                    <a:pt x="1278433" y="184080"/>
                    <a:pt x="1278636" y="184283"/>
                  </a:cubicBezTo>
                  <a:cubicBezTo>
                    <a:pt x="1279652" y="185299"/>
                    <a:pt x="1281176" y="186925"/>
                    <a:pt x="1283208" y="189160"/>
                  </a:cubicBezTo>
                  <a:cubicBezTo>
                    <a:pt x="1284427" y="190176"/>
                    <a:pt x="1285443" y="191192"/>
                    <a:pt x="1286256" y="192208"/>
                  </a:cubicBezTo>
                  <a:cubicBezTo>
                    <a:pt x="1287069" y="193224"/>
                    <a:pt x="1287882" y="194138"/>
                    <a:pt x="1288695" y="194951"/>
                  </a:cubicBezTo>
                  <a:cubicBezTo>
                    <a:pt x="1288695" y="195357"/>
                    <a:pt x="1288898" y="195561"/>
                    <a:pt x="1289304" y="195561"/>
                  </a:cubicBezTo>
                  <a:cubicBezTo>
                    <a:pt x="1289711" y="196373"/>
                    <a:pt x="1290066" y="197237"/>
                    <a:pt x="1290371" y="198151"/>
                  </a:cubicBezTo>
                  <a:cubicBezTo>
                    <a:pt x="1290676" y="199066"/>
                    <a:pt x="1291031" y="199929"/>
                    <a:pt x="1291438" y="200742"/>
                  </a:cubicBezTo>
                  <a:cubicBezTo>
                    <a:pt x="1292454" y="201758"/>
                    <a:pt x="1292657" y="202469"/>
                    <a:pt x="1292047" y="202876"/>
                  </a:cubicBezTo>
                  <a:cubicBezTo>
                    <a:pt x="1291235" y="203282"/>
                    <a:pt x="1290726" y="203485"/>
                    <a:pt x="1290523" y="203485"/>
                  </a:cubicBezTo>
                  <a:cubicBezTo>
                    <a:pt x="1290320" y="203892"/>
                    <a:pt x="1290219" y="204705"/>
                    <a:pt x="1290219" y="205924"/>
                  </a:cubicBezTo>
                  <a:cubicBezTo>
                    <a:pt x="1290015" y="207143"/>
                    <a:pt x="1289914" y="208667"/>
                    <a:pt x="1289914" y="210496"/>
                  </a:cubicBezTo>
                  <a:cubicBezTo>
                    <a:pt x="1289711" y="211105"/>
                    <a:pt x="1289609" y="212020"/>
                    <a:pt x="1289609" y="213239"/>
                  </a:cubicBezTo>
                  <a:cubicBezTo>
                    <a:pt x="1289406" y="213645"/>
                    <a:pt x="1289152" y="213899"/>
                    <a:pt x="1288847" y="214001"/>
                  </a:cubicBezTo>
                  <a:cubicBezTo>
                    <a:pt x="1288542" y="214103"/>
                    <a:pt x="1288288" y="214255"/>
                    <a:pt x="1288085" y="214458"/>
                  </a:cubicBezTo>
                  <a:cubicBezTo>
                    <a:pt x="1288085" y="214458"/>
                    <a:pt x="1287577" y="214966"/>
                    <a:pt x="1286561" y="215982"/>
                  </a:cubicBezTo>
                  <a:cubicBezTo>
                    <a:pt x="1286154" y="216389"/>
                    <a:pt x="1285697" y="216897"/>
                    <a:pt x="1285189" y="217506"/>
                  </a:cubicBezTo>
                  <a:cubicBezTo>
                    <a:pt x="1284681" y="218116"/>
                    <a:pt x="1284021" y="218827"/>
                    <a:pt x="1283208" y="219640"/>
                  </a:cubicBezTo>
                  <a:cubicBezTo>
                    <a:pt x="1282599" y="220249"/>
                    <a:pt x="1281786" y="220453"/>
                    <a:pt x="1280770" y="220249"/>
                  </a:cubicBezTo>
                  <a:lnTo>
                    <a:pt x="1279246" y="220249"/>
                  </a:lnTo>
                  <a:cubicBezTo>
                    <a:pt x="1277620" y="219843"/>
                    <a:pt x="1276807" y="218929"/>
                    <a:pt x="1276807" y="217506"/>
                  </a:cubicBezTo>
                  <a:cubicBezTo>
                    <a:pt x="1276807" y="217100"/>
                    <a:pt x="1276705" y="216795"/>
                    <a:pt x="1276503" y="216592"/>
                  </a:cubicBezTo>
                  <a:lnTo>
                    <a:pt x="1271626" y="211105"/>
                  </a:lnTo>
                  <a:cubicBezTo>
                    <a:pt x="1268375" y="207448"/>
                    <a:pt x="1265631" y="204501"/>
                    <a:pt x="1263396" y="202266"/>
                  </a:cubicBezTo>
                  <a:cubicBezTo>
                    <a:pt x="1262380" y="201047"/>
                    <a:pt x="1261110" y="199726"/>
                    <a:pt x="1259586" y="198304"/>
                  </a:cubicBezTo>
                  <a:cubicBezTo>
                    <a:pt x="1258062" y="196881"/>
                    <a:pt x="1256894" y="195764"/>
                    <a:pt x="1256081" y="194951"/>
                  </a:cubicBezTo>
                  <a:cubicBezTo>
                    <a:pt x="1251407" y="190277"/>
                    <a:pt x="1247750" y="186925"/>
                    <a:pt x="1245108" y="184893"/>
                  </a:cubicBezTo>
                  <a:cubicBezTo>
                    <a:pt x="1243482" y="183673"/>
                    <a:pt x="1241450" y="182353"/>
                    <a:pt x="1239012" y="180930"/>
                  </a:cubicBezTo>
                  <a:cubicBezTo>
                    <a:pt x="1236574" y="179508"/>
                    <a:pt x="1234745" y="178390"/>
                    <a:pt x="1233526" y="177577"/>
                  </a:cubicBezTo>
                  <a:cubicBezTo>
                    <a:pt x="1232916" y="176968"/>
                    <a:pt x="1231799" y="176155"/>
                    <a:pt x="1230173" y="175139"/>
                  </a:cubicBezTo>
                  <a:cubicBezTo>
                    <a:pt x="1228751" y="176561"/>
                    <a:pt x="1227836" y="177374"/>
                    <a:pt x="1227430" y="177577"/>
                  </a:cubicBezTo>
                  <a:cubicBezTo>
                    <a:pt x="1226211" y="178390"/>
                    <a:pt x="1225093" y="178797"/>
                    <a:pt x="1224077" y="178797"/>
                  </a:cubicBezTo>
                  <a:lnTo>
                    <a:pt x="1216762" y="182759"/>
                  </a:lnTo>
                  <a:cubicBezTo>
                    <a:pt x="1212495" y="184181"/>
                    <a:pt x="1209751" y="185197"/>
                    <a:pt x="1208532" y="185807"/>
                  </a:cubicBezTo>
                  <a:lnTo>
                    <a:pt x="1207313" y="185807"/>
                  </a:lnTo>
                  <a:cubicBezTo>
                    <a:pt x="1205890" y="186823"/>
                    <a:pt x="1204367" y="187331"/>
                    <a:pt x="1202741" y="187331"/>
                  </a:cubicBezTo>
                  <a:cubicBezTo>
                    <a:pt x="1201725" y="187534"/>
                    <a:pt x="1200455" y="187991"/>
                    <a:pt x="1198931" y="188703"/>
                  </a:cubicBezTo>
                  <a:cubicBezTo>
                    <a:pt x="1197407" y="189414"/>
                    <a:pt x="1196035" y="189973"/>
                    <a:pt x="1194816" y="190379"/>
                  </a:cubicBezTo>
                  <a:cubicBezTo>
                    <a:pt x="1194003" y="190785"/>
                    <a:pt x="1193139" y="191090"/>
                    <a:pt x="1192225" y="191293"/>
                  </a:cubicBezTo>
                  <a:cubicBezTo>
                    <a:pt x="1191311" y="191497"/>
                    <a:pt x="1190447" y="191700"/>
                    <a:pt x="1189634" y="191903"/>
                  </a:cubicBezTo>
                  <a:lnTo>
                    <a:pt x="1185063" y="193732"/>
                  </a:lnTo>
                  <a:cubicBezTo>
                    <a:pt x="1183843" y="194138"/>
                    <a:pt x="1182421" y="194341"/>
                    <a:pt x="1180795" y="194341"/>
                  </a:cubicBezTo>
                  <a:cubicBezTo>
                    <a:pt x="1178967" y="194951"/>
                    <a:pt x="1176935" y="195256"/>
                    <a:pt x="1174699" y="195256"/>
                  </a:cubicBezTo>
                  <a:lnTo>
                    <a:pt x="1172566" y="195256"/>
                  </a:lnTo>
                  <a:cubicBezTo>
                    <a:pt x="1171753" y="195256"/>
                    <a:pt x="1170483" y="195205"/>
                    <a:pt x="1168756" y="195103"/>
                  </a:cubicBezTo>
                  <a:cubicBezTo>
                    <a:pt x="1167028" y="195002"/>
                    <a:pt x="1165657" y="194545"/>
                    <a:pt x="1164641" y="193732"/>
                  </a:cubicBezTo>
                  <a:cubicBezTo>
                    <a:pt x="1164235" y="193325"/>
                    <a:pt x="1163473" y="192919"/>
                    <a:pt x="1162355" y="192513"/>
                  </a:cubicBezTo>
                  <a:cubicBezTo>
                    <a:pt x="1161237" y="192106"/>
                    <a:pt x="1160475" y="191700"/>
                    <a:pt x="1160069" y="191293"/>
                  </a:cubicBezTo>
                  <a:cubicBezTo>
                    <a:pt x="1159662" y="191090"/>
                    <a:pt x="1159307" y="191039"/>
                    <a:pt x="1159002" y="191141"/>
                  </a:cubicBezTo>
                  <a:cubicBezTo>
                    <a:pt x="1158697" y="191243"/>
                    <a:pt x="1158341" y="191192"/>
                    <a:pt x="1157935" y="190989"/>
                  </a:cubicBezTo>
                  <a:lnTo>
                    <a:pt x="1157935" y="193732"/>
                  </a:lnTo>
                  <a:cubicBezTo>
                    <a:pt x="1157935" y="194138"/>
                    <a:pt x="1157885" y="194799"/>
                    <a:pt x="1157783" y="195713"/>
                  </a:cubicBezTo>
                  <a:cubicBezTo>
                    <a:pt x="1157681" y="196627"/>
                    <a:pt x="1157326" y="197288"/>
                    <a:pt x="1156716" y="197694"/>
                  </a:cubicBezTo>
                  <a:cubicBezTo>
                    <a:pt x="1156310" y="198101"/>
                    <a:pt x="1155853" y="198710"/>
                    <a:pt x="1155345" y="199523"/>
                  </a:cubicBezTo>
                  <a:cubicBezTo>
                    <a:pt x="1154836" y="200336"/>
                    <a:pt x="1154278" y="200945"/>
                    <a:pt x="1153668" y="201352"/>
                  </a:cubicBezTo>
                  <a:cubicBezTo>
                    <a:pt x="1153465" y="201352"/>
                    <a:pt x="1153058" y="201860"/>
                    <a:pt x="1152449" y="202876"/>
                  </a:cubicBezTo>
                  <a:cubicBezTo>
                    <a:pt x="1152245" y="203079"/>
                    <a:pt x="1152093" y="203282"/>
                    <a:pt x="1151992" y="203485"/>
                  </a:cubicBezTo>
                  <a:cubicBezTo>
                    <a:pt x="1151890" y="203689"/>
                    <a:pt x="1151738" y="203790"/>
                    <a:pt x="1151534" y="203790"/>
                  </a:cubicBezTo>
                  <a:cubicBezTo>
                    <a:pt x="1149706" y="205213"/>
                    <a:pt x="1148181" y="205924"/>
                    <a:pt x="1146963" y="205924"/>
                  </a:cubicBezTo>
                  <a:lnTo>
                    <a:pt x="1145743" y="205924"/>
                  </a:lnTo>
                  <a:cubicBezTo>
                    <a:pt x="1145337" y="205924"/>
                    <a:pt x="1145134" y="205822"/>
                    <a:pt x="1145134" y="205619"/>
                  </a:cubicBezTo>
                  <a:cubicBezTo>
                    <a:pt x="1143508" y="204806"/>
                    <a:pt x="1139851" y="202469"/>
                    <a:pt x="1134161" y="198609"/>
                  </a:cubicBezTo>
                  <a:cubicBezTo>
                    <a:pt x="1132739" y="197593"/>
                    <a:pt x="1131519" y="196526"/>
                    <a:pt x="1130503" y="195408"/>
                  </a:cubicBezTo>
                  <a:cubicBezTo>
                    <a:pt x="1129487" y="194291"/>
                    <a:pt x="1128471" y="193325"/>
                    <a:pt x="1127455" y="192513"/>
                  </a:cubicBezTo>
                  <a:lnTo>
                    <a:pt x="1125322" y="189160"/>
                  </a:lnTo>
                  <a:cubicBezTo>
                    <a:pt x="1123086" y="186112"/>
                    <a:pt x="1122070" y="184791"/>
                    <a:pt x="1122274" y="185197"/>
                  </a:cubicBezTo>
                  <a:cubicBezTo>
                    <a:pt x="1121867" y="184588"/>
                    <a:pt x="1121461" y="183877"/>
                    <a:pt x="1121054" y="183064"/>
                  </a:cubicBezTo>
                  <a:cubicBezTo>
                    <a:pt x="1120648" y="182251"/>
                    <a:pt x="1120140" y="181235"/>
                    <a:pt x="1119530" y="180016"/>
                  </a:cubicBezTo>
                  <a:lnTo>
                    <a:pt x="1117397" y="177577"/>
                  </a:lnTo>
                  <a:lnTo>
                    <a:pt x="1113434" y="182759"/>
                  </a:lnTo>
                  <a:cubicBezTo>
                    <a:pt x="1113231" y="182759"/>
                    <a:pt x="1113079" y="182962"/>
                    <a:pt x="1112977" y="183369"/>
                  </a:cubicBezTo>
                  <a:cubicBezTo>
                    <a:pt x="1112876" y="183775"/>
                    <a:pt x="1112622" y="183978"/>
                    <a:pt x="1112215" y="183978"/>
                  </a:cubicBezTo>
                  <a:cubicBezTo>
                    <a:pt x="1111402" y="183978"/>
                    <a:pt x="1110488" y="183673"/>
                    <a:pt x="1109472" y="183064"/>
                  </a:cubicBezTo>
                  <a:cubicBezTo>
                    <a:pt x="1108863" y="182657"/>
                    <a:pt x="1107542" y="182454"/>
                    <a:pt x="1105510" y="182454"/>
                  </a:cubicBezTo>
                  <a:cubicBezTo>
                    <a:pt x="1104291" y="182251"/>
                    <a:pt x="1103071" y="182200"/>
                    <a:pt x="1101852" y="182302"/>
                  </a:cubicBezTo>
                  <a:cubicBezTo>
                    <a:pt x="1100633" y="182403"/>
                    <a:pt x="1099414" y="182353"/>
                    <a:pt x="1098194" y="182149"/>
                  </a:cubicBezTo>
                  <a:cubicBezTo>
                    <a:pt x="1097381" y="181743"/>
                    <a:pt x="1096569" y="181387"/>
                    <a:pt x="1095756" y="181083"/>
                  </a:cubicBezTo>
                  <a:cubicBezTo>
                    <a:pt x="1094943" y="180778"/>
                    <a:pt x="1094130" y="180422"/>
                    <a:pt x="1093318" y="180016"/>
                  </a:cubicBezTo>
                  <a:cubicBezTo>
                    <a:pt x="1092911" y="180016"/>
                    <a:pt x="1092708" y="179813"/>
                    <a:pt x="1092708" y="179406"/>
                  </a:cubicBezTo>
                  <a:lnTo>
                    <a:pt x="1091184" y="174834"/>
                  </a:lnTo>
                  <a:lnTo>
                    <a:pt x="1091184" y="171786"/>
                  </a:lnTo>
                  <a:cubicBezTo>
                    <a:pt x="1091997" y="173209"/>
                    <a:pt x="1093216" y="174021"/>
                    <a:pt x="1094842" y="174225"/>
                  </a:cubicBezTo>
                  <a:cubicBezTo>
                    <a:pt x="1096467" y="174428"/>
                    <a:pt x="1097381" y="174529"/>
                    <a:pt x="1097585" y="174529"/>
                  </a:cubicBezTo>
                  <a:cubicBezTo>
                    <a:pt x="1098804" y="174529"/>
                    <a:pt x="1099922" y="174021"/>
                    <a:pt x="1100937" y="173005"/>
                  </a:cubicBezTo>
                  <a:cubicBezTo>
                    <a:pt x="1102970" y="171583"/>
                    <a:pt x="1105611" y="169449"/>
                    <a:pt x="1108863" y="166605"/>
                  </a:cubicBezTo>
                  <a:cubicBezTo>
                    <a:pt x="1111910" y="163557"/>
                    <a:pt x="1115060" y="160712"/>
                    <a:pt x="1118311" y="158070"/>
                  </a:cubicBezTo>
                  <a:cubicBezTo>
                    <a:pt x="1120750" y="155632"/>
                    <a:pt x="1124611" y="152177"/>
                    <a:pt x="1129894" y="147707"/>
                  </a:cubicBezTo>
                  <a:cubicBezTo>
                    <a:pt x="1130910" y="146894"/>
                    <a:pt x="1131926" y="146031"/>
                    <a:pt x="1132942" y="145116"/>
                  </a:cubicBezTo>
                  <a:cubicBezTo>
                    <a:pt x="1133958" y="144202"/>
                    <a:pt x="1134974" y="143338"/>
                    <a:pt x="1135989" y="142525"/>
                  </a:cubicBezTo>
                  <a:cubicBezTo>
                    <a:pt x="1137006" y="141916"/>
                    <a:pt x="1138072" y="141103"/>
                    <a:pt x="1139190" y="140087"/>
                  </a:cubicBezTo>
                  <a:cubicBezTo>
                    <a:pt x="1140308" y="139071"/>
                    <a:pt x="1141171" y="138258"/>
                    <a:pt x="1141781" y="137649"/>
                  </a:cubicBezTo>
                  <a:cubicBezTo>
                    <a:pt x="1141984" y="137445"/>
                    <a:pt x="1142085" y="137141"/>
                    <a:pt x="1142085" y="136734"/>
                  </a:cubicBezTo>
                  <a:lnTo>
                    <a:pt x="1142085" y="128200"/>
                  </a:lnTo>
                  <a:lnTo>
                    <a:pt x="1142085" y="118751"/>
                  </a:lnTo>
                  <a:lnTo>
                    <a:pt x="1142085" y="109607"/>
                  </a:lnTo>
                  <a:lnTo>
                    <a:pt x="1142085" y="104425"/>
                  </a:lnTo>
                  <a:lnTo>
                    <a:pt x="1141476" y="104121"/>
                  </a:lnTo>
                  <a:cubicBezTo>
                    <a:pt x="1140867" y="104324"/>
                    <a:pt x="1139952" y="104832"/>
                    <a:pt x="1138733" y="105645"/>
                  </a:cubicBezTo>
                  <a:cubicBezTo>
                    <a:pt x="1137920" y="105848"/>
                    <a:pt x="1136396" y="106661"/>
                    <a:pt x="1134161" y="108083"/>
                  </a:cubicBezTo>
                  <a:cubicBezTo>
                    <a:pt x="1133958" y="108286"/>
                    <a:pt x="1133704" y="108489"/>
                    <a:pt x="1133399" y="108693"/>
                  </a:cubicBezTo>
                  <a:cubicBezTo>
                    <a:pt x="1133094" y="108896"/>
                    <a:pt x="1132637" y="109099"/>
                    <a:pt x="1132027" y="109302"/>
                  </a:cubicBezTo>
                  <a:cubicBezTo>
                    <a:pt x="1131214" y="109912"/>
                    <a:pt x="1130046" y="110572"/>
                    <a:pt x="1128522" y="111283"/>
                  </a:cubicBezTo>
                  <a:cubicBezTo>
                    <a:pt x="1126998" y="111995"/>
                    <a:pt x="1125830" y="112553"/>
                    <a:pt x="1125017" y="112960"/>
                  </a:cubicBezTo>
                  <a:cubicBezTo>
                    <a:pt x="1123188" y="113976"/>
                    <a:pt x="1122070" y="114789"/>
                    <a:pt x="1121664" y="115398"/>
                  </a:cubicBezTo>
                  <a:cubicBezTo>
                    <a:pt x="1121258" y="115805"/>
                    <a:pt x="1120648" y="115805"/>
                    <a:pt x="1119835" y="115398"/>
                  </a:cubicBezTo>
                  <a:cubicBezTo>
                    <a:pt x="1119632" y="115398"/>
                    <a:pt x="1119327" y="115347"/>
                    <a:pt x="1118921" y="115246"/>
                  </a:cubicBezTo>
                  <a:cubicBezTo>
                    <a:pt x="1118515" y="115144"/>
                    <a:pt x="1118006" y="115195"/>
                    <a:pt x="1117397" y="115398"/>
                  </a:cubicBezTo>
                  <a:cubicBezTo>
                    <a:pt x="1117194" y="115601"/>
                    <a:pt x="1116889" y="115601"/>
                    <a:pt x="1116483" y="115398"/>
                  </a:cubicBezTo>
                  <a:cubicBezTo>
                    <a:pt x="1114857" y="114992"/>
                    <a:pt x="1113536" y="115093"/>
                    <a:pt x="1112520" y="115703"/>
                  </a:cubicBezTo>
                  <a:cubicBezTo>
                    <a:pt x="1112317" y="115906"/>
                    <a:pt x="1111910" y="115805"/>
                    <a:pt x="1111301" y="115398"/>
                  </a:cubicBezTo>
                  <a:cubicBezTo>
                    <a:pt x="1111301" y="115195"/>
                    <a:pt x="1110996" y="115093"/>
                    <a:pt x="1110387" y="115093"/>
                  </a:cubicBezTo>
                  <a:cubicBezTo>
                    <a:pt x="1109167" y="115500"/>
                    <a:pt x="1107847" y="115398"/>
                    <a:pt x="1106424" y="114789"/>
                  </a:cubicBezTo>
                  <a:cubicBezTo>
                    <a:pt x="1106018" y="114585"/>
                    <a:pt x="1105510" y="114484"/>
                    <a:pt x="1104900" y="114484"/>
                  </a:cubicBezTo>
                  <a:cubicBezTo>
                    <a:pt x="1104291" y="114484"/>
                    <a:pt x="1103782" y="114484"/>
                    <a:pt x="1103376" y="114484"/>
                  </a:cubicBezTo>
                  <a:cubicBezTo>
                    <a:pt x="1101751" y="114484"/>
                    <a:pt x="1100836" y="113874"/>
                    <a:pt x="1100633" y="112655"/>
                  </a:cubicBezTo>
                  <a:cubicBezTo>
                    <a:pt x="1100633" y="111639"/>
                    <a:pt x="1100328" y="111029"/>
                    <a:pt x="1099718" y="110826"/>
                  </a:cubicBezTo>
                  <a:cubicBezTo>
                    <a:pt x="1099718" y="110826"/>
                    <a:pt x="1099668" y="110775"/>
                    <a:pt x="1099566" y="110674"/>
                  </a:cubicBezTo>
                  <a:cubicBezTo>
                    <a:pt x="1099464" y="110572"/>
                    <a:pt x="1099414" y="110521"/>
                    <a:pt x="1099414" y="110521"/>
                  </a:cubicBezTo>
                  <a:cubicBezTo>
                    <a:pt x="1099617" y="109505"/>
                    <a:pt x="1099109" y="108439"/>
                    <a:pt x="1097889" y="107321"/>
                  </a:cubicBezTo>
                  <a:cubicBezTo>
                    <a:pt x="1096670" y="106203"/>
                    <a:pt x="1095959" y="105441"/>
                    <a:pt x="1095756" y="105035"/>
                  </a:cubicBezTo>
                  <a:lnTo>
                    <a:pt x="1095451" y="104425"/>
                  </a:lnTo>
                  <a:lnTo>
                    <a:pt x="1095756" y="104425"/>
                  </a:lnTo>
                  <a:cubicBezTo>
                    <a:pt x="1095959" y="104425"/>
                    <a:pt x="1096264" y="104629"/>
                    <a:pt x="1096670" y="105035"/>
                  </a:cubicBezTo>
                  <a:lnTo>
                    <a:pt x="1097585" y="105340"/>
                  </a:lnTo>
                  <a:cubicBezTo>
                    <a:pt x="1099414" y="105949"/>
                    <a:pt x="1101344" y="106254"/>
                    <a:pt x="1103376" y="106254"/>
                  </a:cubicBezTo>
                  <a:cubicBezTo>
                    <a:pt x="1104799" y="106254"/>
                    <a:pt x="1106526" y="105645"/>
                    <a:pt x="1108558" y="104425"/>
                  </a:cubicBezTo>
                  <a:lnTo>
                    <a:pt x="1114349" y="100768"/>
                  </a:lnTo>
                  <a:cubicBezTo>
                    <a:pt x="1117397" y="99142"/>
                    <a:pt x="1119937" y="97618"/>
                    <a:pt x="1121969" y="96196"/>
                  </a:cubicBezTo>
                  <a:cubicBezTo>
                    <a:pt x="1123391" y="95383"/>
                    <a:pt x="1124661" y="94621"/>
                    <a:pt x="1125779" y="93910"/>
                  </a:cubicBezTo>
                  <a:cubicBezTo>
                    <a:pt x="1126897" y="93199"/>
                    <a:pt x="1127862" y="92538"/>
                    <a:pt x="1128675" y="91929"/>
                  </a:cubicBezTo>
                  <a:lnTo>
                    <a:pt x="1140867" y="84918"/>
                  </a:lnTo>
                  <a:cubicBezTo>
                    <a:pt x="1141070" y="84715"/>
                    <a:pt x="1141273" y="84512"/>
                    <a:pt x="1141476" y="84309"/>
                  </a:cubicBezTo>
                  <a:cubicBezTo>
                    <a:pt x="1141679" y="84105"/>
                    <a:pt x="1141781" y="83902"/>
                    <a:pt x="1141781" y="83699"/>
                  </a:cubicBezTo>
                  <a:lnTo>
                    <a:pt x="1141171" y="69373"/>
                  </a:lnTo>
                  <a:lnTo>
                    <a:pt x="1141171" y="62363"/>
                  </a:lnTo>
                  <a:cubicBezTo>
                    <a:pt x="1141171" y="61347"/>
                    <a:pt x="1140968" y="60839"/>
                    <a:pt x="1140562" y="60839"/>
                  </a:cubicBezTo>
                  <a:cubicBezTo>
                    <a:pt x="1136498" y="59620"/>
                    <a:pt x="1132739" y="58705"/>
                    <a:pt x="1129284" y="58096"/>
                  </a:cubicBezTo>
                  <a:lnTo>
                    <a:pt x="1135380" y="56877"/>
                  </a:lnTo>
                  <a:cubicBezTo>
                    <a:pt x="1135989" y="56877"/>
                    <a:pt x="1136396" y="56978"/>
                    <a:pt x="1136599" y="57181"/>
                  </a:cubicBezTo>
                  <a:cubicBezTo>
                    <a:pt x="1137209" y="57385"/>
                    <a:pt x="1137971" y="57435"/>
                    <a:pt x="1138885" y="57334"/>
                  </a:cubicBezTo>
                  <a:cubicBezTo>
                    <a:pt x="1139800" y="57232"/>
                    <a:pt x="1140460" y="57181"/>
                    <a:pt x="1140867" y="57181"/>
                  </a:cubicBezTo>
                  <a:cubicBezTo>
                    <a:pt x="1141070" y="57181"/>
                    <a:pt x="1141171" y="56877"/>
                    <a:pt x="1141171" y="56267"/>
                  </a:cubicBezTo>
                  <a:cubicBezTo>
                    <a:pt x="1141374" y="55657"/>
                    <a:pt x="1141476" y="54845"/>
                    <a:pt x="1141476" y="53829"/>
                  </a:cubicBezTo>
                  <a:lnTo>
                    <a:pt x="1141171" y="49866"/>
                  </a:lnTo>
                  <a:cubicBezTo>
                    <a:pt x="1141171" y="47834"/>
                    <a:pt x="1140460" y="46107"/>
                    <a:pt x="1139038" y="44685"/>
                  </a:cubicBezTo>
                  <a:cubicBezTo>
                    <a:pt x="1136396" y="42246"/>
                    <a:pt x="1134771" y="40011"/>
                    <a:pt x="1134161" y="37979"/>
                  </a:cubicBezTo>
                  <a:cubicBezTo>
                    <a:pt x="1134161" y="37573"/>
                    <a:pt x="1133958" y="36760"/>
                    <a:pt x="1133551" y="35541"/>
                  </a:cubicBezTo>
                  <a:lnTo>
                    <a:pt x="1134161" y="35541"/>
                  </a:lnTo>
                  <a:lnTo>
                    <a:pt x="1135075" y="37674"/>
                  </a:lnTo>
                  <a:cubicBezTo>
                    <a:pt x="1136701" y="37471"/>
                    <a:pt x="1138530" y="37674"/>
                    <a:pt x="1140562" y="38284"/>
                  </a:cubicBezTo>
                  <a:cubicBezTo>
                    <a:pt x="1142594" y="38893"/>
                    <a:pt x="1144118" y="39300"/>
                    <a:pt x="1145134" y="39503"/>
                  </a:cubicBezTo>
                  <a:cubicBezTo>
                    <a:pt x="1147572" y="40316"/>
                    <a:pt x="1149096" y="41230"/>
                    <a:pt x="1149706" y="42246"/>
                  </a:cubicBezTo>
                  <a:cubicBezTo>
                    <a:pt x="1150112" y="42246"/>
                    <a:pt x="1150468" y="42348"/>
                    <a:pt x="1150772" y="42551"/>
                  </a:cubicBezTo>
                  <a:cubicBezTo>
                    <a:pt x="1151077" y="42754"/>
                    <a:pt x="1151331" y="42957"/>
                    <a:pt x="1151534" y="43161"/>
                  </a:cubicBezTo>
                  <a:cubicBezTo>
                    <a:pt x="1153363" y="44177"/>
                    <a:pt x="1154583" y="45802"/>
                    <a:pt x="1155192" y="48037"/>
                  </a:cubicBezTo>
                  <a:lnTo>
                    <a:pt x="1154887" y="48647"/>
                  </a:lnTo>
                  <a:lnTo>
                    <a:pt x="1154278" y="51085"/>
                  </a:lnTo>
                  <a:cubicBezTo>
                    <a:pt x="1153871" y="52914"/>
                    <a:pt x="1153668" y="55454"/>
                    <a:pt x="1153668" y="58705"/>
                  </a:cubicBezTo>
                  <a:cubicBezTo>
                    <a:pt x="1153668" y="59518"/>
                    <a:pt x="1154074" y="60026"/>
                    <a:pt x="1154887" y="60229"/>
                  </a:cubicBezTo>
                  <a:cubicBezTo>
                    <a:pt x="1157326" y="61042"/>
                    <a:pt x="1159154" y="61855"/>
                    <a:pt x="1160374" y="62668"/>
                  </a:cubicBezTo>
                  <a:cubicBezTo>
                    <a:pt x="1163015" y="64090"/>
                    <a:pt x="1165657" y="65817"/>
                    <a:pt x="1168299" y="67849"/>
                  </a:cubicBezTo>
                  <a:cubicBezTo>
                    <a:pt x="1168908" y="68256"/>
                    <a:pt x="1169467" y="68408"/>
                    <a:pt x="1169975" y="68307"/>
                  </a:cubicBezTo>
                  <a:cubicBezTo>
                    <a:pt x="1170483" y="68205"/>
                    <a:pt x="1170839" y="68154"/>
                    <a:pt x="1171042" y="68154"/>
                  </a:cubicBezTo>
                  <a:cubicBezTo>
                    <a:pt x="1171448" y="68154"/>
                    <a:pt x="1171854" y="68256"/>
                    <a:pt x="1172261" y="68459"/>
                  </a:cubicBezTo>
                  <a:cubicBezTo>
                    <a:pt x="1172667" y="68662"/>
                    <a:pt x="1173074" y="68764"/>
                    <a:pt x="1173480" y="68764"/>
                  </a:cubicBezTo>
                  <a:cubicBezTo>
                    <a:pt x="1174903" y="69170"/>
                    <a:pt x="1175614" y="69881"/>
                    <a:pt x="1175614" y="70897"/>
                  </a:cubicBezTo>
                  <a:cubicBezTo>
                    <a:pt x="1175817" y="70897"/>
                    <a:pt x="1176223" y="70999"/>
                    <a:pt x="1176833" y="71202"/>
                  </a:cubicBezTo>
                  <a:cubicBezTo>
                    <a:pt x="1177442" y="71405"/>
                    <a:pt x="1177951" y="71913"/>
                    <a:pt x="1178357" y="72726"/>
                  </a:cubicBezTo>
                  <a:cubicBezTo>
                    <a:pt x="1178357" y="72726"/>
                    <a:pt x="1178560" y="72929"/>
                    <a:pt x="1178967" y="73336"/>
                  </a:cubicBezTo>
                  <a:cubicBezTo>
                    <a:pt x="1179373" y="73539"/>
                    <a:pt x="1179474" y="73945"/>
                    <a:pt x="1179271" y="74555"/>
                  </a:cubicBezTo>
                  <a:cubicBezTo>
                    <a:pt x="1179271" y="76181"/>
                    <a:pt x="1179576" y="77298"/>
                    <a:pt x="1180185" y="77908"/>
                  </a:cubicBezTo>
                  <a:cubicBezTo>
                    <a:pt x="1180389" y="78314"/>
                    <a:pt x="1180440" y="78619"/>
                    <a:pt x="1180338" y="78822"/>
                  </a:cubicBezTo>
                  <a:cubicBezTo>
                    <a:pt x="1180236" y="79025"/>
                    <a:pt x="1180185" y="79229"/>
                    <a:pt x="1180185" y="79432"/>
                  </a:cubicBezTo>
                  <a:cubicBezTo>
                    <a:pt x="1179982" y="79432"/>
                    <a:pt x="1179678" y="79940"/>
                    <a:pt x="1179271" y="80956"/>
                  </a:cubicBezTo>
                  <a:cubicBezTo>
                    <a:pt x="1179271" y="81159"/>
                    <a:pt x="1179068" y="81464"/>
                    <a:pt x="1178662" y="81870"/>
                  </a:cubicBezTo>
                  <a:cubicBezTo>
                    <a:pt x="1178662" y="81870"/>
                    <a:pt x="1177138" y="82785"/>
                    <a:pt x="1174089" y="84613"/>
                  </a:cubicBezTo>
                  <a:lnTo>
                    <a:pt x="1168908" y="87661"/>
                  </a:lnTo>
                  <a:cubicBezTo>
                    <a:pt x="1167282" y="88474"/>
                    <a:pt x="1165047" y="89897"/>
                    <a:pt x="1162202" y="91929"/>
                  </a:cubicBezTo>
                  <a:cubicBezTo>
                    <a:pt x="1160780" y="92335"/>
                    <a:pt x="1159154" y="93249"/>
                    <a:pt x="1157326" y="94672"/>
                  </a:cubicBezTo>
                  <a:cubicBezTo>
                    <a:pt x="1156716" y="94875"/>
                    <a:pt x="1156411" y="95281"/>
                    <a:pt x="1156411" y="95891"/>
                  </a:cubicBezTo>
                  <a:cubicBezTo>
                    <a:pt x="1156411" y="103206"/>
                    <a:pt x="1156513" y="108693"/>
                    <a:pt x="1156716" y="112350"/>
                  </a:cubicBezTo>
                  <a:lnTo>
                    <a:pt x="1157021" y="123018"/>
                  </a:lnTo>
                  <a:lnTo>
                    <a:pt x="1157326" y="124542"/>
                  </a:lnTo>
                  <a:cubicBezTo>
                    <a:pt x="1157326" y="124542"/>
                    <a:pt x="1159053" y="122815"/>
                    <a:pt x="1162507" y="119361"/>
                  </a:cubicBezTo>
                  <a:lnTo>
                    <a:pt x="1162507" y="121494"/>
                  </a:lnTo>
                  <a:lnTo>
                    <a:pt x="1164336" y="120580"/>
                  </a:lnTo>
                  <a:lnTo>
                    <a:pt x="1162812" y="123628"/>
                  </a:lnTo>
                  <a:cubicBezTo>
                    <a:pt x="1162609" y="124237"/>
                    <a:pt x="1162101" y="124949"/>
                    <a:pt x="1161288" y="125761"/>
                  </a:cubicBezTo>
                  <a:cubicBezTo>
                    <a:pt x="1160679" y="126574"/>
                    <a:pt x="1160221" y="127387"/>
                    <a:pt x="1159917" y="128200"/>
                  </a:cubicBezTo>
                  <a:cubicBezTo>
                    <a:pt x="1159612" y="129013"/>
                    <a:pt x="1159358" y="129622"/>
                    <a:pt x="1159154" y="130029"/>
                  </a:cubicBezTo>
                  <a:cubicBezTo>
                    <a:pt x="1158748" y="130435"/>
                    <a:pt x="1158341" y="131045"/>
                    <a:pt x="1157935" y="131857"/>
                  </a:cubicBezTo>
                  <a:cubicBezTo>
                    <a:pt x="1157529" y="132264"/>
                    <a:pt x="1157326" y="133178"/>
                    <a:pt x="1157326" y="134601"/>
                  </a:cubicBezTo>
                  <a:lnTo>
                    <a:pt x="1157326" y="137344"/>
                  </a:lnTo>
                  <a:cubicBezTo>
                    <a:pt x="1157122" y="140595"/>
                    <a:pt x="1157021" y="145777"/>
                    <a:pt x="1157021" y="152889"/>
                  </a:cubicBezTo>
                  <a:cubicBezTo>
                    <a:pt x="1157021" y="156343"/>
                    <a:pt x="1157224" y="161728"/>
                    <a:pt x="1157630" y="169043"/>
                  </a:cubicBezTo>
                  <a:lnTo>
                    <a:pt x="1157630" y="178797"/>
                  </a:lnTo>
                  <a:cubicBezTo>
                    <a:pt x="1157630" y="180016"/>
                    <a:pt x="1157732" y="180930"/>
                    <a:pt x="1157935" y="181540"/>
                  </a:cubicBezTo>
                  <a:cubicBezTo>
                    <a:pt x="1157935" y="182149"/>
                    <a:pt x="1158139" y="182556"/>
                    <a:pt x="1158545" y="182759"/>
                  </a:cubicBezTo>
                  <a:lnTo>
                    <a:pt x="1168908" y="186417"/>
                  </a:lnTo>
                  <a:cubicBezTo>
                    <a:pt x="1170533" y="186823"/>
                    <a:pt x="1171956" y="187077"/>
                    <a:pt x="1173175" y="187179"/>
                  </a:cubicBezTo>
                  <a:cubicBezTo>
                    <a:pt x="1174395" y="187280"/>
                    <a:pt x="1175410" y="187331"/>
                    <a:pt x="1176223" y="187331"/>
                  </a:cubicBezTo>
                  <a:cubicBezTo>
                    <a:pt x="1181100" y="187331"/>
                    <a:pt x="1185774" y="186417"/>
                    <a:pt x="1190244" y="184588"/>
                  </a:cubicBezTo>
                  <a:cubicBezTo>
                    <a:pt x="1192479" y="183572"/>
                    <a:pt x="1195222" y="182048"/>
                    <a:pt x="1198474" y="180016"/>
                  </a:cubicBezTo>
                  <a:cubicBezTo>
                    <a:pt x="1202335" y="177781"/>
                    <a:pt x="1204570" y="176460"/>
                    <a:pt x="1205179" y="176053"/>
                  </a:cubicBezTo>
                  <a:cubicBezTo>
                    <a:pt x="1205789" y="175647"/>
                    <a:pt x="1206348" y="175241"/>
                    <a:pt x="1206856" y="174834"/>
                  </a:cubicBezTo>
                  <a:cubicBezTo>
                    <a:pt x="1207364" y="174428"/>
                    <a:pt x="1207821" y="174021"/>
                    <a:pt x="1208227" y="173615"/>
                  </a:cubicBezTo>
                  <a:cubicBezTo>
                    <a:pt x="1209650" y="172599"/>
                    <a:pt x="1210920" y="171634"/>
                    <a:pt x="1212037" y="170719"/>
                  </a:cubicBezTo>
                  <a:cubicBezTo>
                    <a:pt x="1213155" y="169805"/>
                    <a:pt x="1214425" y="168840"/>
                    <a:pt x="1215847" y="167824"/>
                  </a:cubicBezTo>
                  <a:cubicBezTo>
                    <a:pt x="1216254" y="167417"/>
                    <a:pt x="1216355" y="167062"/>
                    <a:pt x="1216152" y="166757"/>
                  </a:cubicBezTo>
                  <a:cubicBezTo>
                    <a:pt x="1215949" y="166452"/>
                    <a:pt x="1215542" y="166198"/>
                    <a:pt x="1214933" y="165995"/>
                  </a:cubicBezTo>
                  <a:cubicBezTo>
                    <a:pt x="1212698" y="164776"/>
                    <a:pt x="1210463" y="163760"/>
                    <a:pt x="1208227" y="162947"/>
                  </a:cubicBezTo>
                  <a:cubicBezTo>
                    <a:pt x="1207008" y="162337"/>
                    <a:pt x="1205637" y="161779"/>
                    <a:pt x="1204113" y="161271"/>
                  </a:cubicBezTo>
                  <a:cubicBezTo>
                    <a:pt x="1202588" y="160763"/>
                    <a:pt x="1200912" y="160102"/>
                    <a:pt x="1199083" y="159289"/>
                  </a:cubicBezTo>
                  <a:lnTo>
                    <a:pt x="1194816" y="157156"/>
                  </a:lnTo>
                  <a:cubicBezTo>
                    <a:pt x="1194816" y="157156"/>
                    <a:pt x="1194765" y="157105"/>
                    <a:pt x="1194664" y="157003"/>
                  </a:cubicBezTo>
                  <a:cubicBezTo>
                    <a:pt x="1194562" y="156902"/>
                    <a:pt x="1194511" y="156851"/>
                    <a:pt x="1194511" y="156851"/>
                  </a:cubicBezTo>
                  <a:cubicBezTo>
                    <a:pt x="1194105" y="155632"/>
                    <a:pt x="1193394" y="154717"/>
                    <a:pt x="1192378" y="154108"/>
                  </a:cubicBezTo>
                  <a:cubicBezTo>
                    <a:pt x="1191362" y="153498"/>
                    <a:pt x="1190651" y="153092"/>
                    <a:pt x="1190244" y="152889"/>
                  </a:cubicBezTo>
                  <a:cubicBezTo>
                    <a:pt x="1189431" y="152076"/>
                    <a:pt x="1188923" y="151466"/>
                    <a:pt x="1188720" y="151060"/>
                  </a:cubicBezTo>
                  <a:cubicBezTo>
                    <a:pt x="1188517" y="150653"/>
                    <a:pt x="1188009" y="150450"/>
                    <a:pt x="1187196" y="150450"/>
                  </a:cubicBezTo>
                  <a:cubicBezTo>
                    <a:pt x="1186790" y="150247"/>
                    <a:pt x="1186485" y="150095"/>
                    <a:pt x="1186281" y="149993"/>
                  </a:cubicBezTo>
                  <a:cubicBezTo>
                    <a:pt x="1186078" y="149891"/>
                    <a:pt x="1185875" y="149739"/>
                    <a:pt x="1185672" y="149536"/>
                  </a:cubicBezTo>
                  <a:lnTo>
                    <a:pt x="1185672" y="149231"/>
                  </a:lnTo>
                  <a:lnTo>
                    <a:pt x="1188415" y="149231"/>
                  </a:lnTo>
                  <a:lnTo>
                    <a:pt x="1198474" y="149841"/>
                  </a:lnTo>
                  <a:cubicBezTo>
                    <a:pt x="1200506" y="150044"/>
                    <a:pt x="1202843" y="150349"/>
                    <a:pt x="1205484" y="150755"/>
                  </a:cubicBezTo>
                  <a:cubicBezTo>
                    <a:pt x="1208126" y="151161"/>
                    <a:pt x="1211072" y="151466"/>
                    <a:pt x="1214323" y="151669"/>
                  </a:cubicBezTo>
                  <a:cubicBezTo>
                    <a:pt x="1215949" y="151873"/>
                    <a:pt x="1218032" y="152279"/>
                    <a:pt x="1220572" y="152889"/>
                  </a:cubicBezTo>
                  <a:cubicBezTo>
                    <a:pt x="1223112" y="153498"/>
                    <a:pt x="1225194" y="153905"/>
                    <a:pt x="1226820" y="154108"/>
                  </a:cubicBezTo>
                  <a:cubicBezTo>
                    <a:pt x="1228649" y="154108"/>
                    <a:pt x="1229970" y="153701"/>
                    <a:pt x="1230783" y="152889"/>
                  </a:cubicBezTo>
                  <a:cubicBezTo>
                    <a:pt x="1236066" y="145980"/>
                    <a:pt x="1239825" y="140595"/>
                    <a:pt x="1242060" y="136734"/>
                  </a:cubicBezTo>
                  <a:cubicBezTo>
                    <a:pt x="1244499" y="133077"/>
                    <a:pt x="1246124" y="129317"/>
                    <a:pt x="1246937" y="125457"/>
                  </a:cubicBezTo>
                  <a:cubicBezTo>
                    <a:pt x="1247343" y="124034"/>
                    <a:pt x="1246835" y="122612"/>
                    <a:pt x="1245413" y="121189"/>
                  </a:cubicBezTo>
                  <a:cubicBezTo>
                    <a:pt x="1244803" y="120377"/>
                    <a:pt x="1244397" y="120021"/>
                    <a:pt x="1244194" y="120123"/>
                  </a:cubicBezTo>
                  <a:cubicBezTo>
                    <a:pt x="1243991" y="120224"/>
                    <a:pt x="1243584" y="120478"/>
                    <a:pt x="1242975" y="120885"/>
                  </a:cubicBezTo>
                  <a:cubicBezTo>
                    <a:pt x="1239520" y="124136"/>
                    <a:pt x="1235761" y="126879"/>
                    <a:pt x="1231697" y="129114"/>
                  </a:cubicBezTo>
                  <a:lnTo>
                    <a:pt x="1223772" y="134601"/>
                  </a:lnTo>
                  <a:cubicBezTo>
                    <a:pt x="1221334" y="136226"/>
                    <a:pt x="1219200" y="137547"/>
                    <a:pt x="1217371" y="138563"/>
                  </a:cubicBezTo>
                  <a:cubicBezTo>
                    <a:pt x="1215136" y="140189"/>
                    <a:pt x="1213815" y="141103"/>
                    <a:pt x="1213409" y="141306"/>
                  </a:cubicBezTo>
                  <a:lnTo>
                    <a:pt x="1205484" y="145878"/>
                  </a:lnTo>
                  <a:cubicBezTo>
                    <a:pt x="1204265" y="146488"/>
                    <a:pt x="1202639" y="146488"/>
                    <a:pt x="1200607" y="145878"/>
                  </a:cubicBezTo>
                  <a:cubicBezTo>
                    <a:pt x="1199998" y="145675"/>
                    <a:pt x="1199236" y="145218"/>
                    <a:pt x="1198321" y="144507"/>
                  </a:cubicBezTo>
                  <a:cubicBezTo>
                    <a:pt x="1197407" y="143795"/>
                    <a:pt x="1196543" y="143237"/>
                    <a:pt x="1195730" y="142830"/>
                  </a:cubicBezTo>
                  <a:cubicBezTo>
                    <a:pt x="1194918" y="142221"/>
                    <a:pt x="1194511" y="141509"/>
                    <a:pt x="1194511" y="140697"/>
                  </a:cubicBezTo>
                  <a:cubicBezTo>
                    <a:pt x="1194511" y="140087"/>
                    <a:pt x="1194613" y="139681"/>
                    <a:pt x="1194816" y="139477"/>
                  </a:cubicBezTo>
                  <a:cubicBezTo>
                    <a:pt x="1195222" y="138258"/>
                    <a:pt x="1195324" y="137344"/>
                    <a:pt x="1195121" y="136734"/>
                  </a:cubicBezTo>
                  <a:cubicBezTo>
                    <a:pt x="1194918" y="135921"/>
                    <a:pt x="1194918" y="134905"/>
                    <a:pt x="1195121" y="133686"/>
                  </a:cubicBezTo>
                  <a:cubicBezTo>
                    <a:pt x="1195121" y="132873"/>
                    <a:pt x="1194715" y="132365"/>
                    <a:pt x="1193902" y="132162"/>
                  </a:cubicBezTo>
                  <a:lnTo>
                    <a:pt x="1193292" y="131857"/>
                  </a:lnTo>
                  <a:cubicBezTo>
                    <a:pt x="1193495" y="130841"/>
                    <a:pt x="1194206" y="129927"/>
                    <a:pt x="1195426" y="129114"/>
                  </a:cubicBezTo>
                  <a:cubicBezTo>
                    <a:pt x="1196645" y="128301"/>
                    <a:pt x="1197864" y="127895"/>
                    <a:pt x="1199083" y="127895"/>
                  </a:cubicBezTo>
                  <a:cubicBezTo>
                    <a:pt x="1200912" y="127692"/>
                    <a:pt x="1202538" y="126981"/>
                    <a:pt x="1203960" y="125761"/>
                  </a:cubicBezTo>
                  <a:cubicBezTo>
                    <a:pt x="1204570" y="125355"/>
                    <a:pt x="1205281" y="124949"/>
                    <a:pt x="1206094" y="124542"/>
                  </a:cubicBezTo>
                  <a:cubicBezTo>
                    <a:pt x="1206907" y="124136"/>
                    <a:pt x="1207618" y="123729"/>
                    <a:pt x="1208227" y="123323"/>
                  </a:cubicBezTo>
                  <a:cubicBezTo>
                    <a:pt x="1208634" y="123120"/>
                    <a:pt x="1209243" y="122866"/>
                    <a:pt x="1210056" y="122561"/>
                  </a:cubicBezTo>
                  <a:cubicBezTo>
                    <a:pt x="1210869" y="122256"/>
                    <a:pt x="1211478" y="121901"/>
                    <a:pt x="1211885" y="121494"/>
                  </a:cubicBezTo>
                  <a:cubicBezTo>
                    <a:pt x="1212291" y="121291"/>
                    <a:pt x="1212748" y="121037"/>
                    <a:pt x="1213257" y="120732"/>
                  </a:cubicBezTo>
                  <a:cubicBezTo>
                    <a:pt x="1213765" y="120427"/>
                    <a:pt x="1214323" y="120173"/>
                    <a:pt x="1214933" y="119970"/>
                  </a:cubicBezTo>
                  <a:cubicBezTo>
                    <a:pt x="1215949" y="119564"/>
                    <a:pt x="1216457" y="118751"/>
                    <a:pt x="1216457" y="117532"/>
                  </a:cubicBezTo>
                  <a:lnTo>
                    <a:pt x="1216457" y="116617"/>
                  </a:lnTo>
                  <a:lnTo>
                    <a:pt x="1216457" y="109302"/>
                  </a:lnTo>
                  <a:cubicBezTo>
                    <a:pt x="1216660" y="107473"/>
                    <a:pt x="1216762" y="104629"/>
                    <a:pt x="1216762" y="100768"/>
                  </a:cubicBezTo>
                  <a:cubicBezTo>
                    <a:pt x="1216965" y="100158"/>
                    <a:pt x="1217016" y="99447"/>
                    <a:pt x="1216914" y="98634"/>
                  </a:cubicBezTo>
                  <a:cubicBezTo>
                    <a:pt x="1216813" y="97821"/>
                    <a:pt x="1216762" y="97110"/>
                    <a:pt x="1216762" y="96501"/>
                  </a:cubicBezTo>
                  <a:lnTo>
                    <a:pt x="1205179" y="102292"/>
                  </a:lnTo>
                  <a:cubicBezTo>
                    <a:pt x="1203757" y="102698"/>
                    <a:pt x="1202843" y="103105"/>
                    <a:pt x="1202436" y="103511"/>
                  </a:cubicBezTo>
                  <a:cubicBezTo>
                    <a:pt x="1201623" y="103917"/>
                    <a:pt x="1201014" y="104324"/>
                    <a:pt x="1200607" y="104730"/>
                  </a:cubicBezTo>
                  <a:cubicBezTo>
                    <a:pt x="1200201" y="105340"/>
                    <a:pt x="1199642" y="105543"/>
                    <a:pt x="1198931" y="105340"/>
                  </a:cubicBezTo>
                  <a:cubicBezTo>
                    <a:pt x="1198220" y="105137"/>
                    <a:pt x="1197763" y="105035"/>
                    <a:pt x="1197559" y="105035"/>
                  </a:cubicBezTo>
                  <a:cubicBezTo>
                    <a:pt x="1196543" y="105035"/>
                    <a:pt x="1194816" y="104629"/>
                    <a:pt x="1192378" y="103816"/>
                  </a:cubicBezTo>
                  <a:cubicBezTo>
                    <a:pt x="1190955" y="103816"/>
                    <a:pt x="1189838" y="103714"/>
                    <a:pt x="1189025" y="103511"/>
                  </a:cubicBezTo>
                  <a:cubicBezTo>
                    <a:pt x="1187602" y="102901"/>
                    <a:pt x="1186078" y="102393"/>
                    <a:pt x="1184453" y="101987"/>
                  </a:cubicBezTo>
                  <a:lnTo>
                    <a:pt x="1184148" y="101682"/>
                  </a:lnTo>
                  <a:cubicBezTo>
                    <a:pt x="1182726" y="101479"/>
                    <a:pt x="1181710" y="101022"/>
                    <a:pt x="1181100" y="100311"/>
                  </a:cubicBezTo>
                  <a:cubicBezTo>
                    <a:pt x="1180491" y="99599"/>
                    <a:pt x="1179982" y="98533"/>
                    <a:pt x="1179576" y="97110"/>
                  </a:cubicBezTo>
                  <a:cubicBezTo>
                    <a:pt x="1179170" y="96297"/>
                    <a:pt x="1178712" y="95485"/>
                    <a:pt x="1178204" y="94672"/>
                  </a:cubicBezTo>
                  <a:cubicBezTo>
                    <a:pt x="1177697" y="93859"/>
                    <a:pt x="1177239" y="93046"/>
                    <a:pt x="1176833" y="92233"/>
                  </a:cubicBezTo>
                  <a:cubicBezTo>
                    <a:pt x="1177036" y="92437"/>
                    <a:pt x="1177544" y="92538"/>
                    <a:pt x="1178357" y="92538"/>
                  </a:cubicBezTo>
                  <a:cubicBezTo>
                    <a:pt x="1180592" y="94367"/>
                    <a:pt x="1182624" y="95281"/>
                    <a:pt x="1184453" y="95281"/>
                  </a:cubicBezTo>
                  <a:cubicBezTo>
                    <a:pt x="1186078" y="95281"/>
                    <a:pt x="1187399" y="94875"/>
                    <a:pt x="1188415" y="94062"/>
                  </a:cubicBezTo>
                  <a:cubicBezTo>
                    <a:pt x="1188822" y="93859"/>
                    <a:pt x="1189381" y="93554"/>
                    <a:pt x="1190092" y="93148"/>
                  </a:cubicBezTo>
                  <a:cubicBezTo>
                    <a:pt x="1190803" y="92741"/>
                    <a:pt x="1191565" y="92335"/>
                    <a:pt x="1192378" y="91929"/>
                  </a:cubicBezTo>
                  <a:lnTo>
                    <a:pt x="1205484" y="84613"/>
                  </a:lnTo>
                  <a:cubicBezTo>
                    <a:pt x="1206703" y="84004"/>
                    <a:pt x="1210158" y="82175"/>
                    <a:pt x="1215847" y="79127"/>
                  </a:cubicBezTo>
                  <a:cubicBezTo>
                    <a:pt x="1216863" y="78721"/>
                    <a:pt x="1217371" y="77806"/>
                    <a:pt x="1217371" y="76384"/>
                  </a:cubicBezTo>
                  <a:cubicBezTo>
                    <a:pt x="1217371" y="74758"/>
                    <a:pt x="1217321" y="72777"/>
                    <a:pt x="1217219" y="70440"/>
                  </a:cubicBezTo>
                  <a:cubicBezTo>
                    <a:pt x="1217117" y="68103"/>
                    <a:pt x="1217168" y="65309"/>
                    <a:pt x="1217371" y="62058"/>
                  </a:cubicBezTo>
                  <a:lnTo>
                    <a:pt x="1217676" y="50781"/>
                  </a:lnTo>
                  <a:cubicBezTo>
                    <a:pt x="1217879" y="49765"/>
                    <a:pt x="1217981" y="47936"/>
                    <a:pt x="1217981" y="45294"/>
                  </a:cubicBezTo>
                  <a:lnTo>
                    <a:pt x="1217676" y="40113"/>
                  </a:lnTo>
                  <a:lnTo>
                    <a:pt x="1217371" y="39503"/>
                  </a:lnTo>
                  <a:cubicBezTo>
                    <a:pt x="1216965" y="38893"/>
                    <a:pt x="1216304" y="38131"/>
                    <a:pt x="1215390" y="37217"/>
                  </a:cubicBezTo>
                  <a:cubicBezTo>
                    <a:pt x="1214476" y="36303"/>
                    <a:pt x="1213714" y="35337"/>
                    <a:pt x="1213104" y="34321"/>
                  </a:cubicBezTo>
                  <a:cubicBezTo>
                    <a:pt x="1212291" y="33509"/>
                    <a:pt x="1211580" y="32289"/>
                    <a:pt x="1210971" y="30664"/>
                  </a:cubicBezTo>
                  <a:cubicBezTo>
                    <a:pt x="1210361" y="29445"/>
                    <a:pt x="1209751" y="28835"/>
                    <a:pt x="1209142" y="28835"/>
                  </a:cubicBezTo>
                  <a:cubicBezTo>
                    <a:pt x="1208939" y="28835"/>
                    <a:pt x="1208227" y="29038"/>
                    <a:pt x="1207008" y="29445"/>
                  </a:cubicBezTo>
                  <a:cubicBezTo>
                    <a:pt x="1206399" y="28225"/>
                    <a:pt x="1206602" y="27311"/>
                    <a:pt x="1207618" y="26701"/>
                  </a:cubicBezTo>
                  <a:cubicBezTo>
                    <a:pt x="1208634" y="25889"/>
                    <a:pt x="1209955" y="25482"/>
                    <a:pt x="1211580" y="25482"/>
                  </a:cubicBezTo>
                  <a:close/>
                  <a:moveTo>
                    <a:pt x="679856" y="24873"/>
                  </a:moveTo>
                  <a:cubicBezTo>
                    <a:pt x="679856" y="24466"/>
                    <a:pt x="680161" y="24466"/>
                    <a:pt x="680771" y="24873"/>
                  </a:cubicBezTo>
                  <a:cubicBezTo>
                    <a:pt x="683006" y="25279"/>
                    <a:pt x="684835" y="25990"/>
                    <a:pt x="686257" y="27006"/>
                  </a:cubicBezTo>
                  <a:cubicBezTo>
                    <a:pt x="688696" y="28835"/>
                    <a:pt x="690829" y="29953"/>
                    <a:pt x="692658" y="30359"/>
                  </a:cubicBezTo>
                  <a:cubicBezTo>
                    <a:pt x="694690" y="31375"/>
                    <a:pt x="696011" y="32493"/>
                    <a:pt x="696620" y="33712"/>
                  </a:cubicBezTo>
                  <a:cubicBezTo>
                    <a:pt x="697230" y="34525"/>
                    <a:pt x="698043" y="35134"/>
                    <a:pt x="699059" y="35541"/>
                  </a:cubicBezTo>
                  <a:cubicBezTo>
                    <a:pt x="700075" y="36353"/>
                    <a:pt x="700735" y="37115"/>
                    <a:pt x="701040" y="37827"/>
                  </a:cubicBezTo>
                  <a:cubicBezTo>
                    <a:pt x="701345" y="38538"/>
                    <a:pt x="701396" y="39503"/>
                    <a:pt x="701192" y="40722"/>
                  </a:cubicBezTo>
                  <a:lnTo>
                    <a:pt x="701192" y="42856"/>
                  </a:lnTo>
                  <a:lnTo>
                    <a:pt x="701497" y="52609"/>
                  </a:lnTo>
                  <a:lnTo>
                    <a:pt x="701192" y="66935"/>
                  </a:lnTo>
                  <a:cubicBezTo>
                    <a:pt x="701192" y="72015"/>
                    <a:pt x="701091" y="75774"/>
                    <a:pt x="700888" y="78213"/>
                  </a:cubicBezTo>
                  <a:cubicBezTo>
                    <a:pt x="700888" y="85934"/>
                    <a:pt x="700786" y="91725"/>
                    <a:pt x="700583" y="95586"/>
                  </a:cubicBezTo>
                  <a:lnTo>
                    <a:pt x="700583" y="110217"/>
                  </a:lnTo>
                  <a:lnTo>
                    <a:pt x="700583" y="115398"/>
                  </a:lnTo>
                  <a:lnTo>
                    <a:pt x="723443" y="103511"/>
                  </a:lnTo>
                  <a:cubicBezTo>
                    <a:pt x="721817" y="101479"/>
                    <a:pt x="719938" y="99701"/>
                    <a:pt x="717804" y="98177"/>
                  </a:cubicBezTo>
                  <a:cubicBezTo>
                    <a:pt x="715670" y="96653"/>
                    <a:pt x="714400" y="95688"/>
                    <a:pt x="713994" y="95281"/>
                  </a:cubicBezTo>
                  <a:cubicBezTo>
                    <a:pt x="716026" y="95688"/>
                    <a:pt x="717448" y="96094"/>
                    <a:pt x="718261" y="96501"/>
                  </a:cubicBezTo>
                  <a:cubicBezTo>
                    <a:pt x="719074" y="97110"/>
                    <a:pt x="720090" y="97466"/>
                    <a:pt x="721309" y="97567"/>
                  </a:cubicBezTo>
                  <a:cubicBezTo>
                    <a:pt x="722528" y="97669"/>
                    <a:pt x="723341" y="97720"/>
                    <a:pt x="723748" y="97720"/>
                  </a:cubicBezTo>
                  <a:cubicBezTo>
                    <a:pt x="724357" y="97720"/>
                    <a:pt x="726186" y="98025"/>
                    <a:pt x="729234" y="98634"/>
                  </a:cubicBezTo>
                  <a:cubicBezTo>
                    <a:pt x="730656" y="99244"/>
                    <a:pt x="731977" y="99142"/>
                    <a:pt x="733196" y="98329"/>
                  </a:cubicBezTo>
                  <a:lnTo>
                    <a:pt x="736854" y="96501"/>
                  </a:lnTo>
                  <a:lnTo>
                    <a:pt x="737464" y="97415"/>
                  </a:lnTo>
                  <a:cubicBezTo>
                    <a:pt x="737870" y="97618"/>
                    <a:pt x="738530" y="98025"/>
                    <a:pt x="739445" y="98634"/>
                  </a:cubicBezTo>
                  <a:cubicBezTo>
                    <a:pt x="740359" y="99244"/>
                    <a:pt x="741121" y="99650"/>
                    <a:pt x="741731" y="99853"/>
                  </a:cubicBezTo>
                  <a:cubicBezTo>
                    <a:pt x="741934" y="100057"/>
                    <a:pt x="742086" y="100311"/>
                    <a:pt x="742188" y="100615"/>
                  </a:cubicBezTo>
                  <a:cubicBezTo>
                    <a:pt x="742290" y="100920"/>
                    <a:pt x="742340" y="101276"/>
                    <a:pt x="742340" y="101682"/>
                  </a:cubicBezTo>
                  <a:cubicBezTo>
                    <a:pt x="742544" y="102089"/>
                    <a:pt x="742645" y="102800"/>
                    <a:pt x="742645" y="103816"/>
                  </a:cubicBezTo>
                  <a:cubicBezTo>
                    <a:pt x="742442" y="103816"/>
                    <a:pt x="742340" y="103917"/>
                    <a:pt x="742340" y="104121"/>
                  </a:cubicBezTo>
                  <a:cubicBezTo>
                    <a:pt x="742340" y="104324"/>
                    <a:pt x="742239" y="104425"/>
                    <a:pt x="742036" y="104425"/>
                  </a:cubicBezTo>
                  <a:cubicBezTo>
                    <a:pt x="741629" y="105035"/>
                    <a:pt x="741223" y="105543"/>
                    <a:pt x="740816" y="105949"/>
                  </a:cubicBezTo>
                  <a:cubicBezTo>
                    <a:pt x="740410" y="106356"/>
                    <a:pt x="740105" y="106762"/>
                    <a:pt x="739902" y="107169"/>
                  </a:cubicBezTo>
                  <a:cubicBezTo>
                    <a:pt x="739496" y="107575"/>
                    <a:pt x="739292" y="108185"/>
                    <a:pt x="739292" y="108997"/>
                  </a:cubicBezTo>
                  <a:cubicBezTo>
                    <a:pt x="739292" y="110013"/>
                    <a:pt x="738784" y="110826"/>
                    <a:pt x="737768" y="111436"/>
                  </a:cubicBezTo>
                  <a:cubicBezTo>
                    <a:pt x="737565" y="111436"/>
                    <a:pt x="737362" y="111690"/>
                    <a:pt x="737159" y="112198"/>
                  </a:cubicBezTo>
                  <a:cubicBezTo>
                    <a:pt x="736956" y="112706"/>
                    <a:pt x="736854" y="113061"/>
                    <a:pt x="736854" y="113265"/>
                  </a:cubicBezTo>
                  <a:cubicBezTo>
                    <a:pt x="736854" y="113874"/>
                    <a:pt x="736549" y="114382"/>
                    <a:pt x="735940" y="114789"/>
                  </a:cubicBezTo>
                  <a:cubicBezTo>
                    <a:pt x="733298" y="115601"/>
                    <a:pt x="730402" y="116922"/>
                    <a:pt x="727253" y="118751"/>
                  </a:cubicBezTo>
                  <a:cubicBezTo>
                    <a:pt x="724103" y="120580"/>
                    <a:pt x="721614" y="121901"/>
                    <a:pt x="719785" y="122713"/>
                  </a:cubicBezTo>
                  <a:cubicBezTo>
                    <a:pt x="718769" y="123323"/>
                    <a:pt x="717398" y="123983"/>
                    <a:pt x="715670" y="124695"/>
                  </a:cubicBezTo>
                  <a:cubicBezTo>
                    <a:pt x="713943" y="125406"/>
                    <a:pt x="712572" y="125965"/>
                    <a:pt x="711556" y="126371"/>
                  </a:cubicBezTo>
                  <a:lnTo>
                    <a:pt x="708508" y="128200"/>
                  </a:lnTo>
                  <a:cubicBezTo>
                    <a:pt x="707695" y="128403"/>
                    <a:pt x="705968" y="129317"/>
                    <a:pt x="703326" y="130943"/>
                  </a:cubicBezTo>
                  <a:cubicBezTo>
                    <a:pt x="702107" y="131349"/>
                    <a:pt x="701497" y="132162"/>
                    <a:pt x="701497" y="133381"/>
                  </a:cubicBezTo>
                  <a:cubicBezTo>
                    <a:pt x="701700" y="136836"/>
                    <a:pt x="701802" y="142119"/>
                    <a:pt x="701802" y="149231"/>
                  </a:cubicBezTo>
                  <a:lnTo>
                    <a:pt x="701497" y="161423"/>
                  </a:lnTo>
                  <a:lnTo>
                    <a:pt x="701802" y="167214"/>
                  </a:lnTo>
                  <a:lnTo>
                    <a:pt x="701497" y="172091"/>
                  </a:lnTo>
                  <a:lnTo>
                    <a:pt x="701497" y="180625"/>
                  </a:lnTo>
                  <a:lnTo>
                    <a:pt x="701497" y="184283"/>
                  </a:lnTo>
                  <a:lnTo>
                    <a:pt x="701192" y="194037"/>
                  </a:lnTo>
                  <a:cubicBezTo>
                    <a:pt x="700786" y="201352"/>
                    <a:pt x="700583" y="207143"/>
                    <a:pt x="700583" y="211410"/>
                  </a:cubicBezTo>
                  <a:cubicBezTo>
                    <a:pt x="700583" y="211817"/>
                    <a:pt x="700278" y="213544"/>
                    <a:pt x="699668" y="216592"/>
                  </a:cubicBezTo>
                  <a:cubicBezTo>
                    <a:pt x="699262" y="220249"/>
                    <a:pt x="698449" y="224720"/>
                    <a:pt x="697230" y="230003"/>
                  </a:cubicBezTo>
                  <a:cubicBezTo>
                    <a:pt x="697027" y="230816"/>
                    <a:pt x="696671" y="231832"/>
                    <a:pt x="696163" y="233051"/>
                  </a:cubicBezTo>
                  <a:cubicBezTo>
                    <a:pt x="695655" y="234270"/>
                    <a:pt x="695300" y="235286"/>
                    <a:pt x="695096" y="236099"/>
                  </a:cubicBezTo>
                  <a:cubicBezTo>
                    <a:pt x="694283" y="238334"/>
                    <a:pt x="693268" y="241687"/>
                    <a:pt x="692048" y="246157"/>
                  </a:cubicBezTo>
                  <a:cubicBezTo>
                    <a:pt x="691845" y="246564"/>
                    <a:pt x="691490" y="247427"/>
                    <a:pt x="690982" y="248748"/>
                  </a:cubicBezTo>
                  <a:cubicBezTo>
                    <a:pt x="690474" y="250069"/>
                    <a:pt x="689712" y="251237"/>
                    <a:pt x="688696" y="252253"/>
                  </a:cubicBezTo>
                  <a:lnTo>
                    <a:pt x="688086" y="251034"/>
                  </a:lnTo>
                  <a:lnTo>
                    <a:pt x="684733" y="233356"/>
                  </a:lnTo>
                  <a:cubicBezTo>
                    <a:pt x="684530" y="231933"/>
                    <a:pt x="684327" y="230257"/>
                    <a:pt x="684124" y="228327"/>
                  </a:cubicBezTo>
                  <a:cubicBezTo>
                    <a:pt x="683920" y="226396"/>
                    <a:pt x="683616" y="224720"/>
                    <a:pt x="683209" y="223297"/>
                  </a:cubicBezTo>
                  <a:cubicBezTo>
                    <a:pt x="683209" y="222078"/>
                    <a:pt x="683108" y="220910"/>
                    <a:pt x="682904" y="219792"/>
                  </a:cubicBezTo>
                  <a:cubicBezTo>
                    <a:pt x="682701" y="218675"/>
                    <a:pt x="682600" y="217506"/>
                    <a:pt x="682600" y="216287"/>
                  </a:cubicBezTo>
                  <a:cubicBezTo>
                    <a:pt x="682396" y="214458"/>
                    <a:pt x="682295" y="211613"/>
                    <a:pt x="682295" y="207753"/>
                  </a:cubicBezTo>
                  <a:lnTo>
                    <a:pt x="682295" y="195256"/>
                  </a:lnTo>
                  <a:lnTo>
                    <a:pt x="682600" y="180016"/>
                  </a:lnTo>
                  <a:lnTo>
                    <a:pt x="682295" y="169348"/>
                  </a:lnTo>
                  <a:lnTo>
                    <a:pt x="682295" y="145269"/>
                  </a:lnTo>
                  <a:lnTo>
                    <a:pt x="682295" y="141916"/>
                  </a:lnTo>
                  <a:lnTo>
                    <a:pt x="681990" y="141306"/>
                  </a:lnTo>
                  <a:lnTo>
                    <a:pt x="679856" y="142830"/>
                  </a:lnTo>
                  <a:cubicBezTo>
                    <a:pt x="678231" y="143643"/>
                    <a:pt x="676808" y="144354"/>
                    <a:pt x="675589" y="144964"/>
                  </a:cubicBezTo>
                  <a:cubicBezTo>
                    <a:pt x="674370" y="145573"/>
                    <a:pt x="673252" y="146081"/>
                    <a:pt x="672236" y="146488"/>
                  </a:cubicBezTo>
                  <a:lnTo>
                    <a:pt x="669189" y="148317"/>
                  </a:lnTo>
                  <a:cubicBezTo>
                    <a:pt x="667563" y="149129"/>
                    <a:pt x="666090" y="149942"/>
                    <a:pt x="664769" y="150755"/>
                  </a:cubicBezTo>
                  <a:cubicBezTo>
                    <a:pt x="663448" y="151568"/>
                    <a:pt x="662178" y="152279"/>
                    <a:pt x="660959" y="152889"/>
                  </a:cubicBezTo>
                  <a:lnTo>
                    <a:pt x="653034" y="156851"/>
                  </a:lnTo>
                  <a:cubicBezTo>
                    <a:pt x="651815" y="157664"/>
                    <a:pt x="650291" y="158680"/>
                    <a:pt x="648462" y="159899"/>
                  </a:cubicBezTo>
                  <a:cubicBezTo>
                    <a:pt x="646633" y="161118"/>
                    <a:pt x="645109" y="162033"/>
                    <a:pt x="643890" y="162642"/>
                  </a:cubicBezTo>
                  <a:lnTo>
                    <a:pt x="634136" y="166605"/>
                  </a:lnTo>
                  <a:lnTo>
                    <a:pt x="630784" y="168738"/>
                  </a:lnTo>
                  <a:cubicBezTo>
                    <a:pt x="629564" y="169145"/>
                    <a:pt x="628752" y="169348"/>
                    <a:pt x="628345" y="169348"/>
                  </a:cubicBezTo>
                  <a:cubicBezTo>
                    <a:pt x="626516" y="169348"/>
                    <a:pt x="625196" y="169246"/>
                    <a:pt x="624383" y="169043"/>
                  </a:cubicBezTo>
                  <a:cubicBezTo>
                    <a:pt x="623773" y="169043"/>
                    <a:pt x="622656" y="168637"/>
                    <a:pt x="621030" y="167824"/>
                  </a:cubicBezTo>
                  <a:cubicBezTo>
                    <a:pt x="620217" y="167824"/>
                    <a:pt x="618795" y="167621"/>
                    <a:pt x="616763" y="167214"/>
                  </a:cubicBezTo>
                  <a:cubicBezTo>
                    <a:pt x="615544" y="167214"/>
                    <a:pt x="614528" y="166909"/>
                    <a:pt x="613715" y="166300"/>
                  </a:cubicBezTo>
                  <a:cubicBezTo>
                    <a:pt x="612902" y="165690"/>
                    <a:pt x="612496" y="164877"/>
                    <a:pt x="612496" y="163861"/>
                  </a:cubicBezTo>
                  <a:cubicBezTo>
                    <a:pt x="612292" y="163658"/>
                    <a:pt x="612242" y="163455"/>
                    <a:pt x="612343" y="163252"/>
                  </a:cubicBezTo>
                  <a:cubicBezTo>
                    <a:pt x="612445" y="163049"/>
                    <a:pt x="612496" y="162845"/>
                    <a:pt x="612496" y="162642"/>
                  </a:cubicBezTo>
                  <a:lnTo>
                    <a:pt x="612496" y="160204"/>
                  </a:lnTo>
                  <a:lnTo>
                    <a:pt x="611886" y="159899"/>
                  </a:lnTo>
                  <a:cubicBezTo>
                    <a:pt x="610667" y="159493"/>
                    <a:pt x="609448" y="159289"/>
                    <a:pt x="608228" y="159289"/>
                  </a:cubicBezTo>
                  <a:lnTo>
                    <a:pt x="607924" y="160813"/>
                  </a:lnTo>
                  <a:cubicBezTo>
                    <a:pt x="608330" y="163252"/>
                    <a:pt x="608533" y="165284"/>
                    <a:pt x="608533" y="166909"/>
                  </a:cubicBezTo>
                  <a:cubicBezTo>
                    <a:pt x="608533" y="170161"/>
                    <a:pt x="608432" y="172497"/>
                    <a:pt x="608228" y="173920"/>
                  </a:cubicBezTo>
                  <a:cubicBezTo>
                    <a:pt x="608228" y="174733"/>
                    <a:pt x="608279" y="175698"/>
                    <a:pt x="608381" y="176815"/>
                  </a:cubicBezTo>
                  <a:cubicBezTo>
                    <a:pt x="608482" y="177933"/>
                    <a:pt x="608432" y="179305"/>
                    <a:pt x="608228" y="180930"/>
                  </a:cubicBezTo>
                  <a:lnTo>
                    <a:pt x="607924" y="183369"/>
                  </a:lnTo>
                  <a:cubicBezTo>
                    <a:pt x="607924" y="183572"/>
                    <a:pt x="607975" y="183775"/>
                    <a:pt x="608076" y="183978"/>
                  </a:cubicBezTo>
                  <a:cubicBezTo>
                    <a:pt x="608178" y="184181"/>
                    <a:pt x="608127" y="184486"/>
                    <a:pt x="607924" y="184893"/>
                  </a:cubicBezTo>
                  <a:cubicBezTo>
                    <a:pt x="607924" y="186112"/>
                    <a:pt x="607720" y="187737"/>
                    <a:pt x="607314" y="189769"/>
                  </a:cubicBezTo>
                  <a:cubicBezTo>
                    <a:pt x="607111" y="190785"/>
                    <a:pt x="607009" y="192106"/>
                    <a:pt x="607009" y="193732"/>
                  </a:cubicBezTo>
                  <a:cubicBezTo>
                    <a:pt x="607009" y="195967"/>
                    <a:pt x="606501" y="197389"/>
                    <a:pt x="605485" y="197999"/>
                  </a:cubicBezTo>
                  <a:cubicBezTo>
                    <a:pt x="605282" y="198202"/>
                    <a:pt x="605231" y="198405"/>
                    <a:pt x="605333" y="198609"/>
                  </a:cubicBezTo>
                  <a:cubicBezTo>
                    <a:pt x="605434" y="198812"/>
                    <a:pt x="605384" y="198913"/>
                    <a:pt x="605180" y="198913"/>
                  </a:cubicBezTo>
                  <a:cubicBezTo>
                    <a:pt x="605180" y="200336"/>
                    <a:pt x="604723" y="201606"/>
                    <a:pt x="603809" y="202723"/>
                  </a:cubicBezTo>
                  <a:cubicBezTo>
                    <a:pt x="602894" y="203841"/>
                    <a:pt x="602336" y="204501"/>
                    <a:pt x="602132" y="204705"/>
                  </a:cubicBezTo>
                  <a:lnTo>
                    <a:pt x="599999" y="208362"/>
                  </a:lnTo>
                  <a:cubicBezTo>
                    <a:pt x="599389" y="208769"/>
                    <a:pt x="598881" y="208972"/>
                    <a:pt x="598475" y="208972"/>
                  </a:cubicBezTo>
                  <a:cubicBezTo>
                    <a:pt x="598068" y="208972"/>
                    <a:pt x="597662" y="208769"/>
                    <a:pt x="597256" y="208362"/>
                  </a:cubicBezTo>
                  <a:lnTo>
                    <a:pt x="596036" y="207753"/>
                  </a:lnTo>
                  <a:cubicBezTo>
                    <a:pt x="593192" y="206940"/>
                    <a:pt x="590245" y="205517"/>
                    <a:pt x="587197" y="203485"/>
                  </a:cubicBezTo>
                  <a:cubicBezTo>
                    <a:pt x="582930" y="199828"/>
                    <a:pt x="580796" y="197999"/>
                    <a:pt x="580796" y="197999"/>
                  </a:cubicBezTo>
                  <a:cubicBezTo>
                    <a:pt x="578968" y="195967"/>
                    <a:pt x="577037" y="194037"/>
                    <a:pt x="575005" y="192208"/>
                  </a:cubicBezTo>
                  <a:cubicBezTo>
                    <a:pt x="573380" y="190989"/>
                    <a:pt x="571957" y="189566"/>
                    <a:pt x="570738" y="187941"/>
                  </a:cubicBezTo>
                  <a:cubicBezTo>
                    <a:pt x="569519" y="186518"/>
                    <a:pt x="568503" y="185197"/>
                    <a:pt x="567690" y="183978"/>
                  </a:cubicBezTo>
                  <a:cubicBezTo>
                    <a:pt x="566877" y="182759"/>
                    <a:pt x="566166" y="181743"/>
                    <a:pt x="565556" y="180930"/>
                  </a:cubicBezTo>
                  <a:cubicBezTo>
                    <a:pt x="564337" y="179508"/>
                    <a:pt x="563220" y="177577"/>
                    <a:pt x="562204" y="175139"/>
                  </a:cubicBezTo>
                  <a:cubicBezTo>
                    <a:pt x="561594" y="174123"/>
                    <a:pt x="561086" y="172599"/>
                    <a:pt x="560680" y="170567"/>
                  </a:cubicBezTo>
                  <a:cubicBezTo>
                    <a:pt x="560273" y="169957"/>
                    <a:pt x="559867" y="169856"/>
                    <a:pt x="559460" y="170262"/>
                  </a:cubicBezTo>
                  <a:cubicBezTo>
                    <a:pt x="558241" y="170872"/>
                    <a:pt x="557124" y="171685"/>
                    <a:pt x="556108" y="172701"/>
                  </a:cubicBezTo>
                  <a:lnTo>
                    <a:pt x="546049" y="183369"/>
                  </a:lnTo>
                  <a:lnTo>
                    <a:pt x="542087" y="187636"/>
                  </a:lnTo>
                  <a:cubicBezTo>
                    <a:pt x="542087" y="187839"/>
                    <a:pt x="541985" y="187941"/>
                    <a:pt x="541782" y="187941"/>
                  </a:cubicBezTo>
                  <a:cubicBezTo>
                    <a:pt x="541579" y="187941"/>
                    <a:pt x="541376" y="188042"/>
                    <a:pt x="541172" y="188245"/>
                  </a:cubicBezTo>
                  <a:lnTo>
                    <a:pt x="540868" y="188245"/>
                  </a:lnTo>
                  <a:cubicBezTo>
                    <a:pt x="540258" y="188245"/>
                    <a:pt x="539750" y="187991"/>
                    <a:pt x="539344" y="187483"/>
                  </a:cubicBezTo>
                  <a:cubicBezTo>
                    <a:pt x="538937" y="186975"/>
                    <a:pt x="538734" y="186417"/>
                    <a:pt x="538734" y="185807"/>
                  </a:cubicBezTo>
                  <a:cubicBezTo>
                    <a:pt x="538734" y="184385"/>
                    <a:pt x="539242" y="182962"/>
                    <a:pt x="540258" y="181540"/>
                  </a:cubicBezTo>
                  <a:cubicBezTo>
                    <a:pt x="540461" y="181133"/>
                    <a:pt x="540614" y="180778"/>
                    <a:pt x="540715" y="180473"/>
                  </a:cubicBezTo>
                  <a:cubicBezTo>
                    <a:pt x="540817" y="180168"/>
                    <a:pt x="540969" y="179813"/>
                    <a:pt x="541172" y="179406"/>
                  </a:cubicBezTo>
                  <a:cubicBezTo>
                    <a:pt x="541172" y="178797"/>
                    <a:pt x="541579" y="178085"/>
                    <a:pt x="542392" y="177273"/>
                  </a:cubicBezTo>
                  <a:cubicBezTo>
                    <a:pt x="543408" y="175850"/>
                    <a:pt x="544424" y="174529"/>
                    <a:pt x="545440" y="173310"/>
                  </a:cubicBezTo>
                  <a:cubicBezTo>
                    <a:pt x="546456" y="172091"/>
                    <a:pt x="547472" y="170770"/>
                    <a:pt x="548488" y="169348"/>
                  </a:cubicBezTo>
                  <a:cubicBezTo>
                    <a:pt x="550316" y="166300"/>
                    <a:pt x="551231" y="164776"/>
                    <a:pt x="551231" y="164776"/>
                  </a:cubicBezTo>
                  <a:cubicBezTo>
                    <a:pt x="552450" y="162541"/>
                    <a:pt x="554889" y="159391"/>
                    <a:pt x="558546" y="155327"/>
                  </a:cubicBezTo>
                  <a:lnTo>
                    <a:pt x="562508" y="152279"/>
                  </a:lnTo>
                  <a:lnTo>
                    <a:pt x="567690" y="146488"/>
                  </a:lnTo>
                  <a:cubicBezTo>
                    <a:pt x="567690" y="146488"/>
                    <a:pt x="569824" y="144049"/>
                    <a:pt x="574091" y="139173"/>
                  </a:cubicBezTo>
                  <a:cubicBezTo>
                    <a:pt x="575107" y="138157"/>
                    <a:pt x="576478" y="136633"/>
                    <a:pt x="578206" y="134601"/>
                  </a:cubicBezTo>
                  <a:cubicBezTo>
                    <a:pt x="579933" y="132569"/>
                    <a:pt x="581304" y="130740"/>
                    <a:pt x="582320" y="129114"/>
                  </a:cubicBezTo>
                  <a:cubicBezTo>
                    <a:pt x="583336" y="127895"/>
                    <a:pt x="584302" y="126625"/>
                    <a:pt x="585216" y="125304"/>
                  </a:cubicBezTo>
                  <a:cubicBezTo>
                    <a:pt x="586130" y="123983"/>
                    <a:pt x="587096" y="122713"/>
                    <a:pt x="588112" y="121494"/>
                  </a:cubicBezTo>
                  <a:lnTo>
                    <a:pt x="588112" y="120580"/>
                  </a:lnTo>
                  <a:lnTo>
                    <a:pt x="582930" y="123323"/>
                  </a:lnTo>
                  <a:cubicBezTo>
                    <a:pt x="580492" y="124542"/>
                    <a:pt x="578663" y="125355"/>
                    <a:pt x="577444" y="125761"/>
                  </a:cubicBezTo>
                  <a:cubicBezTo>
                    <a:pt x="575615" y="126574"/>
                    <a:pt x="574497" y="127082"/>
                    <a:pt x="574091" y="127285"/>
                  </a:cubicBezTo>
                  <a:lnTo>
                    <a:pt x="568909" y="128200"/>
                  </a:lnTo>
                  <a:cubicBezTo>
                    <a:pt x="568096" y="128200"/>
                    <a:pt x="567385" y="128098"/>
                    <a:pt x="566776" y="127895"/>
                  </a:cubicBezTo>
                  <a:cubicBezTo>
                    <a:pt x="566166" y="127692"/>
                    <a:pt x="565658" y="127489"/>
                    <a:pt x="565252" y="127285"/>
                  </a:cubicBezTo>
                  <a:cubicBezTo>
                    <a:pt x="562407" y="126473"/>
                    <a:pt x="559156" y="125253"/>
                    <a:pt x="555498" y="123628"/>
                  </a:cubicBezTo>
                  <a:cubicBezTo>
                    <a:pt x="554482" y="123425"/>
                    <a:pt x="553161" y="122815"/>
                    <a:pt x="551536" y="121799"/>
                  </a:cubicBezTo>
                  <a:cubicBezTo>
                    <a:pt x="550926" y="121393"/>
                    <a:pt x="550824" y="120783"/>
                    <a:pt x="551231" y="119970"/>
                  </a:cubicBezTo>
                  <a:cubicBezTo>
                    <a:pt x="551434" y="119767"/>
                    <a:pt x="551485" y="119513"/>
                    <a:pt x="551383" y="119208"/>
                  </a:cubicBezTo>
                  <a:cubicBezTo>
                    <a:pt x="551282" y="118903"/>
                    <a:pt x="551231" y="118649"/>
                    <a:pt x="551231" y="118446"/>
                  </a:cubicBezTo>
                  <a:lnTo>
                    <a:pt x="550316" y="117532"/>
                  </a:lnTo>
                  <a:cubicBezTo>
                    <a:pt x="549504" y="116313"/>
                    <a:pt x="549097" y="115297"/>
                    <a:pt x="549097" y="114484"/>
                  </a:cubicBezTo>
                  <a:cubicBezTo>
                    <a:pt x="549097" y="114281"/>
                    <a:pt x="548792" y="112960"/>
                    <a:pt x="548183" y="110521"/>
                  </a:cubicBezTo>
                  <a:lnTo>
                    <a:pt x="548488" y="109912"/>
                  </a:lnTo>
                  <a:cubicBezTo>
                    <a:pt x="549910" y="110928"/>
                    <a:pt x="551332" y="111791"/>
                    <a:pt x="552755" y="112503"/>
                  </a:cubicBezTo>
                  <a:cubicBezTo>
                    <a:pt x="554177" y="113214"/>
                    <a:pt x="555295" y="113773"/>
                    <a:pt x="556108" y="114179"/>
                  </a:cubicBezTo>
                  <a:cubicBezTo>
                    <a:pt x="556920" y="114789"/>
                    <a:pt x="557835" y="114789"/>
                    <a:pt x="558851" y="114179"/>
                  </a:cubicBezTo>
                  <a:lnTo>
                    <a:pt x="570433" y="106864"/>
                  </a:lnTo>
                  <a:cubicBezTo>
                    <a:pt x="572059" y="105848"/>
                    <a:pt x="575005" y="104121"/>
                    <a:pt x="579272" y="101682"/>
                  </a:cubicBezTo>
                  <a:lnTo>
                    <a:pt x="588112" y="95586"/>
                  </a:lnTo>
                  <a:cubicBezTo>
                    <a:pt x="588518" y="95383"/>
                    <a:pt x="589026" y="95078"/>
                    <a:pt x="589636" y="94672"/>
                  </a:cubicBezTo>
                  <a:cubicBezTo>
                    <a:pt x="590245" y="94265"/>
                    <a:pt x="590855" y="94062"/>
                    <a:pt x="591464" y="94062"/>
                  </a:cubicBezTo>
                  <a:cubicBezTo>
                    <a:pt x="593293" y="92843"/>
                    <a:pt x="594208" y="91522"/>
                    <a:pt x="594208" y="90100"/>
                  </a:cubicBezTo>
                  <a:cubicBezTo>
                    <a:pt x="593801" y="84004"/>
                    <a:pt x="593598" y="79432"/>
                    <a:pt x="593598" y="76384"/>
                  </a:cubicBezTo>
                  <a:cubicBezTo>
                    <a:pt x="593598" y="73945"/>
                    <a:pt x="593293" y="72218"/>
                    <a:pt x="592684" y="71202"/>
                  </a:cubicBezTo>
                  <a:cubicBezTo>
                    <a:pt x="592684" y="70796"/>
                    <a:pt x="591973" y="70085"/>
                    <a:pt x="590550" y="69069"/>
                  </a:cubicBezTo>
                  <a:cubicBezTo>
                    <a:pt x="590347" y="68865"/>
                    <a:pt x="589737" y="69069"/>
                    <a:pt x="588721" y="69678"/>
                  </a:cubicBezTo>
                  <a:cubicBezTo>
                    <a:pt x="586283" y="71101"/>
                    <a:pt x="584759" y="72218"/>
                    <a:pt x="584149" y="73031"/>
                  </a:cubicBezTo>
                  <a:cubicBezTo>
                    <a:pt x="582930" y="73641"/>
                    <a:pt x="581304" y="74758"/>
                    <a:pt x="579272" y="76384"/>
                  </a:cubicBezTo>
                  <a:cubicBezTo>
                    <a:pt x="579272" y="76384"/>
                    <a:pt x="577748" y="77908"/>
                    <a:pt x="574700" y="80956"/>
                  </a:cubicBezTo>
                  <a:cubicBezTo>
                    <a:pt x="573684" y="82175"/>
                    <a:pt x="572567" y="83293"/>
                    <a:pt x="571348" y="84309"/>
                  </a:cubicBezTo>
                  <a:cubicBezTo>
                    <a:pt x="570332" y="84918"/>
                    <a:pt x="569366" y="85629"/>
                    <a:pt x="568452" y="86442"/>
                  </a:cubicBezTo>
                  <a:cubicBezTo>
                    <a:pt x="567538" y="87255"/>
                    <a:pt x="566572" y="88068"/>
                    <a:pt x="565556" y="88881"/>
                  </a:cubicBezTo>
                  <a:lnTo>
                    <a:pt x="564642" y="89185"/>
                  </a:lnTo>
                  <a:cubicBezTo>
                    <a:pt x="563626" y="89185"/>
                    <a:pt x="562610" y="88474"/>
                    <a:pt x="561594" y="87052"/>
                  </a:cubicBezTo>
                  <a:cubicBezTo>
                    <a:pt x="564236" y="85426"/>
                    <a:pt x="566623" y="83089"/>
                    <a:pt x="568757" y="80041"/>
                  </a:cubicBezTo>
                  <a:cubicBezTo>
                    <a:pt x="570890" y="76993"/>
                    <a:pt x="572465" y="74860"/>
                    <a:pt x="573481" y="73641"/>
                  </a:cubicBezTo>
                  <a:cubicBezTo>
                    <a:pt x="575107" y="71609"/>
                    <a:pt x="577139" y="68357"/>
                    <a:pt x="579577" y="63887"/>
                  </a:cubicBezTo>
                  <a:cubicBezTo>
                    <a:pt x="581203" y="61245"/>
                    <a:pt x="582117" y="59620"/>
                    <a:pt x="582320" y="59010"/>
                  </a:cubicBezTo>
                  <a:cubicBezTo>
                    <a:pt x="582727" y="58197"/>
                    <a:pt x="582625" y="57588"/>
                    <a:pt x="582016" y="57181"/>
                  </a:cubicBezTo>
                  <a:cubicBezTo>
                    <a:pt x="582625" y="57385"/>
                    <a:pt x="583082" y="57385"/>
                    <a:pt x="583387" y="57181"/>
                  </a:cubicBezTo>
                  <a:cubicBezTo>
                    <a:pt x="583692" y="56978"/>
                    <a:pt x="583946" y="56673"/>
                    <a:pt x="584149" y="56267"/>
                  </a:cubicBezTo>
                  <a:lnTo>
                    <a:pt x="587502" y="51390"/>
                  </a:lnTo>
                  <a:lnTo>
                    <a:pt x="589331" y="48037"/>
                  </a:lnTo>
                  <a:lnTo>
                    <a:pt x="589940" y="47428"/>
                  </a:lnTo>
                  <a:lnTo>
                    <a:pt x="595427" y="40113"/>
                  </a:lnTo>
                  <a:cubicBezTo>
                    <a:pt x="596036" y="39503"/>
                    <a:pt x="595935" y="38893"/>
                    <a:pt x="595122" y="38284"/>
                  </a:cubicBezTo>
                  <a:lnTo>
                    <a:pt x="591769" y="32493"/>
                  </a:lnTo>
                  <a:cubicBezTo>
                    <a:pt x="592989" y="32493"/>
                    <a:pt x="594005" y="32594"/>
                    <a:pt x="594817" y="32797"/>
                  </a:cubicBezTo>
                  <a:cubicBezTo>
                    <a:pt x="595020" y="32391"/>
                    <a:pt x="595071" y="32035"/>
                    <a:pt x="594970" y="31731"/>
                  </a:cubicBezTo>
                  <a:cubicBezTo>
                    <a:pt x="594868" y="31426"/>
                    <a:pt x="594614" y="30969"/>
                    <a:pt x="594208" y="30359"/>
                  </a:cubicBezTo>
                  <a:lnTo>
                    <a:pt x="598170" y="32188"/>
                  </a:lnTo>
                  <a:lnTo>
                    <a:pt x="603047" y="35236"/>
                  </a:lnTo>
                  <a:cubicBezTo>
                    <a:pt x="604266" y="35642"/>
                    <a:pt x="605384" y="36557"/>
                    <a:pt x="606400" y="37979"/>
                  </a:cubicBezTo>
                  <a:lnTo>
                    <a:pt x="607009" y="38284"/>
                  </a:lnTo>
                  <a:cubicBezTo>
                    <a:pt x="608432" y="38284"/>
                    <a:pt x="609752" y="39097"/>
                    <a:pt x="610972" y="40722"/>
                  </a:cubicBezTo>
                  <a:cubicBezTo>
                    <a:pt x="611175" y="40925"/>
                    <a:pt x="611480" y="41129"/>
                    <a:pt x="611886" y="41332"/>
                  </a:cubicBezTo>
                  <a:cubicBezTo>
                    <a:pt x="612292" y="41535"/>
                    <a:pt x="612597" y="41840"/>
                    <a:pt x="612801" y="42246"/>
                  </a:cubicBezTo>
                  <a:cubicBezTo>
                    <a:pt x="613207" y="42246"/>
                    <a:pt x="613410" y="42449"/>
                    <a:pt x="613410" y="42856"/>
                  </a:cubicBezTo>
                  <a:lnTo>
                    <a:pt x="614629" y="47428"/>
                  </a:lnTo>
                  <a:cubicBezTo>
                    <a:pt x="614629" y="48037"/>
                    <a:pt x="614121" y="48850"/>
                    <a:pt x="613105" y="49866"/>
                  </a:cubicBezTo>
                  <a:lnTo>
                    <a:pt x="610057" y="53219"/>
                  </a:lnTo>
                  <a:cubicBezTo>
                    <a:pt x="608635" y="54438"/>
                    <a:pt x="607416" y="55657"/>
                    <a:pt x="606400" y="56877"/>
                  </a:cubicBezTo>
                  <a:cubicBezTo>
                    <a:pt x="605384" y="58096"/>
                    <a:pt x="604469" y="59112"/>
                    <a:pt x="603656" y="59925"/>
                  </a:cubicBezTo>
                  <a:cubicBezTo>
                    <a:pt x="603656" y="59925"/>
                    <a:pt x="602945" y="60636"/>
                    <a:pt x="601523" y="62058"/>
                  </a:cubicBezTo>
                  <a:lnTo>
                    <a:pt x="599694" y="63277"/>
                  </a:lnTo>
                  <a:lnTo>
                    <a:pt x="602742" y="64497"/>
                  </a:lnTo>
                  <a:lnTo>
                    <a:pt x="605485" y="65411"/>
                  </a:lnTo>
                  <a:cubicBezTo>
                    <a:pt x="606704" y="65614"/>
                    <a:pt x="607975" y="66071"/>
                    <a:pt x="609295" y="66783"/>
                  </a:cubicBezTo>
                  <a:cubicBezTo>
                    <a:pt x="610616" y="67494"/>
                    <a:pt x="611581" y="67951"/>
                    <a:pt x="612191" y="68154"/>
                  </a:cubicBezTo>
                  <a:cubicBezTo>
                    <a:pt x="613816" y="68561"/>
                    <a:pt x="615493" y="69069"/>
                    <a:pt x="617220" y="69678"/>
                  </a:cubicBezTo>
                  <a:cubicBezTo>
                    <a:pt x="618947" y="70288"/>
                    <a:pt x="620827" y="70796"/>
                    <a:pt x="622859" y="71202"/>
                  </a:cubicBezTo>
                  <a:cubicBezTo>
                    <a:pt x="624078" y="71405"/>
                    <a:pt x="625297" y="71609"/>
                    <a:pt x="626516" y="71812"/>
                  </a:cubicBezTo>
                  <a:cubicBezTo>
                    <a:pt x="627736" y="72015"/>
                    <a:pt x="628955" y="72218"/>
                    <a:pt x="630174" y="72421"/>
                  </a:cubicBezTo>
                  <a:cubicBezTo>
                    <a:pt x="630580" y="72421"/>
                    <a:pt x="630784" y="72421"/>
                    <a:pt x="630784" y="72421"/>
                  </a:cubicBezTo>
                  <a:cubicBezTo>
                    <a:pt x="631800" y="72828"/>
                    <a:pt x="634441" y="73945"/>
                    <a:pt x="638708" y="75774"/>
                  </a:cubicBezTo>
                  <a:lnTo>
                    <a:pt x="637184" y="73641"/>
                  </a:lnTo>
                  <a:cubicBezTo>
                    <a:pt x="636778" y="73031"/>
                    <a:pt x="636575" y="72320"/>
                    <a:pt x="636575" y="71507"/>
                  </a:cubicBezTo>
                  <a:cubicBezTo>
                    <a:pt x="636575" y="70694"/>
                    <a:pt x="636778" y="69983"/>
                    <a:pt x="637184" y="69373"/>
                  </a:cubicBezTo>
                  <a:cubicBezTo>
                    <a:pt x="637388" y="68967"/>
                    <a:pt x="637489" y="68510"/>
                    <a:pt x="637489" y="68002"/>
                  </a:cubicBezTo>
                  <a:cubicBezTo>
                    <a:pt x="637489" y="67494"/>
                    <a:pt x="637591" y="67037"/>
                    <a:pt x="637794" y="66630"/>
                  </a:cubicBezTo>
                  <a:lnTo>
                    <a:pt x="637794" y="65106"/>
                  </a:lnTo>
                  <a:lnTo>
                    <a:pt x="638099" y="65106"/>
                  </a:lnTo>
                  <a:cubicBezTo>
                    <a:pt x="638505" y="65919"/>
                    <a:pt x="638861" y="66579"/>
                    <a:pt x="639166" y="67087"/>
                  </a:cubicBezTo>
                  <a:cubicBezTo>
                    <a:pt x="639470" y="67595"/>
                    <a:pt x="639826" y="68256"/>
                    <a:pt x="640232" y="69069"/>
                  </a:cubicBezTo>
                  <a:cubicBezTo>
                    <a:pt x="641045" y="70288"/>
                    <a:pt x="642264" y="70593"/>
                    <a:pt x="643890" y="69983"/>
                  </a:cubicBezTo>
                  <a:lnTo>
                    <a:pt x="653339" y="66325"/>
                  </a:lnTo>
                  <a:cubicBezTo>
                    <a:pt x="653339" y="66122"/>
                    <a:pt x="653440" y="65970"/>
                    <a:pt x="653644" y="65868"/>
                  </a:cubicBezTo>
                  <a:cubicBezTo>
                    <a:pt x="653847" y="65767"/>
                    <a:pt x="653948" y="65614"/>
                    <a:pt x="653948" y="65411"/>
                  </a:cubicBezTo>
                  <a:cubicBezTo>
                    <a:pt x="654152" y="64598"/>
                    <a:pt x="654863" y="64395"/>
                    <a:pt x="656082" y="64801"/>
                  </a:cubicBezTo>
                  <a:cubicBezTo>
                    <a:pt x="656692" y="64801"/>
                    <a:pt x="657098" y="64700"/>
                    <a:pt x="657301" y="64497"/>
                  </a:cubicBezTo>
                  <a:cubicBezTo>
                    <a:pt x="658114" y="63887"/>
                    <a:pt x="659435" y="63582"/>
                    <a:pt x="661264" y="63582"/>
                  </a:cubicBezTo>
                  <a:cubicBezTo>
                    <a:pt x="661467" y="63582"/>
                    <a:pt x="661721" y="63481"/>
                    <a:pt x="662026" y="63277"/>
                  </a:cubicBezTo>
                  <a:cubicBezTo>
                    <a:pt x="662330" y="63074"/>
                    <a:pt x="662788" y="62973"/>
                    <a:pt x="663397" y="62973"/>
                  </a:cubicBezTo>
                  <a:lnTo>
                    <a:pt x="665836" y="62973"/>
                  </a:lnTo>
                  <a:cubicBezTo>
                    <a:pt x="666649" y="62973"/>
                    <a:pt x="667360" y="63328"/>
                    <a:pt x="667969" y="64039"/>
                  </a:cubicBezTo>
                  <a:cubicBezTo>
                    <a:pt x="668579" y="64751"/>
                    <a:pt x="668985" y="65614"/>
                    <a:pt x="669189" y="66630"/>
                  </a:cubicBezTo>
                  <a:lnTo>
                    <a:pt x="668884" y="68154"/>
                  </a:lnTo>
                  <a:lnTo>
                    <a:pt x="668884" y="69069"/>
                  </a:lnTo>
                  <a:cubicBezTo>
                    <a:pt x="669087" y="69678"/>
                    <a:pt x="669189" y="70491"/>
                    <a:pt x="669189" y="71507"/>
                  </a:cubicBezTo>
                  <a:cubicBezTo>
                    <a:pt x="669189" y="73336"/>
                    <a:pt x="668782" y="74758"/>
                    <a:pt x="667969" y="75774"/>
                  </a:cubicBezTo>
                  <a:cubicBezTo>
                    <a:pt x="667969" y="75977"/>
                    <a:pt x="667817" y="76181"/>
                    <a:pt x="667512" y="76384"/>
                  </a:cubicBezTo>
                  <a:cubicBezTo>
                    <a:pt x="667207" y="76587"/>
                    <a:pt x="666953" y="76689"/>
                    <a:pt x="666750" y="76689"/>
                  </a:cubicBezTo>
                  <a:lnTo>
                    <a:pt x="665836" y="77908"/>
                  </a:lnTo>
                  <a:cubicBezTo>
                    <a:pt x="665023" y="79127"/>
                    <a:pt x="664210" y="79737"/>
                    <a:pt x="663397" y="79737"/>
                  </a:cubicBezTo>
                  <a:cubicBezTo>
                    <a:pt x="663194" y="79737"/>
                    <a:pt x="662788" y="80041"/>
                    <a:pt x="662178" y="80651"/>
                  </a:cubicBezTo>
                  <a:lnTo>
                    <a:pt x="657301" y="84309"/>
                  </a:lnTo>
                  <a:cubicBezTo>
                    <a:pt x="656285" y="84918"/>
                    <a:pt x="655371" y="85375"/>
                    <a:pt x="654558" y="85680"/>
                  </a:cubicBezTo>
                  <a:cubicBezTo>
                    <a:pt x="653745" y="85985"/>
                    <a:pt x="652932" y="86341"/>
                    <a:pt x="652120" y="86747"/>
                  </a:cubicBezTo>
                  <a:cubicBezTo>
                    <a:pt x="650088" y="87560"/>
                    <a:pt x="648564" y="88271"/>
                    <a:pt x="647548" y="88881"/>
                  </a:cubicBezTo>
                  <a:lnTo>
                    <a:pt x="641756" y="92538"/>
                  </a:lnTo>
                  <a:cubicBezTo>
                    <a:pt x="642569" y="90709"/>
                    <a:pt x="643890" y="88779"/>
                    <a:pt x="645719" y="86747"/>
                  </a:cubicBezTo>
                  <a:lnTo>
                    <a:pt x="646024" y="86137"/>
                  </a:lnTo>
                  <a:cubicBezTo>
                    <a:pt x="646430" y="85121"/>
                    <a:pt x="646633" y="84512"/>
                    <a:pt x="646633" y="84309"/>
                  </a:cubicBezTo>
                  <a:cubicBezTo>
                    <a:pt x="646633" y="84105"/>
                    <a:pt x="646125" y="83801"/>
                    <a:pt x="645109" y="83394"/>
                  </a:cubicBezTo>
                  <a:lnTo>
                    <a:pt x="644195" y="82785"/>
                  </a:lnTo>
                  <a:cubicBezTo>
                    <a:pt x="643992" y="81565"/>
                    <a:pt x="643484" y="80600"/>
                    <a:pt x="642671" y="79889"/>
                  </a:cubicBezTo>
                  <a:cubicBezTo>
                    <a:pt x="641858" y="79178"/>
                    <a:pt x="641248" y="78619"/>
                    <a:pt x="640842" y="78213"/>
                  </a:cubicBezTo>
                  <a:cubicBezTo>
                    <a:pt x="641452" y="78619"/>
                    <a:pt x="641858" y="79330"/>
                    <a:pt x="642061" y="80346"/>
                  </a:cubicBezTo>
                  <a:cubicBezTo>
                    <a:pt x="642264" y="80549"/>
                    <a:pt x="642315" y="80956"/>
                    <a:pt x="642214" y="81565"/>
                  </a:cubicBezTo>
                  <a:cubicBezTo>
                    <a:pt x="642112" y="82175"/>
                    <a:pt x="642061" y="82683"/>
                    <a:pt x="642061" y="83089"/>
                  </a:cubicBezTo>
                  <a:cubicBezTo>
                    <a:pt x="642061" y="83293"/>
                    <a:pt x="642112" y="83496"/>
                    <a:pt x="642214" y="83699"/>
                  </a:cubicBezTo>
                  <a:cubicBezTo>
                    <a:pt x="642315" y="83902"/>
                    <a:pt x="642264" y="84105"/>
                    <a:pt x="642061" y="84309"/>
                  </a:cubicBezTo>
                  <a:cubicBezTo>
                    <a:pt x="642061" y="85325"/>
                    <a:pt x="641756" y="86341"/>
                    <a:pt x="641147" y="87357"/>
                  </a:cubicBezTo>
                  <a:cubicBezTo>
                    <a:pt x="640537" y="88779"/>
                    <a:pt x="639216" y="89897"/>
                    <a:pt x="637184" y="90709"/>
                  </a:cubicBezTo>
                  <a:cubicBezTo>
                    <a:pt x="636981" y="90913"/>
                    <a:pt x="636778" y="91116"/>
                    <a:pt x="636575" y="91319"/>
                  </a:cubicBezTo>
                  <a:cubicBezTo>
                    <a:pt x="636372" y="91522"/>
                    <a:pt x="636168" y="91624"/>
                    <a:pt x="635965" y="91624"/>
                  </a:cubicBezTo>
                  <a:cubicBezTo>
                    <a:pt x="634746" y="92437"/>
                    <a:pt x="633628" y="93199"/>
                    <a:pt x="632612" y="93910"/>
                  </a:cubicBezTo>
                  <a:cubicBezTo>
                    <a:pt x="631596" y="94621"/>
                    <a:pt x="630784" y="95180"/>
                    <a:pt x="630174" y="95586"/>
                  </a:cubicBezTo>
                  <a:lnTo>
                    <a:pt x="625602" y="98634"/>
                  </a:lnTo>
                  <a:cubicBezTo>
                    <a:pt x="625399" y="98837"/>
                    <a:pt x="625094" y="98990"/>
                    <a:pt x="624688" y="99091"/>
                  </a:cubicBezTo>
                  <a:cubicBezTo>
                    <a:pt x="624281" y="99193"/>
                    <a:pt x="623976" y="99447"/>
                    <a:pt x="623773" y="99853"/>
                  </a:cubicBezTo>
                  <a:cubicBezTo>
                    <a:pt x="622554" y="100463"/>
                    <a:pt x="621487" y="101022"/>
                    <a:pt x="620573" y="101530"/>
                  </a:cubicBezTo>
                  <a:cubicBezTo>
                    <a:pt x="619658" y="102038"/>
                    <a:pt x="618795" y="102495"/>
                    <a:pt x="617982" y="102901"/>
                  </a:cubicBezTo>
                  <a:lnTo>
                    <a:pt x="613105" y="105645"/>
                  </a:lnTo>
                  <a:cubicBezTo>
                    <a:pt x="612089" y="106051"/>
                    <a:pt x="610565" y="106864"/>
                    <a:pt x="608533" y="108083"/>
                  </a:cubicBezTo>
                  <a:cubicBezTo>
                    <a:pt x="607720" y="108693"/>
                    <a:pt x="607314" y="110013"/>
                    <a:pt x="607314" y="112045"/>
                  </a:cubicBezTo>
                  <a:cubicBezTo>
                    <a:pt x="607517" y="113671"/>
                    <a:pt x="607568" y="115195"/>
                    <a:pt x="607466" y="116617"/>
                  </a:cubicBezTo>
                  <a:cubicBezTo>
                    <a:pt x="607365" y="118040"/>
                    <a:pt x="607416" y="119564"/>
                    <a:pt x="607619" y="121189"/>
                  </a:cubicBezTo>
                  <a:lnTo>
                    <a:pt x="607924" y="133381"/>
                  </a:lnTo>
                  <a:cubicBezTo>
                    <a:pt x="607720" y="135413"/>
                    <a:pt x="607619" y="138665"/>
                    <a:pt x="607619" y="143135"/>
                  </a:cubicBezTo>
                  <a:cubicBezTo>
                    <a:pt x="607619" y="144557"/>
                    <a:pt x="608127" y="145269"/>
                    <a:pt x="609143" y="145269"/>
                  </a:cubicBezTo>
                  <a:cubicBezTo>
                    <a:pt x="610768" y="145675"/>
                    <a:pt x="612191" y="145929"/>
                    <a:pt x="613410" y="146031"/>
                  </a:cubicBezTo>
                  <a:cubicBezTo>
                    <a:pt x="614629" y="146132"/>
                    <a:pt x="615645" y="146183"/>
                    <a:pt x="616458" y="146183"/>
                  </a:cubicBezTo>
                  <a:cubicBezTo>
                    <a:pt x="618490" y="146589"/>
                    <a:pt x="624281" y="147707"/>
                    <a:pt x="633832" y="149536"/>
                  </a:cubicBezTo>
                  <a:cubicBezTo>
                    <a:pt x="634441" y="149536"/>
                    <a:pt x="634848" y="149637"/>
                    <a:pt x="635051" y="149841"/>
                  </a:cubicBezTo>
                  <a:lnTo>
                    <a:pt x="646633" y="143135"/>
                  </a:lnTo>
                  <a:cubicBezTo>
                    <a:pt x="650901" y="141306"/>
                    <a:pt x="657098" y="138360"/>
                    <a:pt x="665226" y="134296"/>
                  </a:cubicBezTo>
                  <a:lnTo>
                    <a:pt x="668884" y="132467"/>
                  </a:lnTo>
                  <a:lnTo>
                    <a:pt x="680771" y="126066"/>
                  </a:lnTo>
                  <a:cubicBezTo>
                    <a:pt x="681787" y="125660"/>
                    <a:pt x="682295" y="124847"/>
                    <a:pt x="682295" y="123628"/>
                  </a:cubicBezTo>
                  <a:cubicBezTo>
                    <a:pt x="682295" y="122409"/>
                    <a:pt x="682346" y="120935"/>
                    <a:pt x="682447" y="119208"/>
                  </a:cubicBezTo>
                  <a:cubicBezTo>
                    <a:pt x="682549" y="117481"/>
                    <a:pt x="682498" y="115500"/>
                    <a:pt x="682295" y="113265"/>
                  </a:cubicBezTo>
                  <a:lnTo>
                    <a:pt x="682295" y="104425"/>
                  </a:lnTo>
                  <a:lnTo>
                    <a:pt x="682295" y="91014"/>
                  </a:lnTo>
                  <a:lnTo>
                    <a:pt x="682295" y="79432"/>
                  </a:lnTo>
                  <a:lnTo>
                    <a:pt x="682600" y="62363"/>
                  </a:lnTo>
                  <a:lnTo>
                    <a:pt x="682600" y="43465"/>
                  </a:lnTo>
                  <a:cubicBezTo>
                    <a:pt x="682600" y="39401"/>
                    <a:pt x="681380" y="35845"/>
                    <a:pt x="678942" y="32797"/>
                  </a:cubicBezTo>
                  <a:cubicBezTo>
                    <a:pt x="678739" y="32594"/>
                    <a:pt x="678637" y="32340"/>
                    <a:pt x="678637" y="32035"/>
                  </a:cubicBezTo>
                  <a:cubicBezTo>
                    <a:pt x="678637" y="31731"/>
                    <a:pt x="678536" y="31477"/>
                    <a:pt x="678332" y="31273"/>
                  </a:cubicBezTo>
                  <a:cubicBezTo>
                    <a:pt x="678332" y="29851"/>
                    <a:pt x="677824" y="29140"/>
                    <a:pt x="676808" y="29140"/>
                  </a:cubicBezTo>
                  <a:lnTo>
                    <a:pt x="675284" y="26092"/>
                  </a:lnTo>
                  <a:cubicBezTo>
                    <a:pt x="675894" y="25482"/>
                    <a:pt x="676402" y="25177"/>
                    <a:pt x="676808" y="25177"/>
                  </a:cubicBezTo>
                  <a:cubicBezTo>
                    <a:pt x="677012" y="25177"/>
                    <a:pt x="677418" y="25228"/>
                    <a:pt x="678028" y="25330"/>
                  </a:cubicBezTo>
                  <a:cubicBezTo>
                    <a:pt x="678637" y="25431"/>
                    <a:pt x="679247" y="25279"/>
                    <a:pt x="679856" y="24873"/>
                  </a:cubicBezTo>
                  <a:close/>
                  <a:moveTo>
                    <a:pt x="1727149" y="14509"/>
                  </a:moveTo>
                  <a:cubicBezTo>
                    <a:pt x="1728369" y="14713"/>
                    <a:pt x="1729385" y="15322"/>
                    <a:pt x="1730197" y="16338"/>
                  </a:cubicBezTo>
                  <a:cubicBezTo>
                    <a:pt x="1731010" y="17354"/>
                    <a:pt x="1731721" y="18167"/>
                    <a:pt x="1732331" y="18777"/>
                  </a:cubicBezTo>
                  <a:cubicBezTo>
                    <a:pt x="1732737" y="19386"/>
                    <a:pt x="1733296" y="20097"/>
                    <a:pt x="1734007" y="20910"/>
                  </a:cubicBezTo>
                  <a:cubicBezTo>
                    <a:pt x="1734719" y="21723"/>
                    <a:pt x="1735582" y="22536"/>
                    <a:pt x="1736598" y="23349"/>
                  </a:cubicBezTo>
                  <a:cubicBezTo>
                    <a:pt x="1736598" y="23552"/>
                    <a:pt x="1736750" y="23806"/>
                    <a:pt x="1737055" y="24111"/>
                  </a:cubicBezTo>
                  <a:cubicBezTo>
                    <a:pt x="1737360" y="24415"/>
                    <a:pt x="1737614" y="24974"/>
                    <a:pt x="1737817" y="25787"/>
                  </a:cubicBezTo>
                  <a:cubicBezTo>
                    <a:pt x="1738630" y="27006"/>
                    <a:pt x="1739341" y="28835"/>
                    <a:pt x="1739951" y="31273"/>
                  </a:cubicBezTo>
                  <a:cubicBezTo>
                    <a:pt x="1740154" y="31477"/>
                    <a:pt x="1740662" y="31578"/>
                    <a:pt x="1741475" y="31578"/>
                  </a:cubicBezTo>
                  <a:lnTo>
                    <a:pt x="1743608" y="30664"/>
                  </a:lnTo>
                  <a:cubicBezTo>
                    <a:pt x="1743608" y="31680"/>
                    <a:pt x="1743405" y="33204"/>
                    <a:pt x="1742999" y="35236"/>
                  </a:cubicBezTo>
                  <a:cubicBezTo>
                    <a:pt x="1742186" y="36658"/>
                    <a:pt x="1742389" y="38081"/>
                    <a:pt x="1743608" y="39503"/>
                  </a:cubicBezTo>
                  <a:cubicBezTo>
                    <a:pt x="1744015" y="39706"/>
                    <a:pt x="1744218" y="40621"/>
                    <a:pt x="1744218" y="42246"/>
                  </a:cubicBezTo>
                  <a:cubicBezTo>
                    <a:pt x="1744421" y="44075"/>
                    <a:pt x="1744523" y="46818"/>
                    <a:pt x="1744523" y="50476"/>
                  </a:cubicBezTo>
                  <a:cubicBezTo>
                    <a:pt x="1744116" y="54540"/>
                    <a:pt x="1743710" y="57385"/>
                    <a:pt x="1743304" y="59010"/>
                  </a:cubicBezTo>
                  <a:cubicBezTo>
                    <a:pt x="1742897" y="61042"/>
                    <a:pt x="1741678" y="62363"/>
                    <a:pt x="1739646" y="62973"/>
                  </a:cubicBezTo>
                  <a:cubicBezTo>
                    <a:pt x="1739443" y="62973"/>
                    <a:pt x="1739240" y="63023"/>
                    <a:pt x="1739037" y="63125"/>
                  </a:cubicBezTo>
                  <a:cubicBezTo>
                    <a:pt x="1738833" y="63227"/>
                    <a:pt x="1738529" y="63379"/>
                    <a:pt x="1738122" y="63582"/>
                  </a:cubicBezTo>
                  <a:cubicBezTo>
                    <a:pt x="1737106" y="63989"/>
                    <a:pt x="1736293" y="63989"/>
                    <a:pt x="1735684" y="63582"/>
                  </a:cubicBezTo>
                  <a:cubicBezTo>
                    <a:pt x="1735277" y="63176"/>
                    <a:pt x="1734515" y="62820"/>
                    <a:pt x="1733398" y="62515"/>
                  </a:cubicBezTo>
                  <a:cubicBezTo>
                    <a:pt x="1732280" y="62211"/>
                    <a:pt x="1731417" y="61855"/>
                    <a:pt x="1730807" y="61449"/>
                  </a:cubicBezTo>
                  <a:cubicBezTo>
                    <a:pt x="1730604" y="60636"/>
                    <a:pt x="1730299" y="59772"/>
                    <a:pt x="1729892" y="58858"/>
                  </a:cubicBezTo>
                  <a:cubicBezTo>
                    <a:pt x="1729486" y="57943"/>
                    <a:pt x="1729080" y="56877"/>
                    <a:pt x="1728673" y="55657"/>
                  </a:cubicBezTo>
                  <a:cubicBezTo>
                    <a:pt x="1728470" y="55251"/>
                    <a:pt x="1728165" y="54845"/>
                    <a:pt x="1727759" y="54438"/>
                  </a:cubicBezTo>
                  <a:cubicBezTo>
                    <a:pt x="1727353" y="54032"/>
                    <a:pt x="1726946" y="53422"/>
                    <a:pt x="1726540" y="52609"/>
                  </a:cubicBezTo>
                  <a:cubicBezTo>
                    <a:pt x="1725930" y="52000"/>
                    <a:pt x="1725727" y="51390"/>
                    <a:pt x="1725930" y="50781"/>
                  </a:cubicBezTo>
                  <a:cubicBezTo>
                    <a:pt x="1726133" y="50171"/>
                    <a:pt x="1726235" y="49663"/>
                    <a:pt x="1726235" y="49257"/>
                  </a:cubicBezTo>
                  <a:cubicBezTo>
                    <a:pt x="1726438" y="48444"/>
                    <a:pt x="1726641" y="47326"/>
                    <a:pt x="1726845" y="45904"/>
                  </a:cubicBezTo>
                  <a:cubicBezTo>
                    <a:pt x="1727048" y="44481"/>
                    <a:pt x="1727149" y="42754"/>
                    <a:pt x="1727149" y="40722"/>
                  </a:cubicBezTo>
                  <a:cubicBezTo>
                    <a:pt x="1727353" y="40113"/>
                    <a:pt x="1727657" y="39147"/>
                    <a:pt x="1728064" y="37827"/>
                  </a:cubicBezTo>
                  <a:cubicBezTo>
                    <a:pt x="1728470" y="36506"/>
                    <a:pt x="1728673" y="35337"/>
                    <a:pt x="1728673" y="34321"/>
                  </a:cubicBezTo>
                  <a:lnTo>
                    <a:pt x="1728673" y="27921"/>
                  </a:lnTo>
                  <a:cubicBezTo>
                    <a:pt x="1728673" y="27311"/>
                    <a:pt x="1728571" y="26447"/>
                    <a:pt x="1728369" y="25330"/>
                  </a:cubicBezTo>
                  <a:cubicBezTo>
                    <a:pt x="1728165" y="24212"/>
                    <a:pt x="1727962" y="23349"/>
                    <a:pt x="1727759" y="22739"/>
                  </a:cubicBezTo>
                  <a:cubicBezTo>
                    <a:pt x="1727353" y="21317"/>
                    <a:pt x="1726743" y="19894"/>
                    <a:pt x="1725930" y="18472"/>
                  </a:cubicBezTo>
                  <a:cubicBezTo>
                    <a:pt x="1725524" y="16846"/>
                    <a:pt x="1725930" y="15627"/>
                    <a:pt x="1727149" y="14814"/>
                  </a:cubicBezTo>
                  <a:close/>
                  <a:moveTo>
                    <a:pt x="898474" y="14509"/>
                  </a:moveTo>
                  <a:cubicBezTo>
                    <a:pt x="899693" y="14713"/>
                    <a:pt x="900709" y="15322"/>
                    <a:pt x="901522" y="16338"/>
                  </a:cubicBezTo>
                  <a:cubicBezTo>
                    <a:pt x="902335" y="17354"/>
                    <a:pt x="903046" y="18167"/>
                    <a:pt x="903656" y="18777"/>
                  </a:cubicBezTo>
                  <a:cubicBezTo>
                    <a:pt x="904062" y="19386"/>
                    <a:pt x="904621" y="20097"/>
                    <a:pt x="905332" y="20910"/>
                  </a:cubicBezTo>
                  <a:cubicBezTo>
                    <a:pt x="906043" y="21723"/>
                    <a:pt x="906907" y="22536"/>
                    <a:pt x="907923" y="23349"/>
                  </a:cubicBezTo>
                  <a:cubicBezTo>
                    <a:pt x="907923" y="23552"/>
                    <a:pt x="908075" y="23806"/>
                    <a:pt x="908380" y="24111"/>
                  </a:cubicBezTo>
                  <a:cubicBezTo>
                    <a:pt x="908685" y="24415"/>
                    <a:pt x="908939" y="24974"/>
                    <a:pt x="909142" y="25787"/>
                  </a:cubicBezTo>
                  <a:cubicBezTo>
                    <a:pt x="909955" y="27006"/>
                    <a:pt x="910666" y="28835"/>
                    <a:pt x="911276" y="31273"/>
                  </a:cubicBezTo>
                  <a:cubicBezTo>
                    <a:pt x="911479" y="31477"/>
                    <a:pt x="911987" y="31578"/>
                    <a:pt x="912800" y="31578"/>
                  </a:cubicBezTo>
                  <a:lnTo>
                    <a:pt x="914933" y="30664"/>
                  </a:lnTo>
                  <a:cubicBezTo>
                    <a:pt x="914933" y="31680"/>
                    <a:pt x="914730" y="33204"/>
                    <a:pt x="914324" y="35236"/>
                  </a:cubicBezTo>
                  <a:cubicBezTo>
                    <a:pt x="913511" y="36658"/>
                    <a:pt x="913714" y="38081"/>
                    <a:pt x="914933" y="39503"/>
                  </a:cubicBezTo>
                  <a:cubicBezTo>
                    <a:pt x="915340" y="39706"/>
                    <a:pt x="915543" y="40621"/>
                    <a:pt x="915543" y="42246"/>
                  </a:cubicBezTo>
                  <a:cubicBezTo>
                    <a:pt x="915746" y="44075"/>
                    <a:pt x="915848" y="46818"/>
                    <a:pt x="915848" y="50476"/>
                  </a:cubicBezTo>
                  <a:cubicBezTo>
                    <a:pt x="915441" y="54540"/>
                    <a:pt x="915035" y="57385"/>
                    <a:pt x="914629" y="59010"/>
                  </a:cubicBezTo>
                  <a:cubicBezTo>
                    <a:pt x="914222" y="61042"/>
                    <a:pt x="913003" y="62363"/>
                    <a:pt x="910971" y="62973"/>
                  </a:cubicBezTo>
                  <a:cubicBezTo>
                    <a:pt x="910768" y="62973"/>
                    <a:pt x="910565" y="63023"/>
                    <a:pt x="910361" y="63125"/>
                  </a:cubicBezTo>
                  <a:cubicBezTo>
                    <a:pt x="910158" y="63227"/>
                    <a:pt x="909853" y="63379"/>
                    <a:pt x="909447" y="63582"/>
                  </a:cubicBezTo>
                  <a:cubicBezTo>
                    <a:pt x="908431" y="63989"/>
                    <a:pt x="907618" y="63989"/>
                    <a:pt x="907009" y="63582"/>
                  </a:cubicBezTo>
                  <a:cubicBezTo>
                    <a:pt x="906602" y="63176"/>
                    <a:pt x="905840" y="62820"/>
                    <a:pt x="904723" y="62515"/>
                  </a:cubicBezTo>
                  <a:cubicBezTo>
                    <a:pt x="903605" y="62211"/>
                    <a:pt x="902741" y="61855"/>
                    <a:pt x="902132" y="61449"/>
                  </a:cubicBezTo>
                  <a:cubicBezTo>
                    <a:pt x="901929" y="60636"/>
                    <a:pt x="901624" y="59772"/>
                    <a:pt x="901217" y="58858"/>
                  </a:cubicBezTo>
                  <a:cubicBezTo>
                    <a:pt x="900811" y="57943"/>
                    <a:pt x="900405" y="56877"/>
                    <a:pt x="899998" y="55657"/>
                  </a:cubicBezTo>
                  <a:cubicBezTo>
                    <a:pt x="899795" y="55251"/>
                    <a:pt x="899490" y="54845"/>
                    <a:pt x="899084" y="54438"/>
                  </a:cubicBezTo>
                  <a:cubicBezTo>
                    <a:pt x="898677" y="54032"/>
                    <a:pt x="898271" y="53422"/>
                    <a:pt x="897865" y="52609"/>
                  </a:cubicBezTo>
                  <a:cubicBezTo>
                    <a:pt x="897255" y="52000"/>
                    <a:pt x="897052" y="51390"/>
                    <a:pt x="897255" y="50781"/>
                  </a:cubicBezTo>
                  <a:cubicBezTo>
                    <a:pt x="897458" y="50171"/>
                    <a:pt x="897560" y="49663"/>
                    <a:pt x="897560" y="49257"/>
                  </a:cubicBezTo>
                  <a:cubicBezTo>
                    <a:pt x="897763" y="48444"/>
                    <a:pt x="897966" y="47326"/>
                    <a:pt x="898169" y="45904"/>
                  </a:cubicBezTo>
                  <a:cubicBezTo>
                    <a:pt x="898373" y="44481"/>
                    <a:pt x="898474" y="42754"/>
                    <a:pt x="898474" y="40722"/>
                  </a:cubicBezTo>
                  <a:cubicBezTo>
                    <a:pt x="898677" y="40113"/>
                    <a:pt x="898982" y="39147"/>
                    <a:pt x="899389" y="37827"/>
                  </a:cubicBezTo>
                  <a:cubicBezTo>
                    <a:pt x="899795" y="36506"/>
                    <a:pt x="899998" y="35337"/>
                    <a:pt x="899998" y="34321"/>
                  </a:cubicBezTo>
                  <a:lnTo>
                    <a:pt x="899998" y="27921"/>
                  </a:lnTo>
                  <a:cubicBezTo>
                    <a:pt x="899998" y="27311"/>
                    <a:pt x="899897" y="26447"/>
                    <a:pt x="899693" y="25330"/>
                  </a:cubicBezTo>
                  <a:cubicBezTo>
                    <a:pt x="899490" y="24212"/>
                    <a:pt x="899287" y="23349"/>
                    <a:pt x="899084" y="22739"/>
                  </a:cubicBezTo>
                  <a:cubicBezTo>
                    <a:pt x="898677" y="21317"/>
                    <a:pt x="898068" y="19894"/>
                    <a:pt x="897255" y="18472"/>
                  </a:cubicBezTo>
                  <a:cubicBezTo>
                    <a:pt x="896849" y="16846"/>
                    <a:pt x="897255" y="15627"/>
                    <a:pt x="898474" y="14814"/>
                  </a:cubicBezTo>
                  <a:close/>
                  <a:moveTo>
                    <a:pt x="1778356" y="13595"/>
                  </a:moveTo>
                  <a:cubicBezTo>
                    <a:pt x="1778762" y="13595"/>
                    <a:pt x="1779372" y="13798"/>
                    <a:pt x="1780184" y="14205"/>
                  </a:cubicBezTo>
                  <a:lnTo>
                    <a:pt x="1785976" y="19386"/>
                  </a:lnTo>
                  <a:lnTo>
                    <a:pt x="1792072" y="25177"/>
                  </a:lnTo>
                  <a:lnTo>
                    <a:pt x="1799082" y="31883"/>
                  </a:lnTo>
                  <a:cubicBezTo>
                    <a:pt x="1799692" y="32696"/>
                    <a:pt x="1800200" y="33458"/>
                    <a:pt x="1800606" y="34169"/>
                  </a:cubicBezTo>
                  <a:cubicBezTo>
                    <a:pt x="1801013" y="34880"/>
                    <a:pt x="1801419" y="35439"/>
                    <a:pt x="1801825" y="35845"/>
                  </a:cubicBezTo>
                  <a:lnTo>
                    <a:pt x="1803654" y="38284"/>
                  </a:lnTo>
                  <a:cubicBezTo>
                    <a:pt x="1804061" y="39097"/>
                    <a:pt x="1804162" y="39503"/>
                    <a:pt x="1803959" y="39503"/>
                  </a:cubicBezTo>
                  <a:lnTo>
                    <a:pt x="1801521" y="42551"/>
                  </a:lnTo>
                  <a:cubicBezTo>
                    <a:pt x="1801114" y="42957"/>
                    <a:pt x="1800758" y="43262"/>
                    <a:pt x="1800454" y="43465"/>
                  </a:cubicBezTo>
                  <a:cubicBezTo>
                    <a:pt x="1800149" y="43669"/>
                    <a:pt x="1799895" y="43872"/>
                    <a:pt x="1799692" y="44075"/>
                  </a:cubicBezTo>
                  <a:cubicBezTo>
                    <a:pt x="1795628" y="48139"/>
                    <a:pt x="1793596" y="50171"/>
                    <a:pt x="1793596" y="50171"/>
                  </a:cubicBezTo>
                  <a:cubicBezTo>
                    <a:pt x="1792376" y="51593"/>
                    <a:pt x="1790446" y="52609"/>
                    <a:pt x="1787804" y="53219"/>
                  </a:cubicBezTo>
                  <a:cubicBezTo>
                    <a:pt x="1786788" y="53422"/>
                    <a:pt x="1785773" y="53727"/>
                    <a:pt x="1784757" y="54133"/>
                  </a:cubicBezTo>
                  <a:cubicBezTo>
                    <a:pt x="1783740" y="54540"/>
                    <a:pt x="1782928" y="54845"/>
                    <a:pt x="1782318" y="55048"/>
                  </a:cubicBezTo>
                  <a:cubicBezTo>
                    <a:pt x="1781912" y="55048"/>
                    <a:pt x="1781708" y="55048"/>
                    <a:pt x="1781708" y="55048"/>
                  </a:cubicBezTo>
                  <a:cubicBezTo>
                    <a:pt x="1781099" y="54845"/>
                    <a:pt x="1780388" y="55048"/>
                    <a:pt x="1779575" y="55657"/>
                  </a:cubicBezTo>
                  <a:cubicBezTo>
                    <a:pt x="1778762" y="56267"/>
                    <a:pt x="1778051" y="56572"/>
                    <a:pt x="1777441" y="56572"/>
                  </a:cubicBezTo>
                  <a:cubicBezTo>
                    <a:pt x="1775206" y="57181"/>
                    <a:pt x="1773784" y="57588"/>
                    <a:pt x="1773174" y="57791"/>
                  </a:cubicBezTo>
                  <a:cubicBezTo>
                    <a:pt x="1772565" y="57994"/>
                    <a:pt x="1771955" y="58248"/>
                    <a:pt x="1771345" y="58553"/>
                  </a:cubicBezTo>
                  <a:cubicBezTo>
                    <a:pt x="1770736" y="58858"/>
                    <a:pt x="1769923" y="59213"/>
                    <a:pt x="1768907" y="59620"/>
                  </a:cubicBezTo>
                  <a:cubicBezTo>
                    <a:pt x="1768704" y="59823"/>
                    <a:pt x="1768297" y="60026"/>
                    <a:pt x="1767688" y="60229"/>
                  </a:cubicBezTo>
                  <a:cubicBezTo>
                    <a:pt x="1767078" y="60433"/>
                    <a:pt x="1766570" y="60534"/>
                    <a:pt x="1766164" y="60534"/>
                  </a:cubicBezTo>
                  <a:cubicBezTo>
                    <a:pt x="1765351" y="60737"/>
                    <a:pt x="1764437" y="61093"/>
                    <a:pt x="1763421" y="61601"/>
                  </a:cubicBezTo>
                  <a:cubicBezTo>
                    <a:pt x="1762404" y="62109"/>
                    <a:pt x="1761592" y="62465"/>
                    <a:pt x="1760982" y="62668"/>
                  </a:cubicBezTo>
                  <a:cubicBezTo>
                    <a:pt x="1760373" y="62871"/>
                    <a:pt x="1759052" y="63277"/>
                    <a:pt x="1757020" y="63887"/>
                  </a:cubicBezTo>
                  <a:cubicBezTo>
                    <a:pt x="1754988" y="64497"/>
                    <a:pt x="1753159" y="64903"/>
                    <a:pt x="1751533" y="65106"/>
                  </a:cubicBezTo>
                  <a:lnTo>
                    <a:pt x="1745133" y="66021"/>
                  </a:lnTo>
                  <a:cubicBezTo>
                    <a:pt x="1743304" y="66427"/>
                    <a:pt x="1741780" y="66021"/>
                    <a:pt x="1740561" y="64801"/>
                  </a:cubicBezTo>
                  <a:lnTo>
                    <a:pt x="1739037" y="64192"/>
                  </a:lnTo>
                  <a:cubicBezTo>
                    <a:pt x="1740865" y="63582"/>
                    <a:pt x="1742592" y="62922"/>
                    <a:pt x="1744218" y="62211"/>
                  </a:cubicBezTo>
                  <a:cubicBezTo>
                    <a:pt x="1745844" y="61499"/>
                    <a:pt x="1747368" y="60839"/>
                    <a:pt x="1748790" y="60229"/>
                  </a:cubicBezTo>
                  <a:cubicBezTo>
                    <a:pt x="1750212" y="59823"/>
                    <a:pt x="1752143" y="58807"/>
                    <a:pt x="1754581" y="57181"/>
                  </a:cubicBezTo>
                  <a:cubicBezTo>
                    <a:pt x="1755597" y="56572"/>
                    <a:pt x="1756766" y="55911"/>
                    <a:pt x="1758087" y="55200"/>
                  </a:cubicBezTo>
                  <a:cubicBezTo>
                    <a:pt x="1759407" y="54489"/>
                    <a:pt x="1760474" y="53829"/>
                    <a:pt x="1761287" y="53219"/>
                  </a:cubicBezTo>
                  <a:lnTo>
                    <a:pt x="1768907" y="48037"/>
                  </a:lnTo>
                  <a:cubicBezTo>
                    <a:pt x="1770126" y="47021"/>
                    <a:pt x="1771447" y="45955"/>
                    <a:pt x="1772869" y="44837"/>
                  </a:cubicBezTo>
                  <a:cubicBezTo>
                    <a:pt x="1774292" y="43719"/>
                    <a:pt x="1775714" y="42449"/>
                    <a:pt x="1777137" y="41027"/>
                  </a:cubicBezTo>
                  <a:lnTo>
                    <a:pt x="1784452" y="32493"/>
                  </a:lnTo>
                  <a:cubicBezTo>
                    <a:pt x="1785468" y="31477"/>
                    <a:pt x="1785468" y="30461"/>
                    <a:pt x="1784452" y="29445"/>
                  </a:cubicBezTo>
                  <a:cubicBezTo>
                    <a:pt x="1784045" y="28835"/>
                    <a:pt x="1783182" y="27159"/>
                    <a:pt x="1781861" y="24415"/>
                  </a:cubicBezTo>
                  <a:cubicBezTo>
                    <a:pt x="1780540" y="21672"/>
                    <a:pt x="1778965" y="19183"/>
                    <a:pt x="1777137" y="16948"/>
                  </a:cubicBezTo>
                  <a:cubicBezTo>
                    <a:pt x="1777137" y="16745"/>
                    <a:pt x="1776730" y="16237"/>
                    <a:pt x="1775917" y="15424"/>
                  </a:cubicBezTo>
                  <a:cubicBezTo>
                    <a:pt x="1775105" y="14611"/>
                    <a:pt x="1774698" y="14205"/>
                    <a:pt x="1774698" y="14205"/>
                  </a:cubicBezTo>
                  <a:cubicBezTo>
                    <a:pt x="1776730" y="13798"/>
                    <a:pt x="1777949" y="13595"/>
                    <a:pt x="1778356" y="13595"/>
                  </a:cubicBezTo>
                  <a:close/>
                  <a:moveTo>
                    <a:pt x="949681" y="13595"/>
                  </a:moveTo>
                  <a:cubicBezTo>
                    <a:pt x="950087" y="13595"/>
                    <a:pt x="950697" y="13798"/>
                    <a:pt x="951509" y="14205"/>
                  </a:cubicBezTo>
                  <a:lnTo>
                    <a:pt x="957301" y="19386"/>
                  </a:lnTo>
                  <a:lnTo>
                    <a:pt x="963397" y="25177"/>
                  </a:lnTo>
                  <a:lnTo>
                    <a:pt x="970407" y="31883"/>
                  </a:lnTo>
                  <a:cubicBezTo>
                    <a:pt x="971017" y="32696"/>
                    <a:pt x="971525" y="33458"/>
                    <a:pt x="971931" y="34169"/>
                  </a:cubicBezTo>
                  <a:cubicBezTo>
                    <a:pt x="972337" y="34880"/>
                    <a:pt x="972744" y="35439"/>
                    <a:pt x="973150" y="35845"/>
                  </a:cubicBezTo>
                  <a:lnTo>
                    <a:pt x="974979" y="38284"/>
                  </a:lnTo>
                  <a:cubicBezTo>
                    <a:pt x="975385" y="39097"/>
                    <a:pt x="975487" y="39503"/>
                    <a:pt x="975284" y="39503"/>
                  </a:cubicBezTo>
                  <a:lnTo>
                    <a:pt x="972845" y="42551"/>
                  </a:lnTo>
                  <a:cubicBezTo>
                    <a:pt x="972439" y="42957"/>
                    <a:pt x="972083" y="43262"/>
                    <a:pt x="971779" y="43465"/>
                  </a:cubicBezTo>
                  <a:cubicBezTo>
                    <a:pt x="971474" y="43669"/>
                    <a:pt x="971220" y="43872"/>
                    <a:pt x="971017" y="44075"/>
                  </a:cubicBezTo>
                  <a:cubicBezTo>
                    <a:pt x="966953" y="48139"/>
                    <a:pt x="964921" y="50171"/>
                    <a:pt x="964921" y="50171"/>
                  </a:cubicBezTo>
                  <a:cubicBezTo>
                    <a:pt x="963701" y="51593"/>
                    <a:pt x="961771" y="52609"/>
                    <a:pt x="959129" y="53219"/>
                  </a:cubicBezTo>
                  <a:cubicBezTo>
                    <a:pt x="958113" y="53422"/>
                    <a:pt x="957097" y="53727"/>
                    <a:pt x="956081" y="54133"/>
                  </a:cubicBezTo>
                  <a:cubicBezTo>
                    <a:pt x="955065" y="54540"/>
                    <a:pt x="954253" y="54845"/>
                    <a:pt x="953643" y="55048"/>
                  </a:cubicBezTo>
                  <a:cubicBezTo>
                    <a:pt x="953237" y="55048"/>
                    <a:pt x="953033" y="55048"/>
                    <a:pt x="953033" y="55048"/>
                  </a:cubicBezTo>
                  <a:cubicBezTo>
                    <a:pt x="952424" y="54845"/>
                    <a:pt x="951713" y="55048"/>
                    <a:pt x="950900" y="55657"/>
                  </a:cubicBezTo>
                  <a:cubicBezTo>
                    <a:pt x="950087" y="56267"/>
                    <a:pt x="949376" y="56572"/>
                    <a:pt x="948766" y="56572"/>
                  </a:cubicBezTo>
                  <a:cubicBezTo>
                    <a:pt x="946531" y="57181"/>
                    <a:pt x="945109" y="57588"/>
                    <a:pt x="944499" y="57791"/>
                  </a:cubicBezTo>
                  <a:cubicBezTo>
                    <a:pt x="943889" y="57994"/>
                    <a:pt x="943280" y="58248"/>
                    <a:pt x="942670" y="58553"/>
                  </a:cubicBezTo>
                  <a:cubicBezTo>
                    <a:pt x="942061" y="58858"/>
                    <a:pt x="941248" y="59213"/>
                    <a:pt x="940232" y="59620"/>
                  </a:cubicBezTo>
                  <a:cubicBezTo>
                    <a:pt x="940029" y="59823"/>
                    <a:pt x="939622" y="60026"/>
                    <a:pt x="939013" y="60229"/>
                  </a:cubicBezTo>
                  <a:cubicBezTo>
                    <a:pt x="938403" y="60433"/>
                    <a:pt x="937895" y="60534"/>
                    <a:pt x="937489" y="60534"/>
                  </a:cubicBezTo>
                  <a:cubicBezTo>
                    <a:pt x="936676" y="60737"/>
                    <a:pt x="935761" y="61093"/>
                    <a:pt x="934745" y="61601"/>
                  </a:cubicBezTo>
                  <a:cubicBezTo>
                    <a:pt x="933729" y="62109"/>
                    <a:pt x="932917" y="62465"/>
                    <a:pt x="932307" y="62668"/>
                  </a:cubicBezTo>
                  <a:cubicBezTo>
                    <a:pt x="931697" y="62871"/>
                    <a:pt x="930377" y="63277"/>
                    <a:pt x="928345" y="63887"/>
                  </a:cubicBezTo>
                  <a:cubicBezTo>
                    <a:pt x="926313" y="64497"/>
                    <a:pt x="924484" y="64903"/>
                    <a:pt x="922858" y="65106"/>
                  </a:cubicBezTo>
                  <a:lnTo>
                    <a:pt x="916457" y="66021"/>
                  </a:lnTo>
                  <a:cubicBezTo>
                    <a:pt x="914629" y="66427"/>
                    <a:pt x="913105" y="66021"/>
                    <a:pt x="911885" y="64801"/>
                  </a:cubicBezTo>
                  <a:lnTo>
                    <a:pt x="910361" y="64192"/>
                  </a:lnTo>
                  <a:cubicBezTo>
                    <a:pt x="912190" y="63582"/>
                    <a:pt x="913917" y="62922"/>
                    <a:pt x="915543" y="62211"/>
                  </a:cubicBezTo>
                  <a:cubicBezTo>
                    <a:pt x="917169" y="61499"/>
                    <a:pt x="918693" y="60839"/>
                    <a:pt x="920115" y="60229"/>
                  </a:cubicBezTo>
                  <a:cubicBezTo>
                    <a:pt x="921537" y="59823"/>
                    <a:pt x="923468" y="58807"/>
                    <a:pt x="925906" y="57181"/>
                  </a:cubicBezTo>
                  <a:cubicBezTo>
                    <a:pt x="926922" y="56572"/>
                    <a:pt x="928091" y="55911"/>
                    <a:pt x="929411" y="55200"/>
                  </a:cubicBezTo>
                  <a:cubicBezTo>
                    <a:pt x="930732" y="54489"/>
                    <a:pt x="931799" y="53829"/>
                    <a:pt x="932612" y="53219"/>
                  </a:cubicBezTo>
                  <a:lnTo>
                    <a:pt x="940232" y="48037"/>
                  </a:lnTo>
                  <a:cubicBezTo>
                    <a:pt x="941451" y="47021"/>
                    <a:pt x="942772" y="45955"/>
                    <a:pt x="944194" y="44837"/>
                  </a:cubicBezTo>
                  <a:cubicBezTo>
                    <a:pt x="945617" y="43719"/>
                    <a:pt x="947039" y="42449"/>
                    <a:pt x="948461" y="41027"/>
                  </a:cubicBezTo>
                  <a:lnTo>
                    <a:pt x="955777" y="32493"/>
                  </a:lnTo>
                  <a:cubicBezTo>
                    <a:pt x="956793" y="31477"/>
                    <a:pt x="956793" y="30461"/>
                    <a:pt x="955777" y="29445"/>
                  </a:cubicBezTo>
                  <a:cubicBezTo>
                    <a:pt x="955370" y="28835"/>
                    <a:pt x="954507" y="27159"/>
                    <a:pt x="953186" y="24415"/>
                  </a:cubicBezTo>
                  <a:cubicBezTo>
                    <a:pt x="951865" y="21672"/>
                    <a:pt x="950290" y="19183"/>
                    <a:pt x="948461" y="16948"/>
                  </a:cubicBezTo>
                  <a:cubicBezTo>
                    <a:pt x="948461" y="16745"/>
                    <a:pt x="948055" y="16237"/>
                    <a:pt x="947242" y="15424"/>
                  </a:cubicBezTo>
                  <a:cubicBezTo>
                    <a:pt x="946429" y="14611"/>
                    <a:pt x="946023" y="14205"/>
                    <a:pt x="946023" y="14205"/>
                  </a:cubicBezTo>
                  <a:cubicBezTo>
                    <a:pt x="948055" y="13798"/>
                    <a:pt x="949274" y="13595"/>
                    <a:pt x="949681" y="13595"/>
                  </a:cubicBezTo>
                  <a:close/>
                  <a:moveTo>
                    <a:pt x="364617" y="31"/>
                  </a:moveTo>
                  <a:cubicBezTo>
                    <a:pt x="365227" y="-70"/>
                    <a:pt x="366141" y="82"/>
                    <a:pt x="367360" y="489"/>
                  </a:cubicBezTo>
                  <a:cubicBezTo>
                    <a:pt x="368173" y="692"/>
                    <a:pt x="368986" y="1200"/>
                    <a:pt x="369799" y="2013"/>
                  </a:cubicBezTo>
                  <a:cubicBezTo>
                    <a:pt x="370611" y="2825"/>
                    <a:pt x="371221" y="3435"/>
                    <a:pt x="371627" y="3841"/>
                  </a:cubicBezTo>
                  <a:cubicBezTo>
                    <a:pt x="373456" y="5467"/>
                    <a:pt x="375183" y="7194"/>
                    <a:pt x="376809" y="9023"/>
                  </a:cubicBezTo>
                  <a:lnTo>
                    <a:pt x="382295" y="14509"/>
                  </a:lnTo>
                  <a:cubicBezTo>
                    <a:pt x="383718" y="16135"/>
                    <a:pt x="384124" y="17761"/>
                    <a:pt x="383515" y="19386"/>
                  </a:cubicBezTo>
                  <a:cubicBezTo>
                    <a:pt x="383108" y="21621"/>
                    <a:pt x="382702" y="23044"/>
                    <a:pt x="382295" y="23653"/>
                  </a:cubicBezTo>
                  <a:cubicBezTo>
                    <a:pt x="382092" y="24873"/>
                    <a:pt x="381787" y="25939"/>
                    <a:pt x="381381" y="26854"/>
                  </a:cubicBezTo>
                  <a:cubicBezTo>
                    <a:pt x="380975" y="27768"/>
                    <a:pt x="380670" y="28530"/>
                    <a:pt x="380467" y="29140"/>
                  </a:cubicBezTo>
                  <a:cubicBezTo>
                    <a:pt x="376809" y="34220"/>
                    <a:pt x="374675" y="37166"/>
                    <a:pt x="374066" y="37979"/>
                  </a:cubicBezTo>
                  <a:cubicBezTo>
                    <a:pt x="371831" y="40621"/>
                    <a:pt x="369595" y="43465"/>
                    <a:pt x="367360" y="46513"/>
                  </a:cubicBezTo>
                  <a:lnTo>
                    <a:pt x="362483" y="52609"/>
                  </a:lnTo>
                  <a:cubicBezTo>
                    <a:pt x="362483" y="53219"/>
                    <a:pt x="362077" y="53727"/>
                    <a:pt x="361264" y="54133"/>
                  </a:cubicBezTo>
                  <a:lnTo>
                    <a:pt x="364007" y="55048"/>
                  </a:lnTo>
                  <a:cubicBezTo>
                    <a:pt x="364414" y="55251"/>
                    <a:pt x="368986" y="56978"/>
                    <a:pt x="377723" y="60229"/>
                  </a:cubicBezTo>
                  <a:lnTo>
                    <a:pt x="400279" y="69983"/>
                  </a:lnTo>
                  <a:lnTo>
                    <a:pt x="421005" y="78517"/>
                  </a:lnTo>
                  <a:cubicBezTo>
                    <a:pt x="423037" y="79330"/>
                    <a:pt x="425374" y="80092"/>
                    <a:pt x="428015" y="80803"/>
                  </a:cubicBezTo>
                  <a:cubicBezTo>
                    <a:pt x="430657" y="81515"/>
                    <a:pt x="432587" y="82073"/>
                    <a:pt x="433807" y="82480"/>
                  </a:cubicBezTo>
                  <a:cubicBezTo>
                    <a:pt x="437871" y="83902"/>
                    <a:pt x="442392" y="85071"/>
                    <a:pt x="447370" y="85985"/>
                  </a:cubicBezTo>
                  <a:cubicBezTo>
                    <a:pt x="452349" y="86899"/>
                    <a:pt x="455549" y="87458"/>
                    <a:pt x="456971" y="87661"/>
                  </a:cubicBezTo>
                  <a:cubicBezTo>
                    <a:pt x="460426" y="88677"/>
                    <a:pt x="462661" y="89693"/>
                    <a:pt x="463677" y="90709"/>
                  </a:cubicBezTo>
                  <a:cubicBezTo>
                    <a:pt x="464083" y="91116"/>
                    <a:pt x="464439" y="91370"/>
                    <a:pt x="464744" y="91471"/>
                  </a:cubicBezTo>
                  <a:cubicBezTo>
                    <a:pt x="465049" y="91573"/>
                    <a:pt x="465303" y="91624"/>
                    <a:pt x="465506" y="91624"/>
                  </a:cubicBezTo>
                  <a:cubicBezTo>
                    <a:pt x="466522" y="92030"/>
                    <a:pt x="467131" y="92487"/>
                    <a:pt x="467335" y="92995"/>
                  </a:cubicBezTo>
                  <a:cubicBezTo>
                    <a:pt x="467538" y="93503"/>
                    <a:pt x="467233" y="94062"/>
                    <a:pt x="466420" y="94672"/>
                  </a:cubicBezTo>
                  <a:cubicBezTo>
                    <a:pt x="466420" y="94875"/>
                    <a:pt x="466369" y="95078"/>
                    <a:pt x="466268" y="95281"/>
                  </a:cubicBezTo>
                  <a:cubicBezTo>
                    <a:pt x="466166" y="95485"/>
                    <a:pt x="466217" y="95688"/>
                    <a:pt x="466420" y="95891"/>
                  </a:cubicBezTo>
                  <a:cubicBezTo>
                    <a:pt x="468046" y="97517"/>
                    <a:pt x="468859" y="99142"/>
                    <a:pt x="468859" y="100768"/>
                  </a:cubicBezTo>
                  <a:cubicBezTo>
                    <a:pt x="468452" y="103613"/>
                    <a:pt x="467335" y="105340"/>
                    <a:pt x="465506" y="105949"/>
                  </a:cubicBezTo>
                  <a:cubicBezTo>
                    <a:pt x="463880" y="106965"/>
                    <a:pt x="462051" y="107473"/>
                    <a:pt x="460019" y="107473"/>
                  </a:cubicBezTo>
                  <a:cubicBezTo>
                    <a:pt x="459003" y="107880"/>
                    <a:pt x="457886" y="107981"/>
                    <a:pt x="456667" y="107778"/>
                  </a:cubicBezTo>
                  <a:cubicBezTo>
                    <a:pt x="454228" y="107372"/>
                    <a:pt x="452603" y="107169"/>
                    <a:pt x="451790" y="107169"/>
                  </a:cubicBezTo>
                  <a:cubicBezTo>
                    <a:pt x="449961" y="107169"/>
                    <a:pt x="448386" y="107270"/>
                    <a:pt x="447065" y="107473"/>
                  </a:cubicBezTo>
                  <a:cubicBezTo>
                    <a:pt x="445745" y="107677"/>
                    <a:pt x="444576" y="107880"/>
                    <a:pt x="443560" y="108083"/>
                  </a:cubicBezTo>
                  <a:cubicBezTo>
                    <a:pt x="442341" y="108286"/>
                    <a:pt x="441071" y="108591"/>
                    <a:pt x="439750" y="108997"/>
                  </a:cubicBezTo>
                  <a:cubicBezTo>
                    <a:pt x="438429" y="109404"/>
                    <a:pt x="436956" y="109709"/>
                    <a:pt x="435331" y="109912"/>
                  </a:cubicBezTo>
                  <a:lnTo>
                    <a:pt x="430454" y="110826"/>
                  </a:lnTo>
                  <a:cubicBezTo>
                    <a:pt x="429641" y="110826"/>
                    <a:pt x="428879" y="110928"/>
                    <a:pt x="428168" y="111131"/>
                  </a:cubicBezTo>
                  <a:cubicBezTo>
                    <a:pt x="427457" y="111334"/>
                    <a:pt x="426796" y="111537"/>
                    <a:pt x="426187" y="111741"/>
                  </a:cubicBezTo>
                  <a:cubicBezTo>
                    <a:pt x="425374" y="111944"/>
                    <a:pt x="424256" y="112147"/>
                    <a:pt x="422834" y="112350"/>
                  </a:cubicBezTo>
                  <a:cubicBezTo>
                    <a:pt x="421411" y="112553"/>
                    <a:pt x="420091" y="112655"/>
                    <a:pt x="418871" y="112655"/>
                  </a:cubicBezTo>
                  <a:cubicBezTo>
                    <a:pt x="418262" y="112655"/>
                    <a:pt x="417551" y="112553"/>
                    <a:pt x="416738" y="112350"/>
                  </a:cubicBezTo>
                  <a:cubicBezTo>
                    <a:pt x="415925" y="112147"/>
                    <a:pt x="415011" y="112045"/>
                    <a:pt x="413995" y="112045"/>
                  </a:cubicBezTo>
                  <a:lnTo>
                    <a:pt x="414604" y="112045"/>
                  </a:lnTo>
                  <a:cubicBezTo>
                    <a:pt x="415823" y="112045"/>
                    <a:pt x="417144" y="111588"/>
                    <a:pt x="418567" y="110674"/>
                  </a:cubicBezTo>
                  <a:cubicBezTo>
                    <a:pt x="419989" y="109759"/>
                    <a:pt x="421107" y="109201"/>
                    <a:pt x="421919" y="108997"/>
                  </a:cubicBezTo>
                  <a:cubicBezTo>
                    <a:pt x="423342" y="107981"/>
                    <a:pt x="425475" y="106864"/>
                    <a:pt x="428320" y="105645"/>
                  </a:cubicBezTo>
                  <a:cubicBezTo>
                    <a:pt x="430149" y="104629"/>
                    <a:pt x="431775" y="103613"/>
                    <a:pt x="433197" y="102597"/>
                  </a:cubicBezTo>
                  <a:cubicBezTo>
                    <a:pt x="431571" y="102190"/>
                    <a:pt x="430251" y="101682"/>
                    <a:pt x="429235" y="101073"/>
                  </a:cubicBezTo>
                  <a:cubicBezTo>
                    <a:pt x="426593" y="99650"/>
                    <a:pt x="423443" y="98431"/>
                    <a:pt x="419786" y="97415"/>
                  </a:cubicBezTo>
                  <a:lnTo>
                    <a:pt x="412471" y="94672"/>
                  </a:lnTo>
                  <a:cubicBezTo>
                    <a:pt x="404546" y="91217"/>
                    <a:pt x="396824" y="86950"/>
                    <a:pt x="389306" y="81870"/>
                  </a:cubicBezTo>
                  <a:lnTo>
                    <a:pt x="371627" y="69678"/>
                  </a:lnTo>
                  <a:cubicBezTo>
                    <a:pt x="370002" y="68662"/>
                    <a:pt x="368325" y="67291"/>
                    <a:pt x="366598" y="65563"/>
                  </a:cubicBezTo>
                  <a:cubicBezTo>
                    <a:pt x="364871" y="63836"/>
                    <a:pt x="363499" y="62465"/>
                    <a:pt x="362483" y="61449"/>
                  </a:cubicBezTo>
                  <a:cubicBezTo>
                    <a:pt x="361671" y="60433"/>
                    <a:pt x="360655" y="59518"/>
                    <a:pt x="359435" y="58705"/>
                  </a:cubicBezTo>
                  <a:cubicBezTo>
                    <a:pt x="358623" y="57893"/>
                    <a:pt x="357810" y="57994"/>
                    <a:pt x="356997" y="59010"/>
                  </a:cubicBezTo>
                  <a:cubicBezTo>
                    <a:pt x="355168" y="61245"/>
                    <a:pt x="352222" y="64598"/>
                    <a:pt x="348158" y="69069"/>
                  </a:cubicBezTo>
                  <a:lnTo>
                    <a:pt x="343586" y="74250"/>
                  </a:lnTo>
                  <a:cubicBezTo>
                    <a:pt x="342570" y="75673"/>
                    <a:pt x="340639" y="77806"/>
                    <a:pt x="337795" y="80651"/>
                  </a:cubicBezTo>
                  <a:lnTo>
                    <a:pt x="330784" y="88271"/>
                  </a:lnTo>
                  <a:cubicBezTo>
                    <a:pt x="326720" y="92741"/>
                    <a:pt x="322250" y="96907"/>
                    <a:pt x="317373" y="100768"/>
                  </a:cubicBezTo>
                  <a:cubicBezTo>
                    <a:pt x="312699" y="104832"/>
                    <a:pt x="308534" y="108794"/>
                    <a:pt x="304876" y="112655"/>
                  </a:cubicBezTo>
                  <a:cubicBezTo>
                    <a:pt x="304876" y="112655"/>
                    <a:pt x="302133" y="115093"/>
                    <a:pt x="296647" y="119970"/>
                  </a:cubicBezTo>
                  <a:lnTo>
                    <a:pt x="289941" y="126066"/>
                  </a:lnTo>
                  <a:lnTo>
                    <a:pt x="284759" y="130943"/>
                  </a:lnTo>
                  <a:cubicBezTo>
                    <a:pt x="284353" y="131146"/>
                    <a:pt x="283997" y="131553"/>
                    <a:pt x="283693" y="132162"/>
                  </a:cubicBezTo>
                  <a:cubicBezTo>
                    <a:pt x="283388" y="132772"/>
                    <a:pt x="283134" y="133178"/>
                    <a:pt x="282931" y="133381"/>
                  </a:cubicBezTo>
                  <a:cubicBezTo>
                    <a:pt x="282524" y="133585"/>
                    <a:pt x="282016" y="133991"/>
                    <a:pt x="281407" y="134601"/>
                  </a:cubicBezTo>
                  <a:cubicBezTo>
                    <a:pt x="280797" y="135210"/>
                    <a:pt x="280086" y="135515"/>
                    <a:pt x="279273" y="135515"/>
                  </a:cubicBezTo>
                  <a:cubicBezTo>
                    <a:pt x="278663" y="135515"/>
                    <a:pt x="278359" y="135617"/>
                    <a:pt x="278359" y="135820"/>
                  </a:cubicBezTo>
                  <a:cubicBezTo>
                    <a:pt x="276530" y="137445"/>
                    <a:pt x="274396" y="138258"/>
                    <a:pt x="271958" y="138258"/>
                  </a:cubicBezTo>
                  <a:cubicBezTo>
                    <a:pt x="270535" y="138258"/>
                    <a:pt x="269519" y="138157"/>
                    <a:pt x="268910" y="137953"/>
                  </a:cubicBezTo>
                  <a:cubicBezTo>
                    <a:pt x="267894" y="137750"/>
                    <a:pt x="267233" y="137395"/>
                    <a:pt x="266929" y="136887"/>
                  </a:cubicBezTo>
                  <a:cubicBezTo>
                    <a:pt x="266624" y="136379"/>
                    <a:pt x="266471" y="135718"/>
                    <a:pt x="266471" y="134905"/>
                  </a:cubicBezTo>
                  <a:cubicBezTo>
                    <a:pt x="266471" y="134499"/>
                    <a:pt x="266370" y="133889"/>
                    <a:pt x="266167" y="133077"/>
                  </a:cubicBezTo>
                  <a:cubicBezTo>
                    <a:pt x="265963" y="132264"/>
                    <a:pt x="266167" y="131553"/>
                    <a:pt x="266776" y="130943"/>
                  </a:cubicBezTo>
                  <a:cubicBezTo>
                    <a:pt x="266979" y="130537"/>
                    <a:pt x="267030" y="130079"/>
                    <a:pt x="266929" y="129571"/>
                  </a:cubicBezTo>
                  <a:cubicBezTo>
                    <a:pt x="266827" y="129063"/>
                    <a:pt x="266776" y="128606"/>
                    <a:pt x="266776" y="128200"/>
                  </a:cubicBezTo>
                  <a:lnTo>
                    <a:pt x="267081" y="128200"/>
                  </a:lnTo>
                  <a:cubicBezTo>
                    <a:pt x="266471" y="127590"/>
                    <a:pt x="266167" y="126981"/>
                    <a:pt x="266167" y="126371"/>
                  </a:cubicBezTo>
                  <a:cubicBezTo>
                    <a:pt x="266167" y="125355"/>
                    <a:pt x="266471" y="124441"/>
                    <a:pt x="267081" y="123628"/>
                  </a:cubicBezTo>
                  <a:cubicBezTo>
                    <a:pt x="268503" y="119564"/>
                    <a:pt x="269621" y="116821"/>
                    <a:pt x="270434" y="115398"/>
                  </a:cubicBezTo>
                  <a:cubicBezTo>
                    <a:pt x="270637" y="114992"/>
                    <a:pt x="270993" y="114382"/>
                    <a:pt x="271501" y="113569"/>
                  </a:cubicBezTo>
                  <a:cubicBezTo>
                    <a:pt x="272009" y="112757"/>
                    <a:pt x="272567" y="112350"/>
                    <a:pt x="273177" y="112350"/>
                  </a:cubicBezTo>
                  <a:cubicBezTo>
                    <a:pt x="274599" y="111944"/>
                    <a:pt x="275717" y="111283"/>
                    <a:pt x="276530" y="110369"/>
                  </a:cubicBezTo>
                  <a:cubicBezTo>
                    <a:pt x="277343" y="109455"/>
                    <a:pt x="277952" y="108794"/>
                    <a:pt x="278359" y="108388"/>
                  </a:cubicBezTo>
                  <a:lnTo>
                    <a:pt x="292989" y="94977"/>
                  </a:lnTo>
                  <a:cubicBezTo>
                    <a:pt x="301117" y="87661"/>
                    <a:pt x="307213" y="81972"/>
                    <a:pt x="311277" y="77908"/>
                  </a:cubicBezTo>
                  <a:cubicBezTo>
                    <a:pt x="318999" y="70186"/>
                    <a:pt x="322859" y="66325"/>
                    <a:pt x="322859" y="66325"/>
                  </a:cubicBezTo>
                  <a:cubicBezTo>
                    <a:pt x="330581" y="58604"/>
                    <a:pt x="334442" y="54743"/>
                    <a:pt x="334442" y="54743"/>
                  </a:cubicBezTo>
                  <a:cubicBezTo>
                    <a:pt x="337896" y="51492"/>
                    <a:pt x="344195" y="44583"/>
                    <a:pt x="353339" y="34017"/>
                  </a:cubicBezTo>
                  <a:cubicBezTo>
                    <a:pt x="359639" y="26092"/>
                    <a:pt x="363499" y="21215"/>
                    <a:pt x="364922" y="19386"/>
                  </a:cubicBezTo>
                  <a:cubicBezTo>
                    <a:pt x="366547" y="17151"/>
                    <a:pt x="367563" y="15017"/>
                    <a:pt x="367970" y="12985"/>
                  </a:cubicBezTo>
                  <a:cubicBezTo>
                    <a:pt x="368173" y="12579"/>
                    <a:pt x="368275" y="11969"/>
                    <a:pt x="368275" y="11157"/>
                  </a:cubicBezTo>
                  <a:cubicBezTo>
                    <a:pt x="368275" y="9937"/>
                    <a:pt x="368173" y="8921"/>
                    <a:pt x="367970" y="8109"/>
                  </a:cubicBezTo>
                  <a:cubicBezTo>
                    <a:pt x="367767" y="7296"/>
                    <a:pt x="367563" y="6585"/>
                    <a:pt x="367360" y="5975"/>
                  </a:cubicBezTo>
                  <a:cubicBezTo>
                    <a:pt x="366547" y="4756"/>
                    <a:pt x="365938" y="3638"/>
                    <a:pt x="365531" y="2622"/>
                  </a:cubicBezTo>
                  <a:cubicBezTo>
                    <a:pt x="364719" y="1809"/>
                    <a:pt x="364007" y="1403"/>
                    <a:pt x="363398" y="1403"/>
                  </a:cubicBezTo>
                  <a:cubicBezTo>
                    <a:pt x="363601" y="590"/>
                    <a:pt x="364007" y="133"/>
                    <a:pt x="364617" y="31"/>
                  </a:cubicBezTo>
                  <a:close/>
                </a:path>
              </a:pathLst>
            </a:custGeom>
            <a:solidFill>
              <a:srgbClr val="0B5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9994" y="592747"/>
              <a:ext cx="2161951" cy="109611"/>
            </a:xfrm>
            <a:custGeom>
              <a:avLst/>
              <a:gdLst/>
              <a:ahLst/>
              <a:cxnLst/>
              <a:rect l="l" t="t" r="r" b="b"/>
              <a:pathLst>
                <a:path w="2161951" h="109611">
                  <a:moveTo>
                    <a:pt x="2064841" y="85650"/>
                  </a:moveTo>
                  <a:cubicBezTo>
                    <a:pt x="2061021" y="87138"/>
                    <a:pt x="2058429" y="88738"/>
                    <a:pt x="2057065" y="90450"/>
                  </a:cubicBezTo>
                  <a:cubicBezTo>
                    <a:pt x="2055700" y="92161"/>
                    <a:pt x="2055018" y="94009"/>
                    <a:pt x="2055018" y="95994"/>
                  </a:cubicBezTo>
                  <a:cubicBezTo>
                    <a:pt x="2055018" y="98573"/>
                    <a:pt x="2056383" y="100917"/>
                    <a:pt x="2059111" y="103026"/>
                  </a:cubicBezTo>
                  <a:cubicBezTo>
                    <a:pt x="2061840" y="105134"/>
                    <a:pt x="2066205" y="106188"/>
                    <a:pt x="2072208" y="106188"/>
                  </a:cubicBezTo>
                  <a:cubicBezTo>
                    <a:pt x="2077169" y="106188"/>
                    <a:pt x="2080766" y="105283"/>
                    <a:pt x="2082998" y="103472"/>
                  </a:cubicBezTo>
                  <a:cubicBezTo>
                    <a:pt x="2085231" y="101662"/>
                    <a:pt x="2086347" y="99541"/>
                    <a:pt x="2086347" y="97110"/>
                  </a:cubicBezTo>
                  <a:cubicBezTo>
                    <a:pt x="2086347" y="94927"/>
                    <a:pt x="2085317" y="93154"/>
                    <a:pt x="2083259" y="91789"/>
                  </a:cubicBezTo>
                  <a:cubicBezTo>
                    <a:pt x="2081200" y="90425"/>
                    <a:pt x="2077268" y="89024"/>
                    <a:pt x="2071464" y="87585"/>
                  </a:cubicBezTo>
                  <a:cubicBezTo>
                    <a:pt x="2068735" y="86841"/>
                    <a:pt x="2066528" y="86196"/>
                    <a:pt x="2064841" y="85650"/>
                  </a:cubicBezTo>
                  <a:close/>
                  <a:moveTo>
                    <a:pt x="1467371" y="42267"/>
                  </a:moveTo>
                  <a:lnTo>
                    <a:pt x="1457027" y="78358"/>
                  </a:lnTo>
                  <a:cubicBezTo>
                    <a:pt x="1459011" y="78457"/>
                    <a:pt x="1460500" y="78506"/>
                    <a:pt x="1461492" y="78506"/>
                  </a:cubicBezTo>
                  <a:cubicBezTo>
                    <a:pt x="1470422" y="78506"/>
                    <a:pt x="1476623" y="76026"/>
                    <a:pt x="1480095" y="71065"/>
                  </a:cubicBezTo>
                  <a:cubicBezTo>
                    <a:pt x="1483568" y="66104"/>
                    <a:pt x="1485304" y="60771"/>
                    <a:pt x="1485304" y="55066"/>
                  </a:cubicBezTo>
                  <a:cubicBezTo>
                    <a:pt x="1485304" y="52387"/>
                    <a:pt x="1484635" y="49993"/>
                    <a:pt x="1483295" y="47885"/>
                  </a:cubicBezTo>
                  <a:cubicBezTo>
                    <a:pt x="1481956" y="45777"/>
                    <a:pt x="1480219" y="44313"/>
                    <a:pt x="1478086" y="43495"/>
                  </a:cubicBezTo>
                  <a:cubicBezTo>
                    <a:pt x="1475953" y="42676"/>
                    <a:pt x="1472381" y="42267"/>
                    <a:pt x="1467371" y="42267"/>
                  </a:cubicBezTo>
                  <a:close/>
                  <a:moveTo>
                    <a:pt x="1687636" y="31551"/>
                  </a:moveTo>
                  <a:cubicBezTo>
                    <a:pt x="1685701" y="31551"/>
                    <a:pt x="1683543" y="32891"/>
                    <a:pt x="1681162" y="35569"/>
                  </a:cubicBezTo>
                  <a:cubicBezTo>
                    <a:pt x="1676797" y="40431"/>
                    <a:pt x="1673150" y="47749"/>
                    <a:pt x="1670223" y="57522"/>
                  </a:cubicBezTo>
                  <a:cubicBezTo>
                    <a:pt x="1673746" y="57026"/>
                    <a:pt x="1676474" y="56331"/>
                    <a:pt x="1678409" y="55438"/>
                  </a:cubicBezTo>
                  <a:cubicBezTo>
                    <a:pt x="1680344" y="54545"/>
                    <a:pt x="1682241" y="53106"/>
                    <a:pt x="1684102" y="51122"/>
                  </a:cubicBezTo>
                  <a:cubicBezTo>
                    <a:pt x="1685962" y="49138"/>
                    <a:pt x="1687562" y="46632"/>
                    <a:pt x="1688901" y="43606"/>
                  </a:cubicBezTo>
                  <a:cubicBezTo>
                    <a:pt x="1690241" y="40580"/>
                    <a:pt x="1690910" y="37752"/>
                    <a:pt x="1690910" y="35123"/>
                  </a:cubicBezTo>
                  <a:cubicBezTo>
                    <a:pt x="1690910" y="34032"/>
                    <a:pt x="1690600" y="33163"/>
                    <a:pt x="1689980" y="32518"/>
                  </a:cubicBezTo>
                  <a:cubicBezTo>
                    <a:pt x="1689360" y="31874"/>
                    <a:pt x="1688579" y="31551"/>
                    <a:pt x="1687636" y="31551"/>
                  </a:cubicBezTo>
                  <a:close/>
                  <a:moveTo>
                    <a:pt x="1125661" y="31551"/>
                  </a:moveTo>
                  <a:cubicBezTo>
                    <a:pt x="1123726" y="31551"/>
                    <a:pt x="1121568" y="32891"/>
                    <a:pt x="1119187" y="35569"/>
                  </a:cubicBezTo>
                  <a:cubicBezTo>
                    <a:pt x="1114822" y="40431"/>
                    <a:pt x="1111175" y="47749"/>
                    <a:pt x="1108248" y="57522"/>
                  </a:cubicBezTo>
                  <a:cubicBezTo>
                    <a:pt x="1111771" y="57026"/>
                    <a:pt x="1114499" y="56331"/>
                    <a:pt x="1116434" y="55438"/>
                  </a:cubicBezTo>
                  <a:cubicBezTo>
                    <a:pt x="1118369" y="54545"/>
                    <a:pt x="1120266" y="53106"/>
                    <a:pt x="1122126" y="51122"/>
                  </a:cubicBezTo>
                  <a:cubicBezTo>
                    <a:pt x="1123987" y="49138"/>
                    <a:pt x="1125587" y="46632"/>
                    <a:pt x="1126926" y="43606"/>
                  </a:cubicBezTo>
                  <a:cubicBezTo>
                    <a:pt x="1128266" y="40580"/>
                    <a:pt x="1128935" y="37752"/>
                    <a:pt x="1128935" y="35123"/>
                  </a:cubicBezTo>
                  <a:cubicBezTo>
                    <a:pt x="1128935" y="34032"/>
                    <a:pt x="1128625" y="33163"/>
                    <a:pt x="1128005" y="32518"/>
                  </a:cubicBezTo>
                  <a:cubicBezTo>
                    <a:pt x="1127385" y="31874"/>
                    <a:pt x="1126604" y="31551"/>
                    <a:pt x="1125661" y="31551"/>
                  </a:cubicBezTo>
                  <a:close/>
                  <a:moveTo>
                    <a:pt x="944686" y="31551"/>
                  </a:moveTo>
                  <a:cubicBezTo>
                    <a:pt x="942751" y="31551"/>
                    <a:pt x="940593" y="32891"/>
                    <a:pt x="938212" y="35569"/>
                  </a:cubicBezTo>
                  <a:cubicBezTo>
                    <a:pt x="933847" y="40431"/>
                    <a:pt x="930200" y="47749"/>
                    <a:pt x="927273" y="57522"/>
                  </a:cubicBezTo>
                  <a:cubicBezTo>
                    <a:pt x="930796" y="57026"/>
                    <a:pt x="933524" y="56331"/>
                    <a:pt x="935459" y="55438"/>
                  </a:cubicBezTo>
                  <a:cubicBezTo>
                    <a:pt x="937394" y="54545"/>
                    <a:pt x="939291" y="53106"/>
                    <a:pt x="941152" y="51122"/>
                  </a:cubicBezTo>
                  <a:cubicBezTo>
                    <a:pt x="943012" y="49138"/>
                    <a:pt x="944612" y="46632"/>
                    <a:pt x="945951" y="43606"/>
                  </a:cubicBezTo>
                  <a:cubicBezTo>
                    <a:pt x="947291" y="40580"/>
                    <a:pt x="947960" y="37752"/>
                    <a:pt x="947960" y="35123"/>
                  </a:cubicBezTo>
                  <a:cubicBezTo>
                    <a:pt x="947960" y="34032"/>
                    <a:pt x="947650" y="33163"/>
                    <a:pt x="947030" y="32518"/>
                  </a:cubicBezTo>
                  <a:cubicBezTo>
                    <a:pt x="946410" y="31874"/>
                    <a:pt x="945629" y="31551"/>
                    <a:pt x="944686" y="31551"/>
                  </a:cubicBezTo>
                  <a:close/>
                  <a:moveTo>
                    <a:pt x="706561" y="31551"/>
                  </a:moveTo>
                  <a:cubicBezTo>
                    <a:pt x="704626" y="31551"/>
                    <a:pt x="702469" y="32891"/>
                    <a:pt x="700087" y="35569"/>
                  </a:cubicBezTo>
                  <a:cubicBezTo>
                    <a:pt x="695722" y="40431"/>
                    <a:pt x="692075" y="47749"/>
                    <a:pt x="689148" y="57522"/>
                  </a:cubicBezTo>
                  <a:cubicBezTo>
                    <a:pt x="692671" y="57026"/>
                    <a:pt x="695399" y="56331"/>
                    <a:pt x="697334" y="55438"/>
                  </a:cubicBezTo>
                  <a:cubicBezTo>
                    <a:pt x="699269" y="54545"/>
                    <a:pt x="701166" y="53106"/>
                    <a:pt x="703027" y="51122"/>
                  </a:cubicBezTo>
                  <a:cubicBezTo>
                    <a:pt x="704887" y="49138"/>
                    <a:pt x="706487" y="46632"/>
                    <a:pt x="707826" y="43606"/>
                  </a:cubicBezTo>
                  <a:cubicBezTo>
                    <a:pt x="709166" y="40580"/>
                    <a:pt x="709836" y="37752"/>
                    <a:pt x="709836" y="35123"/>
                  </a:cubicBezTo>
                  <a:cubicBezTo>
                    <a:pt x="709836" y="34032"/>
                    <a:pt x="709525" y="33163"/>
                    <a:pt x="708905" y="32518"/>
                  </a:cubicBezTo>
                  <a:cubicBezTo>
                    <a:pt x="708285" y="31874"/>
                    <a:pt x="707504" y="31551"/>
                    <a:pt x="706561" y="31551"/>
                  </a:cubicBezTo>
                  <a:close/>
                  <a:moveTo>
                    <a:pt x="1247551" y="31328"/>
                  </a:moveTo>
                  <a:cubicBezTo>
                    <a:pt x="1246311" y="31328"/>
                    <a:pt x="1245021" y="31923"/>
                    <a:pt x="1243682" y="33114"/>
                  </a:cubicBezTo>
                  <a:cubicBezTo>
                    <a:pt x="1241003" y="35594"/>
                    <a:pt x="1238113" y="40617"/>
                    <a:pt x="1235013" y="48183"/>
                  </a:cubicBezTo>
                  <a:cubicBezTo>
                    <a:pt x="1231912" y="55748"/>
                    <a:pt x="1230362" y="62284"/>
                    <a:pt x="1230362" y="67791"/>
                  </a:cubicBezTo>
                  <a:cubicBezTo>
                    <a:pt x="1230362" y="69924"/>
                    <a:pt x="1230709" y="71449"/>
                    <a:pt x="1231403" y="72367"/>
                  </a:cubicBezTo>
                  <a:cubicBezTo>
                    <a:pt x="1232098" y="73285"/>
                    <a:pt x="1232867" y="73744"/>
                    <a:pt x="1233710" y="73744"/>
                  </a:cubicBezTo>
                  <a:cubicBezTo>
                    <a:pt x="1235546" y="73744"/>
                    <a:pt x="1237381" y="72727"/>
                    <a:pt x="1239217" y="70693"/>
                  </a:cubicBezTo>
                  <a:cubicBezTo>
                    <a:pt x="1241846" y="67716"/>
                    <a:pt x="1244203" y="64095"/>
                    <a:pt x="1246286" y="59828"/>
                  </a:cubicBezTo>
                  <a:cubicBezTo>
                    <a:pt x="1250057" y="52337"/>
                    <a:pt x="1251942" y="45665"/>
                    <a:pt x="1251942" y="39811"/>
                  </a:cubicBezTo>
                  <a:cubicBezTo>
                    <a:pt x="1251942" y="36586"/>
                    <a:pt x="1251446" y="34255"/>
                    <a:pt x="1250453" y="32816"/>
                  </a:cubicBezTo>
                  <a:cubicBezTo>
                    <a:pt x="1249709" y="31824"/>
                    <a:pt x="1248742" y="31328"/>
                    <a:pt x="1247551" y="31328"/>
                  </a:cubicBezTo>
                  <a:close/>
                  <a:moveTo>
                    <a:pt x="1371972" y="31030"/>
                  </a:moveTo>
                  <a:cubicBezTo>
                    <a:pt x="1370682" y="31030"/>
                    <a:pt x="1369293" y="31675"/>
                    <a:pt x="1367805" y="32965"/>
                  </a:cubicBezTo>
                  <a:cubicBezTo>
                    <a:pt x="1364977" y="35545"/>
                    <a:pt x="1362013" y="40692"/>
                    <a:pt x="1358912" y="48406"/>
                  </a:cubicBezTo>
                  <a:cubicBezTo>
                    <a:pt x="1355812" y="56120"/>
                    <a:pt x="1354261" y="62631"/>
                    <a:pt x="1354261" y="67940"/>
                  </a:cubicBezTo>
                  <a:cubicBezTo>
                    <a:pt x="1354261" y="69825"/>
                    <a:pt x="1354596" y="71226"/>
                    <a:pt x="1355266" y="72144"/>
                  </a:cubicBezTo>
                  <a:cubicBezTo>
                    <a:pt x="1355936" y="73062"/>
                    <a:pt x="1356692" y="73521"/>
                    <a:pt x="1357535" y="73521"/>
                  </a:cubicBezTo>
                  <a:cubicBezTo>
                    <a:pt x="1358974" y="73521"/>
                    <a:pt x="1360388" y="72876"/>
                    <a:pt x="1361777" y="71586"/>
                  </a:cubicBezTo>
                  <a:cubicBezTo>
                    <a:pt x="1365151" y="68560"/>
                    <a:pt x="1368487" y="63351"/>
                    <a:pt x="1371786" y="55959"/>
                  </a:cubicBezTo>
                  <a:cubicBezTo>
                    <a:pt x="1375085" y="48567"/>
                    <a:pt x="1376734" y="42589"/>
                    <a:pt x="1376734" y="38025"/>
                  </a:cubicBezTo>
                  <a:cubicBezTo>
                    <a:pt x="1376734" y="35594"/>
                    <a:pt x="1376251" y="33821"/>
                    <a:pt x="1375283" y="32705"/>
                  </a:cubicBezTo>
                  <a:cubicBezTo>
                    <a:pt x="1374316" y="31588"/>
                    <a:pt x="1373212" y="31030"/>
                    <a:pt x="1371972" y="31030"/>
                  </a:cubicBezTo>
                  <a:close/>
                  <a:moveTo>
                    <a:pt x="2031280" y="30733"/>
                  </a:moveTo>
                  <a:cubicBezTo>
                    <a:pt x="2029147" y="30733"/>
                    <a:pt x="2027386" y="31353"/>
                    <a:pt x="2025997" y="32593"/>
                  </a:cubicBezTo>
                  <a:cubicBezTo>
                    <a:pt x="2023219" y="35123"/>
                    <a:pt x="2020069" y="41014"/>
                    <a:pt x="2016546" y="50266"/>
                  </a:cubicBezTo>
                  <a:cubicBezTo>
                    <a:pt x="2013024" y="59518"/>
                    <a:pt x="2011263" y="67865"/>
                    <a:pt x="2011263" y="75307"/>
                  </a:cubicBezTo>
                  <a:cubicBezTo>
                    <a:pt x="2011263" y="77142"/>
                    <a:pt x="2011821" y="78655"/>
                    <a:pt x="2012937" y="79846"/>
                  </a:cubicBezTo>
                  <a:cubicBezTo>
                    <a:pt x="2014053" y="81036"/>
                    <a:pt x="2015381" y="81632"/>
                    <a:pt x="2016918" y="81632"/>
                  </a:cubicBezTo>
                  <a:cubicBezTo>
                    <a:pt x="2018456" y="81632"/>
                    <a:pt x="2019821" y="81160"/>
                    <a:pt x="2021011" y="80218"/>
                  </a:cubicBezTo>
                  <a:cubicBezTo>
                    <a:pt x="2022797" y="78779"/>
                    <a:pt x="2024967" y="75555"/>
                    <a:pt x="2027522" y="70544"/>
                  </a:cubicBezTo>
                  <a:cubicBezTo>
                    <a:pt x="2030077" y="65534"/>
                    <a:pt x="2032173" y="60002"/>
                    <a:pt x="2033810" y="53950"/>
                  </a:cubicBezTo>
                  <a:cubicBezTo>
                    <a:pt x="2035448" y="47897"/>
                    <a:pt x="2036266" y="42341"/>
                    <a:pt x="2036266" y="37281"/>
                  </a:cubicBezTo>
                  <a:cubicBezTo>
                    <a:pt x="2036266" y="35197"/>
                    <a:pt x="2035758" y="33585"/>
                    <a:pt x="2034741" y="32444"/>
                  </a:cubicBezTo>
                  <a:cubicBezTo>
                    <a:pt x="2033724" y="31303"/>
                    <a:pt x="2032570" y="30733"/>
                    <a:pt x="2031280" y="30733"/>
                  </a:cubicBezTo>
                  <a:close/>
                  <a:moveTo>
                    <a:pt x="1936030" y="30733"/>
                  </a:moveTo>
                  <a:cubicBezTo>
                    <a:pt x="1933897" y="30733"/>
                    <a:pt x="1932136" y="31353"/>
                    <a:pt x="1930747" y="32593"/>
                  </a:cubicBezTo>
                  <a:cubicBezTo>
                    <a:pt x="1927969" y="35123"/>
                    <a:pt x="1924819" y="41014"/>
                    <a:pt x="1921296" y="50266"/>
                  </a:cubicBezTo>
                  <a:cubicBezTo>
                    <a:pt x="1917774" y="59518"/>
                    <a:pt x="1916013" y="67865"/>
                    <a:pt x="1916013" y="75307"/>
                  </a:cubicBezTo>
                  <a:cubicBezTo>
                    <a:pt x="1916013" y="77142"/>
                    <a:pt x="1916571" y="78655"/>
                    <a:pt x="1917687" y="79846"/>
                  </a:cubicBezTo>
                  <a:cubicBezTo>
                    <a:pt x="1918804" y="81036"/>
                    <a:pt x="1920131" y="81632"/>
                    <a:pt x="1921668" y="81632"/>
                  </a:cubicBezTo>
                  <a:cubicBezTo>
                    <a:pt x="1923206" y="81632"/>
                    <a:pt x="1924571" y="81160"/>
                    <a:pt x="1925761" y="80218"/>
                  </a:cubicBezTo>
                  <a:cubicBezTo>
                    <a:pt x="1927547" y="78779"/>
                    <a:pt x="1929718" y="75555"/>
                    <a:pt x="1932272" y="70544"/>
                  </a:cubicBezTo>
                  <a:cubicBezTo>
                    <a:pt x="1934827" y="65534"/>
                    <a:pt x="1936923" y="60002"/>
                    <a:pt x="1938560" y="53950"/>
                  </a:cubicBezTo>
                  <a:cubicBezTo>
                    <a:pt x="1940198" y="47897"/>
                    <a:pt x="1941016" y="42341"/>
                    <a:pt x="1941016" y="37281"/>
                  </a:cubicBezTo>
                  <a:cubicBezTo>
                    <a:pt x="1941016" y="35197"/>
                    <a:pt x="1940508" y="33585"/>
                    <a:pt x="1939491" y="32444"/>
                  </a:cubicBezTo>
                  <a:cubicBezTo>
                    <a:pt x="1938474" y="31303"/>
                    <a:pt x="1937320" y="30733"/>
                    <a:pt x="1936030" y="30733"/>
                  </a:cubicBezTo>
                  <a:close/>
                  <a:moveTo>
                    <a:pt x="1593130" y="30733"/>
                  </a:moveTo>
                  <a:cubicBezTo>
                    <a:pt x="1590997" y="30733"/>
                    <a:pt x="1589236" y="31353"/>
                    <a:pt x="1587847" y="32593"/>
                  </a:cubicBezTo>
                  <a:cubicBezTo>
                    <a:pt x="1585069" y="35123"/>
                    <a:pt x="1581919" y="41014"/>
                    <a:pt x="1578396" y="50266"/>
                  </a:cubicBezTo>
                  <a:cubicBezTo>
                    <a:pt x="1574874" y="59518"/>
                    <a:pt x="1573113" y="67865"/>
                    <a:pt x="1573113" y="75307"/>
                  </a:cubicBezTo>
                  <a:cubicBezTo>
                    <a:pt x="1573113" y="77142"/>
                    <a:pt x="1573671" y="78655"/>
                    <a:pt x="1574787" y="79846"/>
                  </a:cubicBezTo>
                  <a:cubicBezTo>
                    <a:pt x="1575904" y="81036"/>
                    <a:pt x="1577231" y="81632"/>
                    <a:pt x="1578768" y="81632"/>
                  </a:cubicBezTo>
                  <a:cubicBezTo>
                    <a:pt x="1580306" y="81632"/>
                    <a:pt x="1581671" y="81160"/>
                    <a:pt x="1582861" y="80218"/>
                  </a:cubicBezTo>
                  <a:cubicBezTo>
                    <a:pt x="1584647" y="78779"/>
                    <a:pt x="1586818" y="75555"/>
                    <a:pt x="1589372" y="70544"/>
                  </a:cubicBezTo>
                  <a:cubicBezTo>
                    <a:pt x="1591927" y="65534"/>
                    <a:pt x="1594023" y="60002"/>
                    <a:pt x="1595660" y="53950"/>
                  </a:cubicBezTo>
                  <a:cubicBezTo>
                    <a:pt x="1597298" y="47897"/>
                    <a:pt x="1598116" y="42341"/>
                    <a:pt x="1598116" y="37281"/>
                  </a:cubicBezTo>
                  <a:cubicBezTo>
                    <a:pt x="1598116" y="35197"/>
                    <a:pt x="1597608" y="33585"/>
                    <a:pt x="1596591" y="32444"/>
                  </a:cubicBezTo>
                  <a:cubicBezTo>
                    <a:pt x="1595574" y="31303"/>
                    <a:pt x="1594420" y="30733"/>
                    <a:pt x="1593130" y="30733"/>
                  </a:cubicBezTo>
                  <a:close/>
                  <a:moveTo>
                    <a:pt x="421555" y="30733"/>
                  </a:moveTo>
                  <a:cubicBezTo>
                    <a:pt x="419422" y="30733"/>
                    <a:pt x="417661" y="31353"/>
                    <a:pt x="416272" y="32593"/>
                  </a:cubicBezTo>
                  <a:cubicBezTo>
                    <a:pt x="413494" y="35123"/>
                    <a:pt x="410344" y="41014"/>
                    <a:pt x="406821" y="50266"/>
                  </a:cubicBezTo>
                  <a:cubicBezTo>
                    <a:pt x="403299" y="59518"/>
                    <a:pt x="401538" y="67865"/>
                    <a:pt x="401538" y="75307"/>
                  </a:cubicBezTo>
                  <a:cubicBezTo>
                    <a:pt x="401538" y="77142"/>
                    <a:pt x="402096" y="78655"/>
                    <a:pt x="403212" y="79846"/>
                  </a:cubicBezTo>
                  <a:cubicBezTo>
                    <a:pt x="404329" y="81036"/>
                    <a:pt x="405656" y="81632"/>
                    <a:pt x="407193" y="81632"/>
                  </a:cubicBezTo>
                  <a:cubicBezTo>
                    <a:pt x="408731" y="81632"/>
                    <a:pt x="410096" y="81160"/>
                    <a:pt x="411286" y="80218"/>
                  </a:cubicBezTo>
                  <a:cubicBezTo>
                    <a:pt x="413072" y="78779"/>
                    <a:pt x="415243" y="75555"/>
                    <a:pt x="417797" y="70544"/>
                  </a:cubicBezTo>
                  <a:cubicBezTo>
                    <a:pt x="420352" y="65534"/>
                    <a:pt x="422448" y="60002"/>
                    <a:pt x="424085" y="53950"/>
                  </a:cubicBezTo>
                  <a:cubicBezTo>
                    <a:pt x="425723" y="47897"/>
                    <a:pt x="426541" y="42341"/>
                    <a:pt x="426541" y="37281"/>
                  </a:cubicBezTo>
                  <a:cubicBezTo>
                    <a:pt x="426541" y="35197"/>
                    <a:pt x="426033" y="33585"/>
                    <a:pt x="425016" y="32444"/>
                  </a:cubicBezTo>
                  <a:cubicBezTo>
                    <a:pt x="423999" y="31303"/>
                    <a:pt x="422845" y="30733"/>
                    <a:pt x="421555" y="30733"/>
                  </a:cubicBezTo>
                  <a:close/>
                  <a:moveTo>
                    <a:pt x="288205" y="30733"/>
                  </a:moveTo>
                  <a:cubicBezTo>
                    <a:pt x="286072" y="30733"/>
                    <a:pt x="284311" y="31353"/>
                    <a:pt x="282922" y="32593"/>
                  </a:cubicBezTo>
                  <a:cubicBezTo>
                    <a:pt x="280144" y="35123"/>
                    <a:pt x="276994" y="41014"/>
                    <a:pt x="273471" y="50266"/>
                  </a:cubicBezTo>
                  <a:cubicBezTo>
                    <a:pt x="269949" y="59518"/>
                    <a:pt x="268188" y="67865"/>
                    <a:pt x="268188" y="75307"/>
                  </a:cubicBezTo>
                  <a:cubicBezTo>
                    <a:pt x="268188" y="77142"/>
                    <a:pt x="268746" y="78655"/>
                    <a:pt x="269862" y="79846"/>
                  </a:cubicBezTo>
                  <a:cubicBezTo>
                    <a:pt x="270978" y="81036"/>
                    <a:pt x="272306" y="81632"/>
                    <a:pt x="273843" y="81632"/>
                  </a:cubicBezTo>
                  <a:cubicBezTo>
                    <a:pt x="275381" y="81632"/>
                    <a:pt x="276746" y="81160"/>
                    <a:pt x="277936" y="80218"/>
                  </a:cubicBezTo>
                  <a:cubicBezTo>
                    <a:pt x="279722" y="78779"/>
                    <a:pt x="281893" y="75555"/>
                    <a:pt x="284447" y="70544"/>
                  </a:cubicBezTo>
                  <a:cubicBezTo>
                    <a:pt x="287002" y="65534"/>
                    <a:pt x="289098" y="60002"/>
                    <a:pt x="290735" y="53950"/>
                  </a:cubicBezTo>
                  <a:cubicBezTo>
                    <a:pt x="292373" y="47897"/>
                    <a:pt x="293191" y="42341"/>
                    <a:pt x="293191" y="37281"/>
                  </a:cubicBezTo>
                  <a:cubicBezTo>
                    <a:pt x="293191" y="35197"/>
                    <a:pt x="292683" y="33585"/>
                    <a:pt x="291666" y="32444"/>
                  </a:cubicBezTo>
                  <a:cubicBezTo>
                    <a:pt x="290649" y="31303"/>
                    <a:pt x="289495" y="30733"/>
                    <a:pt x="288205" y="30733"/>
                  </a:cubicBezTo>
                  <a:close/>
                  <a:moveTo>
                    <a:pt x="231055" y="30733"/>
                  </a:moveTo>
                  <a:cubicBezTo>
                    <a:pt x="228922" y="30733"/>
                    <a:pt x="227161" y="31353"/>
                    <a:pt x="225772" y="32593"/>
                  </a:cubicBezTo>
                  <a:cubicBezTo>
                    <a:pt x="222994" y="35123"/>
                    <a:pt x="219844" y="41014"/>
                    <a:pt x="216321" y="50266"/>
                  </a:cubicBezTo>
                  <a:cubicBezTo>
                    <a:pt x="212799" y="59518"/>
                    <a:pt x="211038" y="67865"/>
                    <a:pt x="211038" y="75307"/>
                  </a:cubicBezTo>
                  <a:cubicBezTo>
                    <a:pt x="211038" y="77142"/>
                    <a:pt x="211596" y="78655"/>
                    <a:pt x="212712" y="79846"/>
                  </a:cubicBezTo>
                  <a:cubicBezTo>
                    <a:pt x="213829" y="81036"/>
                    <a:pt x="215156" y="81632"/>
                    <a:pt x="216693" y="81632"/>
                  </a:cubicBezTo>
                  <a:cubicBezTo>
                    <a:pt x="218231" y="81632"/>
                    <a:pt x="219596" y="81160"/>
                    <a:pt x="220786" y="80218"/>
                  </a:cubicBezTo>
                  <a:cubicBezTo>
                    <a:pt x="222572" y="78779"/>
                    <a:pt x="224743" y="75555"/>
                    <a:pt x="227297" y="70544"/>
                  </a:cubicBezTo>
                  <a:cubicBezTo>
                    <a:pt x="229852" y="65534"/>
                    <a:pt x="231948" y="60002"/>
                    <a:pt x="233585" y="53950"/>
                  </a:cubicBezTo>
                  <a:cubicBezTo>
                    <a:pt x="235223" y="47897"/>
                    <a:pt x="236041" y="42341"/>
                    <a:pt x="236041" y="37281"/>
                  </a:cubicBezTo>
                  <a:cubicBezTo>
                    <a:pt x="236041" y="35197"/>
                    <a:pt x="235533" y="33585"/>
                    <a:pt x="234516" y="32444"/>
                  </a:cubicBezTo>
                  <a:cubicBezTo>
                    <a:pt x="233499" y="31303"/>
                    <a:pt x="232345" y="30733"/>
                    <a:pt x="231055" y="30733"/>
                  </a:cubicBezTo>
                  <a:close/>
                  <a:moveTo>
                    <a:pt x="2085454" y="30509"/>
                  </a:moveTo>
                  <a:cubicBezTo>
                    <a:pt x="2083519" y="30509"/>
                    <a:pt x="2081882" y="31154"/>
                    <a:pt x="2080542" y="32444"/>
                  </a:cubicBezTo>
                  <a:cubicBezTo>
                    <a:pt x="2078360" y="34379"/>
                    <a:pt x="2076462" y="37653"/>
                    <a:pt x="2074850" y="42267"/>
                  </a:cubicBezTo>
                  <a:cubicBezTo>
                    <a:pt x="2073237" y="46880"/>
                    <a:pt x="2072431" y="51221"/>
                    <a:pt x="2072431" y="55289"/>
                  </a:cubicBezTo>
                  <a:cubicBezTo>
                    <a:pt x="2072431" y="57274"/>
                    <a:pt x="2073002" y="58836"/>
                    <a:pt x="2074143" y="59977"/>
                  </a:cubicBezTo>
                  <a:cubicBezTo>
                    <a:pt x="2075284" y="61118"/>
                    <a:pt x="2076698" y="61689"/>
                    <a:pt x="2078384" y="61689"/>
                  </a:cubicBezTo>
                  <a:cubicBezTo>
                    <a:pt x="2080022" y="61689"/>
                    <a:pt x="2081435" y="61118"/>
                    <a:pt x="2082626" y="59977"/>
                  </a:cubicBezTo>
                  <a:cubicBezTo>
                    <a:pt x="2084908" y="57794"/>
                    <a:pt x="2086880" y="54297"/>
                    <a:pt x="2088542" y="49485"/>
                  </a:cubicBezTo>
                  <a:cubicBezTo>
                    <a:pt x="2090204" y="44673"/>
                    <a:pt x="2091035" y="40307"/>
                    <a:pt x="2091035" y="36388"/>
                  </a:cubicBezTo>
                  <a:cubicBezTo>
                    <a:pt x="2091035" y="34652"/>
                    <a:pt x="2090502" y="33238"/>
                    <a:pt x="2089435" y="32146"/>
                  </a:cubicBezTo>
                  <a:cubicBezTo>
                    <a:pt x="2088368" y="31055"/>
                    <a:pt x="2087041" y="30509"/>
                    <a:pt x="2085454" y="30509"/>
                  </a:cubicBezTo>
                  <a:close/>
                  <a:moveTo>
                    <a:pt x="2084189" y="27607"/>
                  </a:moveTo>
                  <a:cubicBezTo>
                    <a:pt x="2087612" y="27607"/>
                    <a:pt x="2090638" y="27979"/>
                    <a:pt x="2093267" y="28723"/>
                  </a:cubicBezTo>
                  <a:cubicBezTo>
                    <a:pt x="2094607" y="29120"/>
                    <a:pt x="2096194" y="29964"/>
                    <a:pt x="2098030" y="31253"/>
                  </a:cubicBezTo>
                  <a:lnTo>
                    <a:pt x="2113954" y="31253"/>
                  </a:lnTo>
                  <a:lnTo>
                    <a:pt x="2113694" y="32133"/>
                  </a:lnTo>
                  <a:lnTo>
                    <a:pt x="2129284" y="27607"/>
                  </a:lnTo>
                  <a:cubicBezTo>
                    <a:pt x="2130772" y="29443"/>
                    <a:pt x="2131814" y="31179"/>
                    <a:pt x="2132409" y="32816"/>
                  </a:cubicBezTo>
                  <a:cubicBezTo>
                    <a:pt x="2133451" y="35644"/>
                    <a:pt x="2134195" y="39563"/>
                    <a:pt x="2134641" y="44574"/>
                  </a:cubicBezTo>
                  <a:cubicBezTo>
                    <a:pt x="2135485" y="54396"/>
                    <a:pt x="2136080" y="64864"/>
                    <a:pt x="2136427" y="75976"/>
                  </a:cubicBezTo>
                  <a:cubicBezTo>
                    <a:pt x="2140694" y="70370"/>
                    <a:pt x="2145580" y="62929"/>
                    <a:pt x="2151087" y="53652"/>
                  </a:cubicBezTo>
                  <a:cubicBezTo>
                    <a:pt x="2152774" y="50874"/>
                    <a:pt x="2153617" y="48245"/>
                    <a:pt x="2153617" y="45764"/>
                  </a:cubicBezTo>
                  <a:cubicBezTo>
                    <a:pt x="2153617" y="44177"/>
                    <a:pt x="2152650" y="42688"/>
                    <a:pt x="2150715" y="41299"/>
                  </a:cubicBezTo>
                  <a:cubicBezTo>
                    <a:pt x="2148780" y="39910"/>
                    <a:pt x="2147565" y="38831"/>
                    <a:pt x="2147069" y="38062"/>
                  </a:cubicBezTo>
                  <a:cubicBezTo>
                    <a:pt x="2146573" y="37293"/>
                    <a:pt x="2146324" y="36289"/>
                    <a:pt x="2146324" y="35049"/>
                  </a:cubicBezTo>
                  <a:cubicBezTo>
                    <a:pt x="2146324" y="33015"/>
                    <a:pt x="2147056" y="31266"/>
                    <a:pt x="2148520" y="29802"/>
                  </a:cubicBezTo>
                  <a:cubicBezTo>
                    <a:pt x="2149983" y="28339"/>
                    <a:pt x="2151757" y="27607"/>
                    <a:pt x="2153840" y="27607"/>
                  </a:cubicBezTo>
                  <a:cubicBezTo>
                    <a:pt x="2156023" y="27607"/>
                    <a:pt x="2157921" y="28438"/>
                    <a:pt x="2159533" y="30100"/>
                  </a:cubicBezTo>
                  <a:cubicBezTo>
                    <a:pt x="2161145" y="31762"/>
                    <a:pt x="2161951" y="33734"/>
                    <a:pt x="2161951" y="36016"/>
                  </a:cubicBezTo>
                  <a:cubicBezTo>
                    <a:pt x="2161951" y="38695"/>
                    <a:pt x="2161207" y="41808"/>
                    <a:pt x="2159719" y="45355"/>
                  </a:cubicBezTo>
                  <a:cubicBezTo>
                    <a:pt x="2158231" y="48902"/>
                    <a:pt x="2154733" y="54967"/>
                    <a:pt x="2149227" y="63549"/>
                  </a:cubicBezTo>
                  <a:cubicBezTo>
                    <a:pt x="2142132" y="74513"/>
                    <a:pt x="2135212" y="84013"/>
                    <a:pt x="2128465" y="92050"/>
                  </a:cubicBezTo>
                  <a:cubicBezTo>
                    <a:pt x="2124100" y="97159"/>
                    <a:pt x="2120577" y="100843"/>
                    <a:pt x="2117898" y="103100"/>
                  </a:cubicBezTo>
                  <a:cubicBezTo>
                    <a:pt x="2115219" y="105357"/>
                    <a:pt x="2112441" y="107156"/>
                    <a:pt x="2109564" y="108495"/>
                  </a:cubicBezTo>
                  <a:cubicBezTo>
                    <a:pt x="2107828" y="109239"/>
                    <a:pt x="2106141" y="109611"/>
                    <a:pt x="2104504" y="109611"/>
                  </a:cubicBezTo>
                  <a:cubicBezTo>
                    <a:pt x="2102222" y="109611"/>
                    <a:pt x="2100262" y="108805"/>
                    <a:pt x="2098625" y="107193"/>
                  </a:cubicBezTo>
                  <a:cubicBezTo>
                    <a:pt x="2096988" y="105581"/>
                    <a:pt x="2096169" y="103683"/>
                    <a:pt x="2096169" y="101500"/>
                  </a:cubicBezTo>
                  <a:cubicBezTo>
                    <a:pt x="2096169" y="99317"/>
                    <a:pt x="2096901" y="97470"/>
                    <a:pt x="2098365" y="95956"/>
                  </a:cubicBezTo>
                  <a:cubicBezTo>
                    <a:pt x="2099828" y="94443"/>
                    <a:pt x="2101552" y="93687"/>
                    <a:pt x="2103536" y="93687"/>
                  </a:cubicBezTo>
                  <a:cubicBezTo>
                    <a:pt x="2105967" y="93687"/>
                    <a:pt x="2108200" y="94952"/>
                    <a:pt x="2110234" y="97482"/>
                  </a:cubicBezTo>
                  <a:cubicBezTo>
                    <a:pt x="2111573" y="99218"/>
                    <a:pt x="2112689" y="100086"/>
                    <a:pt x="2113582" y="100086"/>
                  </a:cubicBezTo>
                  <a:cubicBezTo>
                    <a:pt x="2114475" y="100086"/>
                    <a:pt x="2115368" y="99814"/>
                    <a:pt x="2116261" y="99268"/>
                  </a:cubicBezTo>
                  <a:cubicBezTo>
                    <a:pt x="2117452" y="98623"/>
                    <a:pt x="2119138" y="97159"/>
                    <a:pt x="2121321" y="94877"/>
                  </a:cubicBezTo>
                  <a:cubicBezTo>
                    <a:pt x="2121569" y="89867"/>
                    <a:pt x="2121693" y="86097"/>
                    <a:pt x="2121693" y="83567"/>
                  </a:cubicBezTo>
                  <a:cubicBezTo>
                    <a:pt x="2121693" y="80094"/>
                    <a:pt x="2121520" y="75257"/>
                    <a:pt x="2121173" y="69056"/>
                  </a:cubicBezTo>
                  <a:lnTo>
                    <a:pt x="2120131" y="46211"/>
                  </a:lnTo>
                  <a:cubicBezTo>
                    <a:pt x="2119783" y="42043"/>
                    <a:pt x="2118891" y="39042"/>
                    <a:pt x="2117452" y="37207"/>
                  </a:cubicBezTo>
                  <a:cubicBezTo>
                    <a:pt x="2116360" y="35817"/>
                    <a:pt x="2114897" y="35123"/>
                    <a:pt x="2113061" y="35123"/>
                  </a:cubicBezTo>
                  <a:lnTo>
                    <a:pt x="2112803" y="35149"/>
                  </a:lnTo>
                  <a:lnTo>
                    <a:pt x="2112020" y="37802"/>
                  </a:lnTo>
                  <a:lnTo>
                    <a:pt x="2103760" y="37802"/>
                  </a:lnTo>
                  <a:cubicBezTo>
                    <a:pt x="2105050" y="40183"/>
                    <a:pt x="2105694" y="42440"/>
                    <a:pt x="2105694" y="44574"/>
                  </a:cubicBezTo>
                  <a:cubicBezTo>
                    <a:pt x="2105694" y="48195"/>
                    <a:pt x="2104702" y="51544"/>
                    <a:pt x="2102718" y="54619"/>
                  </a:cubicBezTo>
                  <a:cubicBezTo>
                    <a:pt x="2100733" y="57695"/>
                    <a:pt x="2097819" y="60151"/>
                    <a:pt x="2093974" y="61986"/>
                  </a:cubicBezTo>
                  <a:cubicBezTo>
                    <a:pt x="2090129" y="63822"/>
                    <a:pt x="2085851" y="64740"/>
                    <a:pt x="2081138" y="64740"/>
                  </a:cubicBezTo>
                  <a:cubicBezTo>
                    <a:pt x="2079898" y="64740"/>
                    <a:pt x="2078521" y="64653"/>
                    <a:pt x="2077008" y="64479"/>
                  </a:cubicBezTo>
                  <a:cubicBezTo>
                    <a:pt x="2075495" y="64306"/>
                    <a:pt x="2073870" y="64045"/>
                    <a:pt x="2072134" y="63698"/>
                  </a:cubicBezTo>
                  <a:cubicBezTo>
                    <a:pt x="2069504" y="65087"/>
                    <a:pt x="2067842" y="66178"/>
                    <a:pt x="2067148" y="66972"/>
                  </a:cubicBezTo>
                  <a:cubicBezTo>
                    <a:pt x="2066652" y="67518"/>
                    <a:pt x="2066404" y="68088"/>
                    <a:pt x="2066404" y="68684"/>
                  </a:cubicBezTo>
                  <a:cubicBezTo>
                    <a:pt x="2066404" y="69378"/>
                    <a:pt x="2066701" y="69998"/>
                    <a:pt x="2067297" y="70544"/>
                  </a:cubicBezTo>
                  <a:cubicBezTo>
                    <a:pt x="2068339" y="71437"/>
                    <a:pt x="2069876" y="72107"/>
                    <a:pt x="2071910" y="72553"/>
                  </a:cubicBezTo>
                  <a:cubicBezTo>
                    <a:pt x="2080096" y="74339"/>
                    <a:pt x="2085479" y="75753"/>
                    <a:pt x="2088058" y="76795"/>
                  </a:cubicBezTo>
                  <a:cubicBezTo>
                    <a:pt x="2091630" y="78283"/>
                    <a:pt x="2094321" y="80193"/>
                    <a:pt x="2096132" y="82525"/>
                  </a:cubicBezTo>
                  <a:cubicBezTo>
                    <a:pt x="2097943" y="84856"/>
                    <a:pt x="2098848" y="87659"/>
                    <a:pt x="2098848" y="90934"/>
                  </a:cubicBezTo>
                  <a:cubicBezTo>
                    <a:pt x="2098848" y="95894"/>
                    <a:pt x="2096554" y="100248"/>
                    <a:pt x="2091965" y="103993"/>
                  </a:cubicBezTo>
                  <a:cubicBezTo>
                    <a:pt x="2087376" y="107739"/>
                    <a:pt x="2080270" y="109611"/>
                    <a:pt x="2070645" y="109611"/>
                  </a:cubicBezTo>
                  <a:cubicBezTo>
                    <a:pt x="2060922" y="109611"/>
                    <a:pt x="2053753" y="107999"/>
                    <a:pt x="2049140" y="104775"/>
                  </a:cubicBezTo>
                  <a:cubicBezTo>
                    <a:pt x="2045865" y="102493"/>
                    <a:pt x="2044228" y="99739"/>
                    <a:pt x="2044228" y="96515"/>
                  </a:cubicBezTo>
                  <a:cubicBezTo>
                    <a:pt x="2044228" y="94084"/>
                    <a:pt x="2045307" y="91826"/>
                    <a:pt x="2047465" y="89743"/>
                  </a:cubicBezTo>
                  <a:cubicBezTo>
                    <a:pt x="2049623" y="87659"/>
                    <a:pt x="2054299" y="85824"/>
                    <a:pt x="2061492" y="84236"/>
                  </a:cubicBezTo>
                  <a:cubicBezTo>
                    <a:pt x="2059012" y="82897"/>
                    <a:pt x="2057375" y="81657"/>
                    <a:pt x="2056581" y="80516"/>
                  </a:cubicBezTo>
                  <a:cubicBezTo>
                    <a:pt x="2055390" y="79027"/>
                    <a:pt x="2054795" y="77465"/>
                    <a:pt x="2054795" y="75827"/>
                  </a:cubicBezTo>
                  <a:cubicBezTo>
                    <a:pt x="2054795" y="73149"/>
                    <a:pt x="2055862" y="70792"/>
                    <a:pt x="2057995" y="68758"/>
                  </a:cubicBezTo>
                  <a:cubicBezTo>
                    <a:pt x="2060128" y="66724"/>
                    <a:pt x="2063725" y="64690"/>
                    <a:pt x="2068785" y="62656"/>
                  </a:cubicBezTo>
                  <a:cubicBezTo>
                    <a:pt x="2064866" y="61118"/>
                    <a:pt x="2062038" y="59121"/>
                    <a:pt x="2060302" y="56666"/>
                  </a:cubicBezTo>
                  <a:cubicBezTo>
                    <a:pt x="2058565" y="54210"/>
                    <a:pt x="2057697" y="51345"/>
                    <a:pt x="2057697" y="48071"/>
                  </a:cubicBezTo>
                  <a:cubicBezTo>
                    <a:pt x="2057697" y="44598"/>
                    <a:pt x="2058739" y="41299"/>
                    <a:pt x="2060823" y="38174"/>
                  </a:cubicBezTo>
                  <a:cubicBezTo>
                    <a:pt x="2062906" y="35049"/>
                    <a:pt x="2065994" y="32506"/>
                    <a:pt x="2070087" y="30547"/>
                  </a:cubicBezTo>
                  <a:cubicBezTo>
                    <a:pt x="2074180" y="28587"/>
                    <a:pt x="2078880" y="27607"/>
                    <a:pt x="2084189" y="27607"/>
                  </a:cubicBezTo>
                  <a:close/>
                  <a:moveTo>
                    <a:pt x="2033736" y="27607"/>
                  </a:moveTo>
                  <a:cubicBezTo>
                    <a:pt x="2036861" y="27607"/>
                    <a:pt x="2039813" y="28339"/>
                    <a:pt x="2042591" y="29802"/>
                  </a:cubicBezTo>
                  <a:cubicBezTo>
                    <a:pt x="2045369" y="31266"/>
                    <a:pt x="2047465" y="33287"/>
                    <a:pt x="2048879" y="35867"/>
                  </a:cubicBezTo>
                  <a:cubicBezTo>
                    <a:pt x="2050293" y="38447"/>
                    <a:pt x="2051000" y="41324"/>
                    <a:pt x="2051000" y="44499"/>
                  </a:cubicBezTo>
                  <a:cubicBezTo>
                    <a:pt x="2051000" y="50948"/>
                    <a:pt x="2049202" y="57410"/>
                    <a:pt x="2045605" y="63884"/>
                  </a:cubicBezTo>
                  <a:cubicBezTo>
                    <a:pt x="2042008" y="70358"/>
                    <a:pt x="2037246" y="75468"/>
                    <a:pt x="2031318" y="79213"/>
                  </a:cubicBezTo>
                  <a:cubicBezTo>
                    <a:pt x="2025389" y="82959"/>
                    <a:pt x="2019448" y="84832"/>
                    <a:pt x="2013495" y="84832"/>
                  </a:cubicBezTo>
                  <a:cubicBezTo>
                    <a:pt x="2008038" y="84832"/>
                    <a:pt x="2003822" y="83207"/>
                    <a:pt x="2000845" y="79957"/>
                  </a:cubicBezTo>
                  <a:cubicBezTo>
                    <a:pt x="1997868" y="76708"/>
                    <a:pt x="1996380" y="72752"/>
                    <a:pt x="1996380" y="68088"/>
                  </a:cubicBezTo>
                  <a:cubicBezTo>
                    <a:pt x="1996380" y="62532"/>
                    <a:pt x="1997496" y="57323"/>
                    <a:pt x="1999729" y="52461"/>
                  </a:cubicBezTo>
                  <a:cubicBezTo>
                    <a:pt x="2001961" y="47600"/>
                    <a:pt x="2004777" y="43371"/>
                    <a:pt x="2008175" y="39774"/>
                  </a:cubicBezTo>
                  <a:cubicBezTo>
                    <a:pt x="2011573" y="36177"/>
                    <a:pt x="2015492" y="33250"/>
                    <a:pt x="2019932" y="30993"/>
                  </a:cubicBezTo>
                  <a:cubicBezTo>
                    <a:pt x="2024372" y="28736"/>
                    <a:pt x="2028973" y="27607"/>
                    <a:pt x="2033736" y="27607"/>
                  </a:cubicBezTo>
                  <a:close/>
                  <a:moveTo>
                    <a:pt x="1938486" y="27607"/>
                  </a:moveTo>
                  <a:cubicBezTo>
                    <a:pt x="1941611" y="27607"/>
                    <a:pt x="1944563" y="28339"/>
                    <a:pt x="1947341" y="29802"/>
                  </a:cubicBezTo>
                  <a:cubicBezTo>
                    <a:pt x="1950119" y="31266"/>
                    <a:pt x="1952215" y="33287"/>
                    <a:pt x="1953629" y="35867"/>
                  </a:cubicBezTo>
                  <a:cubicBezTo>
                    <a:pt x="1955043" y="38447"/>
                    <a:pt x="1955750" y="41324"/>
                    <a:pt x="1955750" y="44499"/>
                  </a:cubicBezTo>
                  <a:cubicBezTo>
                    <a:pt x="1955750" y="50948"/>
                    <a:pt x="1953952" y="57410"/>
                    <a:pt x="1950355" y="63884"/>
                  </a:cubicBezTo>
                  <a:cubicBezTo>
                    <a:pt x="1946758" y="70358"/>
                    <a:pt x="1941996" y="75468"/>
                    <a:pt x="1936068" y="79213"/>
                  </a:cubicBezTo>
                  <a:cubicBezTo>
                    <a:pt x="1930139" y="82959"/>
                    <a:pt x="1924199" y="84832"/>
                    <a:pt x="1918245" y="84832"/>
                  </a:cubicBezTo>
                  <a:cubicBezTo>
                    <a:pt x="1912788" y="84832"/>
                    <a:pt x="1908572" y="83207"/>
                    <a:pt x="1905595" y="79957"/>
                  </a:cubicBezTo>
                  <a:cubicBezTo>
                    <a:pt x="1902618" y="76708"/>
                    <a:pt x="1901130" y="72752"/>
                    <a:pt x="1901130" y="68088"/>
                  </a:cubicBezTo>
                  <a:cubicBezTo>
                    <a:pt x="1901130" y="62532"/>
                    <a:pt x="1902246" y="57323"/>
                    <a:pt x="1904479" y="52461"/>
                  </a:cubicBezTo>
                  <a:cubicBezTo>
                    <a:pt x="1906711" y="47600"/>
                    <a:pt x="1909527" y="43371"/>
                    <a:pt x="1912925" y="39774"/>
                  </a:cubicBezTo>
                  <a:cubicBezTo>
                    <a:pt x="1916323" y="36177"/>
                    <a:pt x="1920242" y="33250"/>
                    <a:pt x="1924682" y="30993"/>
                  </a:cubicBezTo>
                  <a:cubicBezTo>
                    <a:pt x="1929122" y="28736"/>
                    <a:pt x="1933724" y="27607"/>
                    <a:pt x="1938486" y="27607"/>
                  </a:cubicBezTo>
                  <a:close/>
                  <a:moveTo>
                    <a:pt x="1860575" y="27607"/>
                  </a:moveTo>
                  <a:lnTo>
                    <a:pt x="1864221" y="27607"/>
                  </a:lnTo>
                  <a:lnTo>
                    <a:pt x="1856854" y="53280"/>
                  </a:lnTo>
                  <a:cubicBezTo>
                    <a:pt x="1861815" y="45789"/>
                    <a:pt x="1865535" y="40654"/>
                    <a:pt x="1868016" y="37876"/>
                  </a:cubicBezTo>
                  <a:cubicBezTo>
                    <a:pt x="1871637" y="33908"/>
                    <a:pt x="1874775" y="31204"/>
                    <a:pt x="1877429" y="29765"/>
                  </a:cubicBezTo>
                  <a:cubicBezTo>
                    <a:pt x="1880083" y="28326"/>
                    <a:pt x="1882552" y="27607"/>
                    <a:pt x="1884834" y="27607"/>
                  </a:cubicBezTo>
                  <a:cubicBezTo>
                    <a:pt x="1886917" y="27607"/>
                    <a:pt x="1888703" y="28376"/>
                    <a:pt x="1890191" y="29914"/>
                  </a:cubicBezTo>
                  <a:cubicBezTo>
                    <a:pt x="1891680" y="31452"/>
                    <a:pt x="1892424" y="33461"/>
                    <a:pt x="1892424" y="35942"/>
                  </a:cubicBezTo>
                  <a:cubicBezTo>
                    <a:pt x="1892424" y="38174"/>
                    <a:pt x="1891928" y="40878"/>
                    <a:pt x="1890935" y="44053"/>
                  </a:cubicBezTo>
                  <a:lnTo>
                    <a:pt x="1883271" y="69651"/>
                  </a:lnTo>
                  <a:cubicBezTo>
                    <a:pt x="1882626" y="71884"/>
                    <a:pt x="1882303" y="73347"/>
                    <a:pt x="1882303" y="74042"/>
                  </a:cubicBezTo>
                  <a:cubicBezTo>
                    <a:pt x="1882303" y="74438"/>
                    <a:pt x="1882465" y="74798"/>
                    <a:pt x="1882787" y="75121"/>
                  </a:cubicBezTo>
                  <a:cubicBezTo>
                    <a:pt x="1883110" y="75443"/>
                    <a:pt x="1883420" y="75604"/>
                    <a:pt x="1883717" y="75604"/>
                  </a:cubicBezTo>
                  <a:cubicBezTo>
                    <a:pt x="1884114" y="75604"/>
                    <a:pt x="1884536" y="75431"/>
                    <a:pt x="1884982" y="75083"/>
                  </a:cubicBezTo>
                  <a:cubicBezTo>
                    <a:pt x="1886371" y="73942"/>
                    <a:pt x="1887785" y="72305"/>
                    <a:pt x="1889224" y="70172"/>
                  </a:cubicBezTo>
                  <a:cubicBezTo>
                    <a:pt x="1889571" y="69626"/>
                    <a:pt x="1890142" y="68783"/>
                    <a:pt x="1890935" y="67642"/>
                  </a:cubicBezTo>
                  <a:lnTo>
                    <a:pt x="1893242" y="69056"/>
                  </a:lnTo>
                  <a:cubicBezTo>
                    <a:pt x="1887388" y="78928"/>
                    <a:pt x="1881212" y="83864"/>
                    <a:pt x="1874713" y="83864"/>
                  </a:cubicBezTo>
                  <a:cubicBezTo>
                    <a:pt x="1872233" y="83864"/>
                    <a:pt x="1870298" y="83219"/>
                    <a:pt x="1868909" y="81929"/>
                  </a:cubicBezTo>
                  <a:cubicBezTo>
                    <a:pt x="1867520" y="80640"/>
                    <a:pt x="1866825" y="79027"/>
                    <a:pt x="1866825" y="77092"/>
                  </a:cubicBezTo>
                  <a:cubicBezTo>
                    <a:pt x="1866825" y="75455"/>
                    <a:pt x="1867297" y="72975"/>
                    <a:pt x="1868239" y="69651"/>
                  </a:cubicBezTo>
                  <a:lnTo>
                    <a:pt x="1875755" y="44053"/>
                  </a:lnTo>
                  <a:cubicBezTo>
                    <a:pt x="1876251" y="42366"/>
                    <a:pt x="1876499" y="41126"/>
                    <a:pt x="1876499" y="40332"/>
                  </a:cubicBezTo>
                  <a:cubicBezTo>
                    <a:pt x="1876499" y="39885"/>
                    <a:pt x="1876325" y="39501"/>
                    <a:pt x="1875978" y="39179"/>
                  </a:cubicBezTo>
                  <a:cubicBezTo>
                    <a:pt x="1875631" y="38856"/>
                    <a:pt x="1875209" y="38695"/>
                    <a:pt x="1874713" y="38695"/>
                  </a:cubicBezTo>
                  <a:cubicBezTo>
                    <a:pt x="1873225" y="38695"/>
                    <a:pt x="1871389" y="39737"/>
                    <a:pt x="1869207" y="41820"/>
                  </a:cubicBezTo>
                  <a:cubicBezTo>
                    <a:pt x="1863700" y="47079"/>
                    <a:pt x="1858367" y="54917"/>
                    <a:pt x="1853208" y="65335"/>
                  </a:cubicBezTo>
                  <a:lnTo>
                    <a:pt x="1848296" y="83120"/>
                  </a:lnTo>
                  <a:lnTo>
                    <a:pt x="1833041" y="83120"/>
                  </a:lnTo>
                  <a:lnTo>
                    <a:pt x="1844203" y="44648"/>
                  </a:lnTo>
                  <a:cubicBezTo>
                    <a:pt x="1845295" y="40878"/>
                    <a:pt x="1845841" y="38199"/>
                    <a:pt x="1845841" y="36611"/>
                  </a:cubicBezTo>
                  <a:cubicBezTo>
                    <a:pt x="1845841" y="35917"/>
                    <a:pt x="1845679" y="35334"/>
                    <a:pt x="1845357" y="34863"/>
                  </a:cubicBezTo>
                  <a:cubicBezTo>
                    <a:pt x="1845034" y="34391"/>
                    <a:pt x="1844513" y="34032"/>
                    <a:pt x="1843794" y="33784"/>
                  </a:cubicBezTo>
                  <a:cubicBezTo>
                    <a:pt x="1843075" y="33535"/>
                    <a:pt x="1841723" y="33411"/>
                    <a:pt x="1839739" y="33411"/>
                  </a:cubicBezTo>
                  <a:lnTo>
                    <a:pt x="1840408" y="31105"/>
                  </a:lnTo>
                  <a:close/>
                  <a:moveTo>
                    <a:pt x="1747465" y="27607"/>
                  </a:moveTo>
                  <a:cubicBezTo>
                    <a:pt x="1751980" y="27607"/>
                    <a:pt x="1755378" y="28599"/>
                    <a:pt x="1757660" y="30584"/>
                  </a:cubicBezTo>
                  <a:cubicBezTo>
                    <a:pt x="1759942" y="32568"/>
                    <a:pt x="1761083" y="35049"/>
                    <a:pt x="1761083" y="38025"/>
                  </a:cubicBezTo>
                  <a:cubicBezTo>
                    <a:pt x="1761083" y="40704"/>
                    <a:pt x="1760227" y="42974"/>
                    <a:pt x="1758516" y="44834"/>
                  </a:cubicBezTo>
                  <a:cubicBezTo>
                    <a:pt x="1756804" y="46694"/>
                    <a:pt x="1754882" y="47625"/>
                    <a:pt x="1752749" y="47625"/>
                  </a:cubicBezTo>
                  <a:cubicBezTo>
                    <a:pt x="1750913" y="47625"/>
                    <a:pt x="1749388" y="47029"/>
                    <a:pt x="1748172" y="45839"/>
                  </a:cubicBezTo>
                  <a:cubicBezTo>
                    <a:pt x="1746957" y="44648"/>
                    <a:pt x="1746349" y="43234"/>
                    <a:pt x="1746349" y="41597"/>
                  </a:cubicBezTo>
                  <a:cubicBezTo>
                    <a:pt x="1746349" y="39464"/>
                    <a:pt x="1747440" y="37579"/>
                    <a:pt x="1749623" y="35942"/>
                  </a:cubicBezTo>
                  <a:cubicBezTo>
                    <a:pt x="1751062" y="34850"/>
                    <a:pt x="1751781" y="33883"/>
                    <a:pt x="1751781" y="33039"/>
                  </a:cubicBezTo>
                  <a:cubicBezTo>
                    <a:pt x="1751781" y="32345"/>
                    <a:pt x="1751484" y="31774"/>
                    <a:pt x="1750888" y="31328"/>
                  </a:cubicBezTo>
                  <a:cubicBezTo>
                    <a:pt x="1750094" y="30683"/>
                    <a:pt x="1749053" y="30360"/>
                    <a:pt x="1747763" y="30360"/>
                  </a:cubicBezTo>
                  <a:cubicBezTo>
                    <a:pt x="1744439" y="30360"/>
                    <a:pt x="1741289" y="31725"/>
                    <a:pt x="1738312" y="34453"/>
                  </a:cubicBezTo>
                  <a:cubicBezTo>
                    <a:pt x="1734393" y="38025"/>
                    <a:pt x="1731404" y="42564"/>
                    <a:pt x="1729345" y="48071"/>
                  </a:cubicBezTo>
                  <a:cubicBezTo>
                    <a:pt x="1727287" y="53578"/>
                    <a:pt x="1726257" y="58811"/>
                    <a:pt x="1726257" y="63772"/>
                  </a:cubicBezTo>
                  <a:cubicBezTo>
                    <a:pt x="1726257" y="67692"/>
                    <a:pt x="1727311" y="70817"/>
                    <a:pt x="1729420" y="73149"/>
                  </a:cubicBezTo>
                  <a:cubicBezTo>
                    <a:pt x="1731528" y="75480"/>
                    <a:pt x="1734046" y="76646"/>
                    <a:pt x="1736973" y="76646"/>
                  </a:cubicBezTo>
                  <a:cubicBezTo>
                    <a:pt x="1739503" y="76646"/>
                    <a:pt x="1742256" y="75989"/>
                    <a:pt x="1745233" y="74674"/>
                  </a:cubicBezTo>
                  <a:cubicBezTo>
                    <a:pt x="1748209" y="73359"/>
                    <a:pt x="1751037" y="71363"/>
                    <a:pt x="1753716" y="68684"/>
                  </a:cubicBezTo>
                  <a:lnTo>
                    <a:pt x="1755502" y="70321"/>
                  </a:lnTo>
                  <a:cubicBezTo>
                    <a:pt x="1751632" y="74934"/>
                    <a:pt x="1747812" y="78333"/>
                    <a:pt x="1744042" y="80516"/>
                  </a:cubicBezTo>
                  <a:cubicBezTo>
                    <a:pt x="1739081" y="83393"/>
                    <a:pt x="1733922" y="84832"/>
                    <a:pt x="1728564" y="84832"/>
                  </a:cubicBezTo>
                  <a:cubicBezTo>
                    <a:pt x="1724943" y="84832"/>
                    <a:pt x="1721755" y="84063"/>
                    <a:pt x="1719002" y="82525"/>
                  </a:cubicBezTo>
                  <a:cubicBezTo>
                    <a:pt x="1716248" y="80987"/>
                    <a:pt x="1714202" y="78829"/>
                    <a:pt x="1712863" y="76051"/>
                  </a:cubicBezTo>
                  <a:cubicBezTo>
                    <a:pt x="1711523" y="73273"/>
                    <a:pt x="1710853" y="70420"/>
                    <a:pt x="1710853" y="67493"/>
                  </a:cubicBezTo>
                  <a:cubicBezTo>
                    <a:pt x="1710853" y="60945"/>
                    <a:pt x="1712639" y="54508"/>
                    <a:pt x="1716211" y="48183"/>
                  </a:cubicBezTo>
                  <a:cubicBezTo>
                    <a:pt x="1719783" y="41857"/>
                    <a:pt x="1724484" y="36847"/>
                    <a:pt x="1730313" y="33151"/>
                  </a:cubicBezTo>
                  <a:cubicBezTo>
                    <a:pt x="1736142" y="29455"/>
                    <a:pt x="1741859" y="27607"/>
                    <a:pt x="1747465" y="27607"/>
                  </a:cubicBezTo>
                  <a:close/>
                  <a:moveTo>
                    <a:pt x="1694259" y="27607"/>
                  </a:moveTo>
                  <a:cubicBezTo>
                    <a:pt x="1697633" y="27607"/>
                    <a:pt x="1700175" y="28401"/>
                    <a:pt x="1701887" y="29988"/>
                  </a:cubicBezTo>
                  <a:cubicBezTo>
                    <a:pt x="1703598" y="31576"/>
                    <a:pt x="1704454" y="33585"/>
                    <a:pt x="1704454" y="36016"/>
                  </a:cubicBezTo>
                  <a:cubicBezTo>
                    <a:pt x="1704454" y="38943"/>
                    <a:pt x="1703610" y="41795"/>
                    <a:pt x="1701924" y="44574"/>
                  </a:cubicBezTo>
                  <a:cubicBezTo>
                    <a:pt x="1699642" y="48294"/>
                    <a:pt x="1696740" y="51308"/>
                    <a:pt x="1693217" y="53615"/>
                  </a:cubicBezTo>
                  <a:cubicBezTo>
                    <a:pt x="1689695" y="55922"/>
                    <a:pt x="1685751" y="57670"/>
                    <a:pt x="1681385" y="58861"/>
                  </a:cubicBezTo>
                  <a:cubicBezTo>
                    <a:pt x="1678508" y="59655"/>
                    <a:pt x="1674614" y="60250"/>
                    <a:pt x="1669702" y="60647"/>
                  </a:cubicBezTo>
                  <a:cubicBezTo>
                    <a:pt x="1669306" y="63227"/>
                    <a:pt x="1669107" y="65360"/>
                    <a:pt x="1669107" y="67047"/>
                  </a:cubicBezTo>
                  <a:cubicBezTo>
                    <a:pt x="1669107" y="70073"/>
                    <a:pt x="1669975" y="72479"/>
                    <a:pt x="1671712" y="74265"/>
                  </a:cubicBezTo>
                  <a:cubicBezTo>
                    <a:pt x="1673448" y="76051"/>
                    <a:pt x="1675780" y="76944"/>
                    <a:pt x="1678707" y="76944"/>
                  </a:cubicBezTo>
                  <a:cubicBezTo>
                    <a:pt x="1681534" y="76944"/>
                    <a:pt x="1684350" y="76262"/>
                    <a:pt x="1687153" y="74897"/>
                  </a:cubicBezTo>
                  <a:cubicBezTo>
                    <a:pt x="1689955" y="73533"/>
                    <a:pt x="1693217" y="71164"/>
                    <a:pt x="1696938" y="67791"/>
                  </a:cubicBezTo>
                  <a:lnTo>
                    <a:pt x="1698724" y="69428"/>
                  </a:lnTo>
                  <a:cubicBezTo>
                    <a:pt x="1694110" y="74984"/>
                    <a:pt x="1689633" y="78940"/>
                    <a:pt x="1685292" y="81297"/>
                  </a:cubicBezTo>
                  <a:cubicBezTo>
                    <a:pt x="1680951" y="83653"/>
                    <a:pt x="1676152" y="84832"/>
                    <a:pt x="1670893" y="84832"/>
                  </a:cubicBezTo>
                  <a:cubicBezTo>
                    <a:pt x="1664196" y="84832"/>
                    <a:pt x="1659570" y="83232"/>
                    <a:pt x="1657015" y="80032"/>
                  </a:cubicBezTo>
                  <a:cubicBezTo>
                    <a:pt x="1654460" y="76832"/>
                    <a:pt x="1653183" y="73124"/>
                    <a:pt x="1653183" y="68907"/>
                  </a:cubicBezTo>
                  <a:cubicBezTo>
                    <a:pt x="1653183" y="62359"/>
                    <a:pt x="1655092" y="55810"/>
                    <a:pt x="1658912" y="49262"/>
                  </a:cubicBezTo>
                  <a:cubicBezTo>
                    <a:pt x="1662732" y="42713"/>
                    <a:pt x="1667929" y="37467"/>
                    <a:pt x="1674502" y="33523"/>
                  </a:cubicBezTo>
                  <a:cubicBezTo>
                    <a:pt x="1681075" y="29579"/>
                    <a:pt x="1687661" y="27607"/>
                    <a:pt x="1694259" y="27607"/>
                  </a:cubicBezTo>
                  <a:close/>
                  <a:moveTo>
                    <a:pt x="1595586" y="27607"/>
                  </a:moveTo>
                  <a:cubicBezTo>
                    <a:pt x="1598711" y="27607"/>
                    <a:pt x="1601663" y="28339"/>
                    <a:pt x="1604441" y="29802"/>
                  </a:cubicBezTo>
                  <a:cubicBezTo>
                    <a:pt x="1607219" y="31266"/>
                    <a:pt x="1609315" y="33287"/>
                    <a:pt x="1610729" y="35867"/>
                  </a:cubicBezTo>
                  <a:cubicBezTo>
                    <a:pt x="1612143" y="38447"/>
                    <a:pt x="1612850" y="41324"/>
                    <a:pt x="1612850" y="44499"/>
                  </a:cubicBezTo>
                  <a:cubicBezTo>
                    <a:pt x="1612850" y="50948"/>
                    <a:pt x="1611052" y="57410"/>
                    <a:pt x="1607455" y="63884"/>
                  </a:cubicBezTo>
                  <a:cubicBezTo>
                    <a:pt x="1603858" y="70358"/>
                    <a:pt x="1599096" y="75468"/>
                    <a:pt x="1593168" y="79213"/>
                  </a:cubicBezTo>
                  <a:cubicBezTo>
                    <a:pt x="1587239" y="82959"/>
                    <a:pt x="1581299" y="84832"/>
                    <a:pt x="1575345" y="84832"/>
                  </a:cubicBezTo>
                  <a:cubicBezTo>
                    <a:pt x="1569888" y="84832"/>
                    <a:pt x="1565672" y="83207"/>
                    <a:pt x="1562695" y="79957"/>
                  </a:cubicBezTo>
                  <a:cubicBezTo>
                    <a:pt x="1559718" y="76708"/>
                    <a:pt x="1558230" y="72752"/>
                    <a:pt x="1558230" y="68088"/>
                  </a:cubicBezTo>
                  <a:cubicBezTo>
                    <a:pt x="1558230" y="62532"/>
                    <a:pt x="1559346" y="57323"/>
                    <a:pt x="1561579" y="52461"/>
                  </a:cubicBezTo>
                  <a:cubicBezTo>
                    <a:pt x="1563811" y="47600"/>
                    <a:pt x="1566627" y="43371"/>
                    <a:pt x="1570025" y="39774"/>
                  </a:cubicBezTo>
                  <a:cubicBezTo>
                    <a:pt x="1573423" y="36177"/>
                    <a:pt x="1577342" y="33250"/>
                    <a:pt x="1581782" y="30993"/>
                  </a:cubicBezTo>
                  <a:cubicBezTo>
                    <a:pt x="1586222" y="28736"/>
                    <a:pt x="1590824" y="27607"/>
                    <a:pt x="1595586" y="27607"/>
                  </a:cubicBezTo>
                  <a:close/>
                  <a:moveTo>
                    <a:pt x="1544836" y="27607"/>
                  </a:moveTo>
                  <a:lnTo>
                    <a:pt x="1548408" y="27607"/>
                  </a:lnTo>
                  <a:lnTo>
                    <a:pt x="1536129" y="70172"/>
                  </a:lnTo>
                  <a:cubicBezTo>
                    <a:pt x="1535484" y="72603"/>
                    <a:pt x="1535162" y="74215"/>
                    <a:pt x="1535162" y="75009"/>
                  </a:cubicBezTo>
                  <a:cubicBezTo>
                    <a:pt x="1535162" y="75406"/>
                    <a:pt x="1535336" y="75803"/>
                    <a:pt x="1535683" y="76200"/>
                  </a:cubicBezTo>
                  <a:cubicBezTo>
                    <a:pt x="1536030" y="76596"/>
                    <a:pt x="1536402" y="76795"/>
                    <a:pt x="1536799" y="76795"/>
                  </a:cubicBezTo>
                  <a:cubicBezTo>
                    <a:pt x="1537494" y="76795"/>
                    <a:pt x="1538163" y="76497"/>
                    <a:pt x="1538808" y="75902"/>
                  </a:cubicBezTo>
                  <a:cubicBezTo>
                    <a:pt x="1540644" y="74414"/>
                    <a:pt x="1542802" y="71735"/>
                    <a:pt x="1545282" y="67865"/>
                  </a:cubicBezTo>
                  <a:lnTo>
                    <a:pt x="1547366" y="69056"/>
                  </a:lnTo>
                  <a:cubicBezTo>
                    <a:pt x="1541313" y="79573"/>
                    <a:pt x="1534889" y="84832"/>
                    <a:pt x="1528092" y="84832"/>
                  </a:cubicBezTo>
                  <a:cubicBezTo>
                    <a:pt x="1525513" y="84832"/>
                    <a:pt x="1523454" y="84100"/>
                    <a:pt x="1521916" y="82636"/>
                  </a:cubicBezTo>
                  <a:cubicBezTo>
                    <a:pt x="1520378" y="81173"/>
                    <a:pt x="1519609" y="79325"/>
                    <a:pt x="1519609" y="77092"/>
                  </a:cubicBezTo>
                  <a:cubicBezTo>
                    <a:pt x="1519609" y="75604"/>
                    <a:pt x="1519957" y="73719"/>
                    <a:pt x="1520651" y="71437"/>
                  </a:cubicBezTo>
                  <a:lnTo>
                    <a:pt x="1528985" y="42788"/>
                  </a:lnTo>
                  <a:cubicBezTo>
                    <a:pt x="1529779" y="40059"/>
                    <a:pt x="1530176" y="38000"/>
                    <a:pt x="1530176" y="36611"/>
                  </a:cubicBezTo>
                  <a:cubicBezTo>
                    <a:pt x="1530176" y="35718"/>
                    <a:pt x="1529792" y="34925"/>
                    <a:pt x="1529023" y="34230"/>
                  </a:cubicBezTo>
                  <a:cubicBezTo>
                    <a:pt x="1528254" y="33535"/>
                    <a:pt x="1527224" y="33188"/>
                    <a:pt x="1525934" y="33188"/>
                  </a:cubicBezTo>
                  <a:cubicBezTo>
                    <a:pt x="1525290" y="33188"/>
                    <a:pt x="1524570" y="33213"/>
                    <a:pt x="1523776" y="33263"/>
                  </a:cubicBezTo>
                  <a:lnTo>
                    <a:pt x="1524521" y="30881"/>
                  </a:lnTo>
                  <a:close/>
                  <a:moveTo>
                    <a:pt x="1298600" y="27607"/>
                  </a:moveTo>
                  <a:lnTo>
                    <a:pt x="1302246" y="27607"/>
                  </a:lnTo>
                  <a:lnTo>
                    <a:pt x="1294879" y="53280"/>
                  </a:lnTo>
                  <a:cubicBezTo>
                    <a:pt x="1299840" y="45789"/>
                    <a:pt x="1303560" y="40654"/>
                    <a:pt x="1306041" y="37876"/>
                  </a:cubicBezTo>
                  <a:cubicBezTo>
                    <a:pt x="1309662" y="33908"/>
                    <a:pt x="1312800" y="31204"/>
                    <a:pt x="1315454" y="29765"/>
                  </a:cubicBezTo>
                  <a:cubicBezTo>
                    <a:pt x="1318108" y="28326"/>
                    <a:pt x="1320577" y="27607"/>
                    <a:pt x="1322859" y="27607"/>
                  </a:cubicBezTo>
                  <a:cubicBezTo>
                    <a:pt x="1324942" y="27607"/>
                    <a:pt x="1326728" y="28376"/>
                    <a:pt x="1328216" y="29914"/>
                  </a:cubicBezTo>
                  <a:cubicBezTo>
                    <a:pt x="1329705" y="31452"/>
                    <a:pt x="1330449" y="33461"/>
                    <a:pt x="1330449" y="35942"/>
                  </a:cubicBezTo>
                  <a:cubicBezTo>
                    <a:pt x="1330449" y="38174"/>
                    <a:pt x="1329953" y="40878"/>
                    <a:pt x="1328960" y="44053"/>
                  </a:cubicBezTo>
                  <a:lnTo>
                    <a:pt x="1321296" y="69651"/>
                  </a:lnTo>
                  <a:cubicBezTo>
                    <a:pt x="1320651" y="71884"/>
                    <a:pt x="1320328" y="73347"/>
                    <a:pt x="1320328" y="74042"/>
                  </a:cubicBezTo>
                  <a:cubicBezTo>
                    <a:pt x="1320328" y="74438"/>
                    <a:pt x="1320490" y="74798"/>
                    <a:pt x="1320812" y="75121"/>
                  </a:cubicBezTo>
                  <a:cubicBezTo>
                    <a:pt x="1321135" y="75443"/>
                    <a:pt x="1321445" y="75604"/>
                    <a:pt x="1321742" y="75604"/>
                  </a:cubicBezTo>
                  <a:cubicBezTo>
                    <a:pt x="1322139" y="75604"/>
                    <a:pt x="1322561" y="75431"/>
                    <a:pt x="1323007" y="75083"/>
                  </a:cubicBezTo>
                  <a:cubicBezTo>
                    <a:pt x="1324396" y="73942"/>
                    <a:pt x="1325810" y="72305"/>
                    <a:pt x="1327249" y="70172"/>
                  </a:cubicBezTo>
                  <a:cubicBezTo>
                    <a:pt x="1327596" y="69626"/>
                    <a:pt x="1328167" y="68783"/>
                    <a:pt x="1328960" y="67642"/>
                  </a:cubicBezTo>
                  <a:lnTo>
                    <a:pt x="1331267" y="69056"/>
                  </a:lnTo>
                  <a:cubicBezTo>
                    <a:pt x="1325413" y="78928"/>
                    <a:pt x="1319237" y="83864"/>
                    <a:pt x="1312738" y="83864"/>
                  </a:cubicBezTo>
                  <a:cubicBezTo>
                    <a:pt x="1310258" y="83864"/>
                    <a:pt x="1308323" y="83219"/>
                    <a:pt x="1306934" y="81929"/>
                  </a:cubicBezTo>
                  <a:cubicBezTo>
                    <a:pt x="1305545" y="80640"/>
                    <a:pt x="1304850" y="79027"/>
                    <a:pt x="1304850" y="77092"/>
                  </a:cubicBezTo>
                  <a:cubicBezTo>
                    <a:pt x="1304850" y="75455"/>
                    <a:pt x="1305322" y="72975"/>
                    <a:pt x="1306264" y="69651"/>
                  </a:cubicBezTo>
                  <a:lnTo>
                    <a:pt x="1313780" y="44053"/>
                  </a:lnTo>
                  <a:cubicBezTo>
                    <a:pt x="1314276" y="42366"/>
                    <a:pt x="1314524" y="41126"/>
                    <a:pt x="1314524" y="40332"/>
                  </a:cubicBezTo>
                  <a:cubicBezTo>
                    <a:pt x="1314524" y="39885"/>
                    <a:pt x="1314350" y="39501"/>
                    <a:pt x="1314003" y="39179"/>
                  </a:cubicBezTo>
                  <a:cubicBezTo>
                    <a:pt x="1313656" y="38856"/>
                    <a:pt x="1313234" y="38695"/>
                    <a:pt x="1312738" y="38695"/>
                  </a:cubicBezTo>
                  <a:cubicBezTo>
                    <a:pt x="1311250" y="38695"/>
                    <a:pt x="1309414" y="39737"/>
                    <a:pt x="1307232" y="41820"/>
                  </a:cubicBezTo>
                  <a:cubicBezTo>
                    <a:pt x="1301725" y="47079"/>
                    <a:pt x="1296392" y="54917"/>
                    <a:pt x="1291233" y="65335"/>
                  </a:cubicBezTo>
                  <a:lnTo>
                    <a:pt x="1286321" y="83120"/>
                  </a:lnTo>
                  <a:lnTo>
                    <a:pt x="1271066" y="83120"/>
                  </a:lnTo>
                  <a:lnTo>
                    <a:pt x="1282228" y="44648"/>
                  </a:lnTo>
                  <a:cubicBezTo>
                    <a:pt x="1283320" y="40878"/>
                    <a:pt x="1283865" y="38199"/>
                    <a:pt x="1283865" y="36611"/>
                  </a:cubicBezTo>
                  <a:cubicBezTo>
                    <a:pt x="1283865" y="35917"/>
                    <a:pt x="1283704" y="35334"/>
                    <a:pt x="1283382" y="34863"/>
                  </a:cubicBezTo>
                  <a:cubicBezTo>
                    <a:pt x="1283059" y="34391"/>
                    <a:pt x="1282538" y="34032"/>
                    <a:pt x="1281819" y="33784"/>
                  </a:cubicBezTo>
                  <a:cubicBezTo>
                    <a:pt x="1281100" y="33535"/>
                    <a:pt x="1279748" y="33411"/>
                    <a:pt x="1277763" y="33411"/>
                  </a:cubicBezTo>
                  <a:lnTo>
                    <a:pt x="1278433" y="31105"/>
                  </a:lnTo>
                  <a:close/>
                  <a:moveTo>
                    <a:pt x="1246361" y="27607"/>
                  </a:moveTo>
                  <a:cubicBezTo>
                    <a:pt x="1248593" y="27607"/>
                    <a:pt x="1250391" y="28252"/>
                    <a:pt x="1251756" y="29542"/>
                  </a:cubicBezTo>
                  <a:cubicBezTo>
                    <a:pt x="1253120" y="30832"/>
                    <a:pt x="1254125" y="33188"/>
                    <a:pt x="1254770" y="36611"/>
                  </a:cubicBezTo>
                  <a:lnTo>
                    <a:pt x="1256928" y="29244"/>
                  </a:lnTo>
                  <a:lnTo>
                    <a:pt x="1271141" y="28426"/>
                  </a:lnTo>
                  <a:lnTo>
                    <a:pt x="1259532" y="68237"/>
                  </a:lnTo>
                  <a:lnTo>
                    <a:pt x="1258267" y="73149"/>
                  </a:lnTo>
                  <a:cubicBezTo>
                    <a:pt x="1258168" y="73744"/>
                    <a:pt x="1258118" y="74166"/>
                    <a:pt x="1258118" y="74414"/>
                  </a:cubicBezTo>
                  <a:cubicBezTo>
                    <a:pt x="1258118" y="74910"/>
                    <a:pt x="1258292" y="75331"/>
                    <a:pt x="1258639" y="75679"/>
                  </a:cubicBezTo>
                  <a:cubicBezTo>
                    <a:pt x="1258986" y="76026"/>
                    <a:pt x="1259334" y="76200"/>
                    <a:pt x="1259681" y="76200"/>
                  </a:cubicBezTo>
                  <a:cubicBezTo>
                    <a:pt x="1260524" y="76200"/>
                    <a:pt x="1261690" y="75579"/>
                    <a:pt x="1263178" y="74339"/>
                  </a:cubicBezTo>
                  <a:cubicBezTo>
                    <a:pt x="1263774" y="73793"/>
                    <a:pt x="1265212" y="71958"/>
                    <a:pt x="1267494" y="68833"/>
                  </a:cubicBezTo>
                  <a:lnTo>
                    <a:pt x="1269578" y="69874"/>
                  </a:lnTo>
                  <a:cubicBezTo>
                    <a:pt x="1266750" y="75083"/>
                    <a:pt x="1263724" y="78878"/>
                    <a:pt x="1260499" y="81260"/>
                  </a:cubicBezTo>
                  <a:cubicBezTo>
                    <a:pt x="1257275" y="83641"/>
                    <a:pt x="1253802" y="84832"/>
                    <a:pt x="1250081" y="84832"/>
                  </a:cubicBezTo>
                  <a:cubicBezTo>
                    <a:pt x="1247799" y="84832"/>
                    <a:pt x="1246063" y="84236"/>
                    <a:pt x="1244872" y="83046"/>
                  </a:cubicBezTo>
                  <a:cubicBezTo>
                    <a:pt x="1243682" y="81855"/>
                    <a:pt x="1243087" y="80367"/>
                    <a:pt x="1243087" y="78581"/>
                  </a:cubicBezTo>
                  <a:cubicBezTo>
                    <a:pt x="1243087" y="76993"/>
                    <a:pt x="1243731" y="74091"/>
                    <a:pt x="1245021" y="69874"/>
                  </a:cubicBezTo>
                  <a:lnTo>
                    <a:pt x="1246435" y="65037"/>
                  </a:lnTo>
                  <a:cubicBezTo>
                    <a:pt x="1241821" y="72975"/>
                    <a:pt x="1237381" y="78606"/>
                    <a:pt x="1233115" y="81929"/>
                  </a:cubicBezTo>
                  <a:cubicBezTo>
                    <a:pt x="1230635" y="83864"/>
                    <a:pt x="1227980" y="84832"/>
                    <a:pt x="1225153" y="84832"/>
                  </a:cubicBezTo>
                  <a:cubicBezTo>
                    <a:pt x="1221482" y="84832"/>
                    <a:pt x="1218828" y="83318"/>
                    <a:pt x="1217190" y="80292"/>
                  </a:cubicBezTo>
                  <a:cubicBezTo>
                    <a:pt x="1215553" y="77266"/>
                    <a:pt x="1214735" y="73868"/>
                    <a:pt x="1214735" y="70098"/>
                  </a:cubicBezTo>
                  <a:cubicBezTo>
                    <a:pt x="1214735" y="64442"/>
                    <a:pt x="1216459" y="57968"/>
                    <a:pt x="1219907" y="50676"/>
                  </a:cubicBezTo>
                  <a:cubicBezTo>
                    <a:pt x="1223354" y="43383"/>
                    <a:pt x="1227856" y="37529"/>
                    <a:pt x="1233413" y="33114"/>
                  </a:cubicBezTo>
                  <a:cubicBezTo>
                    <a:pt x="1238026" y="29443"/>
                    <a:pt x="1242342" y="27607"/>
                    <a:pt x="1246361" y="27607"/>
                  </a:cubicBezTo>
                  <a:close/>
                  <a:moveTo>
                    <a:pt x="1171947" y="27607"/>
                  </a:moveTo>
                  <a:cubicBezTo>
                    <a:pt x="1174427" y="27607"/>
                    <a:pt x="1177478" y="28029"/>
                    <a:pt x="1181100" y="28872"/>
                  </a:cubicBezTo>
                  <a:cubicBezTo>
                    <a:pt x="1182886" y="29319"/>
                    <a:pt x="1184324" y="29542"/>
                    <a:pt x="1185416" y="29542"/>
                  </a:cubicBezTo>
                  <a:cubicBezTo>
                    <a:pt x="1186954" y="29542"/>
                    <a:pt x="1188194" y="28897"/>
                    <a:pt x="1189136" y="27607"/>
                  </a:cubicBezTo>
                  <a:lnTo>
                    <a:pt x="1191294" y="27607"/>
                  </a:lnTo>
                  <a:lnTo>
                    <a:pt x="1188690" y="46136"/>
                  </a:lnTo>
                  <a:lnTo>
                    <a:pt x="1186457" y="46136"/>
                  </a:lnTo>
                  <a:cubicBezTo>
                    <a:pt x="1186160" y="41324"/>
                    <a:pt x="1184696" y="37541"/>
                    <a:pt x="1182067" y="34788"/>
                  </a:cubicBezTo>
                  <a:cubicBezTo>
                    <a:pt x="1179438" y="32035"/>
                    <a:pt x="1176635" y="30658"/>
                    <a:pt x="1173658" y="30658"/>
                  </a:cubicBezTo>
                  <a:cubicBezTo>
                    <a:pt x="1171823" y="30658"/>
                    <a:pt x="1170310" y="31191"/>
                    <a:pt x="1169119" y="32258"/>
                  </a:cubicBezTo>
                  <a:cubicBezTo>
                    <a:pt x="1167928" y="33325"/>
                    <a:pt x="1167333" y="34627"/>
                    <a:pt x="1167333" y="36165"/>
                  </a:cubicBezTo>
                  <a:cubicBezTo>
                    <a:pt x="1167333" y="37455"/>
                    <a:pt x="1167593" y="38658"/>
                    <a:pt x="1168114" y="39774"/>
                  </a:cubicBezTo>
                  <a:cubicBezTo>
                    <a:pt x="1168635" y="40890"/>
                    <a:pt x="1169789" y="42391"/>
                    <a:pt x="1171575" y="44276"/>
                  </a:cubicBezTo>
                  <a:cubicBezTo>
                    <a:pt x="1177875" y="51072"/>
                    <a:pt x="1181707" y="55748"/>
                    <a:pt x="1183072" y="58303"/>
                  </a:cubicBezTo>
                  <a:cubicBezTo>
                    <a:pt x="1184436" y="60858"/>
                    <a:pt x="1185118" y="63599"/>
                    <a:pt x="1185118" y="66526"/>
                  </a:cubicBezTo>
                  <a:cubicBezTo>
                    <a:pt x="1185118" y="69701"/>
                    <a:pt x="1184312" y="72690"/>
                    <a:pt x="1182699" y="75493"/>
                  </a:cubicBezTo>
                  <a:cubicBezTo>
                    <a:pt x="1181087" y="78296"/>
                    <a:pt x="1178694" y="80553"/>
                    <a:pt x="1175519" y="82264"/>
                  </a:cubicBezTo>
                  <a:cubicBezTo>
                    <a:pt x="1172344" y="83976"/>
                    <a:pt x="1169045" y="84832"/>
                    <a:pt x="1165621" y="84832"/>
                  </a:cubicBezTo>
                  <a:cubicBezTo>
                    <a:pt x="1163290" y="84832"/>
                    <a:pt x="1160437" y="84360"/>
                    <a:pt x="1157064" y="83418"/>
                  </a:cubicBezTo>
                  <a:cubicBezTo>
                    <a:pt x="1154831" y="82773"/>
                    <a:pt x="1153145" y="82450"/>
                    <a:pt x="1152004" y="82450"/>
                  </a:cubicBezTo>
                  <a:cubicBezTo>
                    <a:pt x="1151012" y="82450"/>
                    <a:pt x="1150243" y="82599"/>
                    <a:pt x="1149697" y="82897"/>
                  </a:cubicBezTo>
                  <a:cubicBezTo>
                    <a:pt x="1149151" y="83194"/>
                    <a:pt x="1148531" y="83839"/>
                    <a:pt x="1147837" y="84832"/>
                  </a:cubicBezTo>
                  <a:lnTo>
                    <a:pt x="1145604" y="84832"/>
                  </a:lnTo>
                  <a:lnTo>
                    <a:pt x="1148581" y="64814"/>
                  </a:lnTo>
                  <a:lnTo>
                    <a:pt x="1150441" y="64814"/>
                  </a:lnTo>
                  <a:cubicBezTo>
                    <a:pt x="1151880" y="69676"/>
                    <a:pt x="1153207" y="73136"/>
                    <a:pt x="1154422" y="75195"/>
                  </a:cubicBezTo>
                  <a:cubicBezTo>
                    <a:pt x="1155638" y="77254"/>
                    <a:pt x="1157262" y="78891"/>
                    <a:pt x="1159296" y="80106"/>
                  </a:cubicBezTo>
                  <a:cubicBezTo>
                    <a:pt x="1161330" y="81322"/>
                    <a:pt x="1163290" y="81929"/>
                    <a:pt x="1165175" y="81929"/>
                  </a:cubicBezTo>
                  <a:cubicBezTo>
                    <a:pt x="1167358" y="81929"/>
                    <a:pt x="1169169" y="81235"/>
                    <a:pt x="1170607" y="79846"/>
                  </a:cubicBezTo>
                  <a:cubicBezTo>
                    <a:pt x="1172046" y="78457"/>
                    <a:pt x="1172765" y="76820"/>
                    <a:pt x="1172765" y="74934"/>
                  </a:cubicBezTo>
                  <a:cubicBezTo>
                    <a:pt x="1172765" y="73049"/>
                    <a:pt x="1172294" y="71226"/>
                    <a:pt x="1171351" y="69465"/>
                  </a:cubicBezTo>
                  <a:cubicBezTo>
                    <a:pt x="1170409" y="67704"/>
                    <a:pt x="1168251" y="64963"/>
                    <a:pt x="1164877" y="61242"/>
                  </a:cubicBezTo>
                  <a:cubicBezTo>
                    <a:pt x="1160165" y="56182"/>
                    <a:pt x="1157089" y="52263"/>
                    <a:pt x="1155650" y="49485"/>
                  </a:cubicBezTo>
                  <a:cubicBezTo>
                    <a:pt x="1154608" y="47501"/>
                    <a:pt x="1154087" y="45243"/>
                    <a:pt x="1154087" y="42713"/>
                  </a:cubicBezTo>
                  <a:cubicBezTo>
                    <a:pt x="1154087" y="38397"/>
                    <a:pt x="1155650" y="34801"/>
                    <a:pt x="1158775" y="31923"/>
                  </a:cubicBezTo>
                  <a:cubicBezTo>
                    <a:pt x="1161901" y="29046"/>
                    <a:pt x="1166291" y="27607"/>
                    <a:pt x="1171947" y="27607"/>
                  </a:cubicBezTo>
                  <a:close/>
                  <a:moveTo>
                    <a:pt x="1132284" y="27607"/>
                  </a:moveTo>
                  <a:cubicBezTo>
                    <a:pt x="1135657" y="27607"/>
                    <a:pt x="1138200" y="28401"/>
                    <a:pt x="1139911" y="29988"/>
                  </a:cubicBezTo>
                  <a:cubicBezTo>
                    <a:pt x="1141623" y="31576"/>
                    <a:pt x="1142479" y="33585"/>
                    <a:pt x="1142479" y="36016"/>
                  </a:cubicBezTo>
                  <a:cubicBezTo>
                    <a:pt x="1142479" y="38943"/>
                    <a:pt x="1141635" y="41795"/>
                    <a:pt x="1139949" y="44574"/>
                  </a:cubicBezTo>
                  <a:cubicBezTo>
                    <a:pt x="1137667" y="48294"/>
                    <a:pt x="1134764" y="51308"/>
                    <a:pt x="1131242" y="53615"/>
                  </a:cubicBezTo>
                  <a:cubicBezTo>
                    <a:pt x="1127720" y="55922"/>
                    <a:pt x="1123776" y="57670"/>
                    <a:pt x="1119410" y="58861"/>
                  </a:cubicBezTo>
                  <a:cubicBezTo>
                    <a:pt x="1116533" y="59655"/>
                    <a:pt x="1112639" y="60250"/>
                    <a:pt x="1107727" y="60647"/>
                  </a:cubicBezTo>
                  <a:cubicBezTo>
                    <a:pt x="1107331" y="63227"/>
                    <a:pt x="1107132" y="65360"/>
                    <a:pt x="1107132" y="67047"/>
                  </a:cubicBezTo>
                  <a:cubicBezTo>
                    <a:pt x="1107132" y="70073"/>
                    <a:pt x="1108000" y="72479"/>
                    <a:pt x="1109737" y="74265"/>
                  </a:cubicBezTo>
                  <a:cubicBezTo>
                    <a:pt x="1111473" y="76051"/>
                    <a:pt x="1113805" y="76944"/>
                    <a:pt x="1116731" y="76944"/>
                  </a:cubicBezTo>
                  <a:cubicBezTo>
                    <a:pt x="1119559" y="76944"/>
                    <a:pt x="1122375" y="76262"/>
                    <a:pt x="1125177" y="74897"/>
                  </a:cubicBezTo>
                  <a:cubicBezTo>
                    <a:pt x="1127980" y="73533"/>
                    <a:pt x="1131242" y="71164"/>
                    <a:pt x="1134963" y="67791"/>
                  </a:cubicBezTo>
                  <a:lnTo>
                    <a:pt x="1136749" y="69428"/>
                  </a:lnTo>
                  <a:cubicBezTo>
                    <a:pt x="1132135" y="74984"/>
                    <a:pt x="1127658" y="78940"/>
                    <a:pt x="1123317" y="81297"/>
                  </a:cubicBezTo>
                  <a:cubicBezTo>
                    <a:pt x="1118976" y="83653"/>
                    <a:pt x="1114177" y="84832"/>
                    <a:pt x="1108918" y="84832"/>
                  </a:cubicBezTo>
                  <a:cubicBezTo>
                    <a:pt x="1102221" y="84832"/>
                    <a:pt x="1097595" y="83232"/>
                    <a:pt x="1095040" y="80032"/>
                  </a:cubicBezTo>
                  <a:cubicBezTo>
                    <a:pt x="1092485" y="76832"/>
                    <a:pt x="1091207" y="73124"/>
                    <a:pt x="1091207" y="68907"/>
                  </a:cubicBezTo>
                  <a:cubicBezTo>
                    <a:pt x="1091207" y="62359"/>
                    <a:pt x="1093117" y="55810"/>
                    <a:pt x="1096937" y="49262"/>
                  </a:cubicBezTo>
                  <a:cubicBezTo>
                    <a:pt x="1100757" y="42713"/>
                    <a:pt x="1105954" y="37467"/>
                    <a:pt x="1112527" y="33523"/>
                  </a:cubicBezTo>
                  <a:cubicBezTo>
                    <a:pt x="1119100" y="29579"/>
                    <a:pt x="1125686" y="27607"/>
                    <a:pt x="1132284" y="27607"/>
                  </a:cubicBezTo>
                  <a:close/>
                  <a:moveTo>
                    <a:pt x="1071190" y="27607"/>
                  </a:moveTo>
                  <a:cubicBezTo>
                    <a:pt x="1075705" y="27607"/>
                    <a:pt x="1079103" y="28599"/>
                    <a:pt x="1081385" y="30584"/>
                  </a:cubicBezTo>
                  <a:cubicBezTo>
                    <a:pt x="1083667" y="32568"/>
                    <a:pt x="1084808" y="35049"/>
                    <a:pt x="1084808" y="38025"/>
                  </a:cubicBezTo>
                  <a:cubicBezTo>
                    <a:pt x="1084808" y="40704"/>
                    <a:pt x="1083952" y="42974"/>
                    <a:pt x="1082241" y="44834"/>
                  </a:cubicBezTo>
                  <a:cubicBezTo>
                    <a:pt x="1080529" y="46694"/>
                    <a:pt x="1078607" y="47625"/>
                    <a:pt x="1076474" y="47625"/>
                  </a:cubicBezTo>
                  <a:cubicBezTo>
                    <a:pt x="1074638" y="47625"/>
                    <a:pt x="1073113" y="47029"/>
                    <a:pt x="1071897" y="45839"/>
                  </a:cubicBezTo>
                  <a:cubicBezTo>
                    <a:pt x="1070682" y="44648"/>
                    <a:pt x="1070074" y="43234"/>
                    <a:pt x="1070074" y="41597"/>
                  </a:cubicBezTo>
                  <a:cubicBezTo>
                    <a:pt x="1070074" y="39464"/>
                    <a:pt x="1071165" y="37579"/>
                    <a:pt x="1073348" y="35942"/>
                  </a:cubicBezTo>
                  <a:cubicBezTo>
                    <a:pt x="1074787" y="34850"/>
                    <a:pt x="1075506" y="33883"/>
                    <a:pt x="1075506" y="33039"/>
                  </a:cubicBezTo>
                  <a:cubicBezTo>
                    <a:pt x="1075506" y="32345"/>
                    <a:pt x="1075208" y="31774"/>
                    <a:pt x="1074613" y="31328"/>
                  </a:cubicBezTo>
                  <a:cubicBezTo>
                    <a:pt x="1073819" y="30683"/>
                    <a:pt x="1072778" y="30360"/>
                    <a:pt x="1071488" y="30360"/>
                  </a:cubicBezTo>
                  <a:cubicBezTo>
                    <a:pt x="1068164" y="30360"/>
                    <a:pt x="1065014" y="31725"/>
                    <a:pt x="1062037" y="34453"/>
                  </a:cubicBezTo>
                  <a:cubicBezTo>
                    <a:pt x="1058118" y="38025"/>
                    <a:pt x="1055129" y="42564"/>
                    <a:pt x="1053070" y="48071"/>
                  </a:cubicBezTo>
                  <a:cubicBezTo>
                    <a:pt x="1051011" y="53578"/>
                    <a:pt x="1049982" y="58811"/>
                    <a:pt x="1049982" y="63772"/>
                  </a:cubicBezTo>
                  <a:cubicBezTo>
                    <a:pt x="1049982" y="67692"/>
                    <a:pt x="1051036" y="70817"/>
                    <a:pt x="1053145" y="73149"/>
                  </a:cubicBezTo>
                  <a:cubicBezTo>
                    <a:pt x="1055253" y="75480"/>
                    <a:pt x="1057771" y="76646"/>
                    <a:pt x="1060698" y="76646"/>
                  </a:cubicBezTo>
                  <a:cubicBezTo>
                    <a:pt x="1063228" y="76646"/>
                    <a:pt x="1065981" y="75989"/>
                    <a:pt x="1068958" y="74674"/>
                  </a:cubicBezTo>
                  <a:cubicBezTo>
                    <a:pt x="1071934" y="73359"/>
                    <a:pt x="1074762" y="71363"/>
                    <a:pt x="1077441" y="68684"/>
                  </a:cubicBezTo>
                  <a:lnTo>
                    <a:pt x="1079227" y="70321"/>
                  </a:lnTo>
                  <a:cubicBezTo>
                    <a:pt x="1075357" y="74934"/>
                    <a:pt x="1071537" y="78333"/>
                    <a:pt x="1067767" y="80516"/>
                  </a:cubicBezTo>
                  <a:cubicBezTo>
                    <a:pt x="1062806" y="83393"/>
                    <a:pt x="1057647" y="84832"/>
                    <a:pt x="1052289" y="84832"/>
                  </a:cubicBezTo>
                  <a:cubicBezTo>
                    <a:pt x="1048667" y="84832"/>
                    <a:pt x="1045480" y="84063"/>
                    <a:pt x="1042727" y="82525"/>
                  </a:cubicBezTo>
                  <a:cubicBezTo>
                    <a:pt x="1039973" y="80987"/>
                    <a:pt x="1037927" y="78829"/>
                    <a:pt x="1036588" y="76051"/>
                  </a:cubicBezTo>
                  <a:cubicBezTo>
                    <a:pt x="1035248" y="73273"/>
                    <a:pt x="1034578" y="70420"/>
                    <a:pt x="1034578" y="67493"/>
                  </a:cubicBezTo>
                  <a:cubicBezTo>
                    <a:pt x="1034578" y="60945"/>
                    <a:pt x="1036364" y="54508"/>
                    <a:pt x="1039936" y="48183"/>
                  </a:cubicBezTo>
                  <a:cubicBezTo>
                    <a:pt x="1043508" y="41857"/>
                    <a:pt x="1048209" y="36847"/>
                    <a:pt x="1054038" y="33151"/>
                  </a:cubicBezTo>
                  <a:cubicBezTo>
                    <a:pt x="1059867" y="29455"/>
                    <a:pt x="1065584" y="27607"/>
                    <a:pt x="1071190" y="27607"/>
                  </a:cubicBezTo>
                  <a:close/>
                  <a:moveTo>
                    <a:pt x="993799" y="27607"/>
                  </a:moveTo>
                  <a:lnTo>
                    <a:pt x="997446" y="27607"/>
                  </a:lnTo>
                  <a:lnTo>
                    <a:pt x="990079" y="53280"/>
                  </a:lnTo>
                  <a:cubicBezTo>
                    <a:pt x="995040" y="45789"/>
                    <a:pt x="998761" y="40654"/>
                    <a:pt x="1001241" y="37876"/>
                  </a:cubicBezTo>
                  <a:cubicBezTo>
                    <a:pt x="1004862" y="33908"/>
                    <a:pt x="1008000" y="31204"/>
                    <a:pt x="1010654" y="29765"/>
                  </a:cubicBezTo>
                  <a:cubicBezTo>
                    <a:pt x="1013308" y="28326"/>
                    <a:pt x="1015776" y="27607"/>
                    <a:pt x="1018058" y="27607"/>
                  </a:cubicBezTo>
                  <a:cubicBezTo>
                    <a:pt x="1020142" y="27607"/>
                    <a:pt x="1021928" y="28376"/>
                    <a:pt x="1023416" y="29914"/>
                  </a:cubicBezTo>
                  <a:cubicBezTo>
                    <a:pt x="1024905" y="31452"/>
                    <a:pt x="1025649" y="33461"/>
                    <a:pt x="1025649" y="35942"/>
                  </a:cubicBezTo>
                  <a:cubicBezTo>
                    <a:pt x="1025649" y="38174"/>
                    <a:pt x="1025153" y="40878"/>
                    <a:pt x="1024160" y="44053"/>
                  </a:cubicBezTo>
                  <a:lnTo>
                    <a:pt x="1016496" y="69651"/>
                  </a:lnTo>
                  <a:cubicBezTo>
                    <a:pt x="1015851" y="71884"/>
                    <a:pt x="1015528" y="73347"/>
                    <a:pt x="1015528" y="74042"/>
                  </a:cubicBezTo>
                  <a:cubicBezTo>
                    <a:pt x="1015528" y="74438"/>
                    <a:pt x="1015690" y="74798"/>
                    <a:pt x="1016012" y="75121"/>
                  </a:cubicBezTo>
                  <a:cubicBezTo>
                    <a:pt x="1016335" y="75443"/>
                    <a:pt x="1016645" y="75604"/>
                    <a:pt x="1016942" y="75604"/>
                  </a:cubicBezTo>
                  <a:cubicBezTo>
                    <a:pt x="1017339" y="75604"/>
                    <a:pt x="1017761" y="75431"/>
                    <a:pt x="1018207" y="75083"/>
                  </a:cubicBezTo>
                  <a:cubicBezTo>
                    <a:pt x="1019596" y="73942"/>
                    <a:pt x="1021010" y="72305"/>
                    <a:pt x="1022449" y="70172"/>
                  </a:cubicBezTo>
                  <a:cubicBezTo>
                    <a:pt x="1022796" y="69626"/>
                    <a:pt x="1023367" y="68783"/>
                    <a:pt x="1024160" y="67642"/>
                  </a:cubicBezTo>
                  <a:lnTo>
                    <a:pt x="1026467" y="69056"/>
                  </a:lnTo>
                  <a:cubicBezTo>
                    <a:pt x="1020613" y="78928"/>
                    <a:pt x="1014437" y="83864"/>
                    <a:pt x="1007938" y="83864"/>
                  </a:cubicBezTo>
                  <a:cubicBezTo>
                    <a:pt x="1005458" y="83864"/>
                    <a:pt x="1003523" y="83219"/>
                    <a:pt x="1002134" y="81929"/>
                  </a:cubicBezTo>
                  <a:cubicBezTo>
                    <a:pt x="1000745" y="80640"/>
                    <a:pt x="1000050" y="79027"/>
                    <a:pt x="1000050" y="77092"/>
                  </a:cubicBezTo>
                  <a:cubicBezTo>
                    <a:pt x="1000050" y="75455"/>
                    <a:pt x="1000522" y="72975"/>
                    <a:pt x="1001464" y="69651"/>
                  </a:cubicBezTo>
                  <a:lnTo>
                    <a:pt x="1008980" y="44053"/>
                  </a:lnTo>
                  <a:cubicBezTo>
                    <a:pt x="1009476" y="42366"/>
                    <a:pt x="1009724" y="41126"/>
                    <a:pt x="1009724" y="40332"/>
                  </a:cubicBezTo>
                  <a:cubicBezTo>
                    <a:pt x="1009724" y="39885"/>
                    <a:pt x="1009550" y="39501"/>
                    <a:pt x="1009203" y="39179"/>
                  </a:cubicBezTo>
                  <a:cubicBezTo>
                    <a:pt x="1008856" y="38856"/>
                    <a:pt x="1008434" y="38695"/>
                    <a:pt x="1007938" y="38695"/>
                  </a:cubicBezTo>
                  <a:cubicBezTo>
                    <a:pt x="1006450" y="38695"/>
                    <a:pt x="1004614" y="39737"/>
                    <a:pt x="1002431" y="41820"/>
                  </a:cubicBezTo>
                  <a:cubicBezTo>
                    <a:pt x="996925" y="47079"/>
                    <a:pt x="991592" y="54917"/>
                    <a:pt x="986432" y="65335"/>
                  </a:cubicBezTo>
                  <a:lnTo>
                    <a:pt x="981521" y="83120"/>
                  </a:lnTo>
                  <a:lnTo>
                    <a:pt x="966266" y="83120"/>
                  </a:lnTo>
                  <a:lnTo>
                    <a:pt x="977428" y="44648"/>
                  </a:lnTo>
                  <a:cubicBezTo>
                    <a:pt x="978520" y="40878"/>
                    <a:pt x="979066" y="38199"/>
                    <a:pt x="979066" y="36611"/>
                  </a:cubicBezTo>
                  <a:cubicBezTo>
                    <a:pt x="979066" y="35917"/>
                    <a:pt x="978904" y="35334"/>
                    <a:pt x="978582" y="34863"/>
                  </a:cubicBezTo>
                  <a:cubicBezTo>
                    <a:pt x="978259" y="34391"/>
                    <a:pt x="977738" y="34032"/>
                    <a:pt x="977019" y="33784"/>
                  </a:cubicBezTo>
                  <a:cubicBezTo>
                    <a:pt x="976300" y="33535"/>
                    <a:pt x="974948" y="33411"/>
                    <a:pt x="972964" y="33411"/>
                  </a:cubicBezTo>
                  <a:lnTo>
                    <a:pt x="973633" y="31105"/>
                  </a:lnTo>
                  <a:close/>
                  <a:moveTo>
                    <a:pt x="951309" y="27607"/>
                  </a:moveTo>
                  <a:cubicBezTo>
                    <a:pt x="954682" y="27607"/>
                    <a:pt x="957225" y="28401"/>
                    <a:pt x="958937" y="29988"/>
                  </a:cubicBezTo>
                  <a:cubicBezTo>
                    <a:pt x="960648" y="31576"/>
                    <a:pt x="961504" y="33585"/>
                    <a:pt x="961504" y="36016"/>
                  </a:cubicBezTo>
                  <a:cubicBezTo>
                    <a:pt x="961504" y="38943"/>
                    <a:pt x="960661" y="41795"/>
                    <a:pt x="958974" y="44574"/>
                  </a:cubicBezTo>
                  <a:cubicBezTo>
                    <a:pt x="956692" y="48294"/>
                    <a:pt x="953789" y="51308"/>
                    <a:pt x="950267" y="53615"/>
                  </a:cubicBezTo>
                  <a:cubicBezTo>
                    <a:pt x="946745" y="55922"/>
                    <a:pt x="942801" y="57670"/>
                    <a:pt x="938435" y="58861"/>
                  </a:cubicBezTo>
                  <a:cubicBezTo>
                    <a:pt x="935558" y="59655"/>
                    <a:pt x="931664" y="60250"/>
                    <a:pt x="926753" y="60647"/>
                  </a:cubicBezTo>
                  <a:cubicBezTo>
                    <a:pt x="926356" y="63227"/>
                    <a:pt x="926157" y="65360"/>
                    <a:pt x="926157" y="67047"/>
                  </a:cubicBezTo>
                  <a:cubicBezTo>
                    <a:pt x="926157" y="70073"/>
                    <a:pt x="927025" y="72479"/>
                    <a:pt x="928762" y="74265"/>
                  </a:cubicBezTo>
                  <a:cubicBezTo>
                    <a:pt x="930498" y="76051"/>
                    <a:pt x="932830" y="76944"/>
                    <a:pt x="935756" y="76944"/>
                  </a:cubicBezTo>
                  <a:cubicBezTo>
                    <a:pt x="938584" y="76944"/>
                    <a:pt x="941400" y="76262"/>
                    <a:pt x="944202" y="74897"/>
                  </a:cubicBezTo>
                  <a:cubicBezTo>
                    <a:pt x="947005" y="73533"/>
                    <a:pt x="950267" y="71164"/>
                    <a:pt x="953988" y="67791"/>
                  </a:cubicBezTo>
                  <a:lnTo>
                    <a:pt x="955774" y="69428"/>
                  </a:lnTo>
                  <a:cubicBezTo>
                    <a:pt x="951160" y="74984"/>
                    <a:pt x="946683" y="78940"/>
                    <a:pt x="942342" y="81297"/>
                  </a:cubicBezTo>
                  <a:cubicBezTo>
                    <a:pt x="938001" y="83653"/>
                    <a:pt x="933202" y="84832"/>
                    <a:pt x="927943" y="84832"/>
                  </a:cubicBezTo>
                  <a:cubicBezTo>
                    <a:pt x="921246" y="84832"/>
                    <a:pt x="916620" y="83232"/>
                    <a:pt x="914065" y="80032"/>
                  </a:cubicBezTo>
                  <a:cubicBezTo>
                    <a:pt x="911510" y="76832"/>
                    <a:pt x="910233" y="73124"/>
                    <a:pt x="910233" y="68907"/>
                  </a:cubicBezTo>
                  <a:cubicBezTo>
                    <a:pt x="910233" y="62359"/>
                    <a:pt x="912143" y="55810"/>
                    <a:pt x="915962" y="49262"/>
                  </a:cubicBezTo>
                  <a:cubicBezTo>
                    <a:pt x="919782" y="42713"/>
                    <a:pt x="924979" y="37467"/>
                    <a:pt x="931552" y="33523"/>
                  </a:cubicBezTo>
                  <a:cubicBezTo>
                    <a:pt x="938125" y="29579"/>
                    <a:pt x="944711" y="27607"/>
                    <a:pt x="951309" y="27607"/>
                  </a:cubicBezTo>
                  <a:close/>
                  <a:moveTo>
                    <a:pt x="897136" y="27607"/>
                  </a:moveTo>
                  <a:lnTo>
                    <a:pt x="900708" y="27607"/>
                  </a:lnTo>
                  <a:lnTo>
                    <a:pt x="888429" y="70172"/>
                  </a:lnTo>
                  <a:cubicBezTo>
                    <a:pt x="887784" y="72603"/>
                    <a:pt x="887462" y="74215"/>
                    <a:pt x="887462" y="75009"/>
                  </a:cubicBezTo>
                  <a:cubicBezTo>
                    <a:pt x="887462" y="75406"/>
                    <a:pt x="887635" y="75803"/>
                    <a:pt x="887983" y="76200"/>
                  </a:cubicBezTo>
                  <a:cubicBezTo>
                    <a:pt x="888330" y="76596"/>
                    <a:pt x="888702" y="76795"/>
                    <a:pt x="889099" y="76795"/>
                  </a:cubicBezTo>
                  <a:cubicBezTo>
                    <a:pt x="889793" y="76795"/>
                    <a:pt x="890463" y="76497"/>
                    <a:pt x="891108" y="75902"/>
                  </a:cubicBezTo>
                  <a:cubicBezTo>
                    <a:pt x="892944" y="74414"/>
                    <a:pt x="895102" y="71735"/>
                    <a:pt x="897582" y="67865"/>
                  </a:cubicBezTo>
                  <a:lnTo>
                    <a:pt x="899666" y="69056"/>
                  </a:lnTo>
                  <a:cubicBezTo>
                    <a:pt x="893613" y="79573"/>
                    <a:pt x="887189" y="84832"/>
                    <a:pt x="880392" y="84832"/>
                  </a:cubicBezTo>
                  <a:cubicBezTo>
                    <a:pt x="877813" y="84832"/>
                    <a:pt x="875754" y="84100"/>
                    <a:pt x="874216" y="82636"/>
                  </a:cubicBezTo>
                  <a:cubicBezTo>
                    <a:pt x="872678" y="81173"/>
                    <a:pt x="871909" y="79325"/>
                    <a:pt x="871909" y="77092"/>
                  </a:cubicBezTo>
                  <a:cubicBezTo>
                    <a:pt x="871909" y="75604"/>
                    <a:pt x="872257" y="73719"/>
                    <a:pt x="872951" y="71437"/>
                  </a:cubicBezTo>
                  <a:lnTo>
                    <a:pt x="881286" y="42788"/>
                  </a:lnTo>
                  <a:cubicBezTo>
                    <a:pt x="882079" y="40059"/>
                    <a:pt x="882476" y="38000"/>
                    <a:pt x="882476" y="36611"/>
                  </a:cubicBezTo>
                  <a:cubicBezTo>
                    <a:pt x="882476" y="35718"/>
                    <a:pt x="882092" y="34925"/>
                    <a:pt x="881323" y="34230"/>
                  </a:cubicBezTo>
                  <a:cubicBezTo>
                    <a:pt x="880554" y="33535"/>
                    <a:pt x="879524" y="33188"/>
                    <a:pt x="878235" y="33188"/>
                  </a:cubicBezTo>
                  <a:cubicBezTo>
                    <a:pt x="877590" y="33188"/>
                    <a:pt x="876870" y="33213"/>
                    <a:pt x="876076" y="33263"/>
                  </a:cubicBezTo>
                  <a:lnTo>
                    <a:pt x="876821" y="30881"/>
                  </a:lnTo>
                  <a:close/>
                  <a:moveTo>
                    <a:pt x="852115" y="27607"/>
                  </a:moveTo>
                  <a:cubicBezTo>
                    <a:pt x="856630" y="27607"/>
                    <a:pt x="860028" y="28599"/>
                    <a:pt x="862310" y="30584"/>
                  </a:cubicBezTo>
                  <a:cubicBezTo>
                    <a:pt x="864592" y="32568"/>
                    <a:pt x="865733" y="35049"/>
                    <a:pt x="865733" y="38025"/>
                  </a:cubicBezTo>
                  <a:cubicBezTo>
                    <a:pt x="865733" y="40704"/>
                    <a:pt x="864877" y="42974"/>
                    <a:pt x="863166" y="44834"/>
                  </a:cubicBezTo>
                  <a:cubicBezTo>
                    <a:pt x="861454" y="46694"/>
                    <a:pt x="859532" y="47625"/>
                    <a:pt x="857399" y="47625"/>
                  </a:cubicBezTo>
                  <a:cubicBezTo>
                    <a:pt x="855563" y="47625"/>
                    <a:pt x="854037" y="47029"/>
                    <a:pt x="852822" y="45839"/>
                  </a:cubicBezTo>
                  <a:cubicBezTo>
                    <a:pt x="851607" y="44648"/>
                    <a:pt x="850999" y="43234"/>
                    <a:pt x="850999" y="41597"/>
                  </a:cubicBezTo>
                  <a:cubicBezTo>
                    <a:pt x="850999" y="39464"/>
                    <a:pt x="852090" y="37579"/>
                    <a:pt x="854273" y="35942"/>
                  </a:cubicBezTo>
                  <a:cubicBezTo>
                    <a:pt x="855712" y="34850"/>
                    <a:pt x="856431" y="33883"/>
                    <a:pt x="856431" y="33039"/>
                  </a:cubicBezTo>
                  <a:cubicBezTo>
                    <a:pt x="856431" y="32345"/>
                    <a:pt x="856133" y="31774"/>
                    <a:pt x="855538" y="31328"/>
                  </a:cubicBezTo>
                  <a:cubicBezTo>
                    <a:pt x="854744" y="30683"/>
                    <a:pt x="853703" y="30360"/>
                    <a:pt x="852413" y="30360"/>
                  </a:cubicBezTo>
                  <a:cubicBezTo>
                    <a:pt x="849089" y="30360"/>
                    <a:pt x="845939" y="31725"/>
                    <a:pt x="842962" y="34453"/>
                  </a:cubicBezTo>
                  <a:cubicBezTo>
                    <a:pt x="839043" y="38025"/>
                    <a:pt x="836054" y="42564"/>
                    <a:pt x="833995" y="48071"/>
                  </a:cubicBezTo>
                  <a:cubicBezTo>
                    <a:pt x="831936" y="53578"/>
                    <a:pt x="830907" y="58811"/>
                    <a:pt x="830907" y="63772"/>
                  </a:cubicBezTo>
                  <a:cubicBezTo>
                    <a:pt x="830907" y="67692"/>
                    <a:pt x="831961" y="70817"/>
                    <a:pt x="834070" y="73149"/>
                  </a:cubicBezTo>
                  <a:cubicBezTo>
                    <a:pt x="836178" y="75480"/>
                    <a:pt x="838696" y="76646"/>
                    <a:pt x="841623" y="76646"/>
                  </a:cubicBezTo>
                  <a:cubicBezTo>
                    <a:pt x="844153" y="76646"/>
                    <a:pt x="846906" y="75989"/>
                    <a:pt x="849883" y="74674"/>
                  </a:cubicBezTo>
                  <a:cubicBezTo>
                    <a:pt x="852859" y="73359"/>
                    <a:pt x="855687" y="71363"/>
                    <a:pt x="858366" y="68684"/>
                  </a:cubicBezTo>
                  <a:lnTo>
                    <a:pt x="860152" y="70321"/>
                  </a:lnTo>
                  <a:cubicBezTo>
                    <a:pt x="856282" y="74934"/>
                    <a:pt x="852462" y="78333"/>
                    <a:pt x="848692" y="80516"/>
                  </a:cubicBezTo>
                  <a:cubicBezTo>
                    <a:pt x="843731" y="83393"/>
                    <a:pt x="838572" y="84832"/>
                    <a:pt x="833214" y="84832"/>
                  </a:cubicBezTo>
                  <a:cubicBezTo>
                    <a:pt x="829592" y="84832"/>
                    <a:pt x="826405" y="84063"/>
                    <a:pt x="823652" y="82525"/>
                  </a:cubicBezTo>
                  <a:cubicBezTo>
                    <a:pt x="820898" y="80987"/>
                    <a:pt x="818852" y="78829"/>
                    <a:pt x="817513" y="76051"/>
                  </a:cubicBezTo>
                  <a:cubicBezTo>
                    <a:pt x="816173" y="73273"/>
                    <a:pt x="815503" y="70420"/>
                    <a:pt x="815503" y="67493"/>
                  </a:cubicBezTo>
                  <a:cubicBezTo>
                    <a:pt x="815503" y="60945"/>
                    <a:pt x="817289" y="54508"/>
                    <a:pt x="820861" y="48183"/>
                  </a:cubicBezTo>
                  <a:cubicBezTo>
                    <a:pt x="824433" y="41857"/>
                    <a:pt x="829134" y="36847"/>
                    <a:pt x="834963" y="33151"/>
                  </a:cubicBezTo>
                  <a:cubicBezTo>
                    <a:pt x="840792" y="29455"/>
                    <a:pt x="846509" y="27607"/>
                    <a:pt x="852115" y="27607"/>
                  </a:cubicBezTo>
                  <a:close/>
                  <a:moveTo>
                    <a:pt x="713184" y="27607"/>
                  </a:moveTo>
                  <a:cubicBezTo>
                    <a:pt x="716558" y="27607"/>
                    <a:pt x="719100" y="28401"/>
                    <a:pt x="720812" y="29988"/>
                  </a:cubicBezTo>
                  <a:cubicBezTo>
                    <a:pt x="722523" y="31576"/>
                    <a:pt x="723379" y="33585"/>
                    <a:pt x="723379" y="36016"/>
                  </a:cubicBezTo>
                  <a:cubicBezTo>
                    <a:pt x="723379" y="38943"/>
                    <a:pt x="722535" y="41795"/>
                    <a:pt x="720849" y="44574"/>
                  </a:cubicBezTo>
                  <a:cubicBezTo>
                    <a:pt x="718567" y="48294"/>
                    <a:pt x="715665" y="51308"/>
                    <a:pt x="712142" y="53615"/>
                  </a:cubicBezTo>
                  <a:cubicBezTo>
                    <a:pt x="708620" y="55922"/>
                    <a:pt x="704676" y="57670"/>
                    <a:pt x="700310" y="58861"/>
                  </a:cubicBezTo>
                  <a:cubicBezTo>
                    <a:pt x="697433" y="59655"/>
                    <a:pt x="693539" y="60250"/>
                    <a:pt x="688628" y="60647"/>
                  </a:cubicBezTo>
                  <a:cubicBezTo>
                    <a:pt x="688231" y="63227"/>
                    <a:pt x="688032" y="65360"/>
                    <a:pt x="688032" y="67047"/>
                  </a:cubicBezTo>
                  <a:cubicBezTo>
                    <a:pt x="688032" y="70073"/>
                    <a:pt x="688900" y="72479"/>
                    <a:pt x="690637" y="74265"/>
                  </a:cubicBezTo>
                  <a:cubicBezTo>
                    <a:pt x="692373" y="76051"/>
                    <a:pt x="694705" y="76944"/>
                    <a:pt x="697632" y="76944"/>
                  </a:cubicBezTo>
                  <a:cubicBezTo>
                    <a:pt x="700459" y="76944"/>
                    <a:pt x="703275" y="76262"/>
                    <a:pt x="706078" y="74897"/>
                  </a:cubicBezTo>
                  <a:cubicBezTo>
                    <a:pt x="708880" y="73533"/>
                    <a:pt x="712142" y="71164"/>
                    <a:pt x="715863" y="67791"/>
                  </a:cubicBezTo>
                  <a:lnTo>
                    <a:pt x="717649" y="69428"/>
                  </a:lnTo>
                  <a:cubicBezTo>
                    <a:pt x="713035" y="74984"/>
                    <a:pt x="708558" y="78940"/>
                    <a:pt x="704217" y="81297"/>
                  </a:cubicBezTo>
                  <a:cubicBezTo>
                    <a:pt x="699876" y="83653"/>
                    <a:pt x="695077" y="84832"/>
                    <a:pt x="689818" y="84832"/>
                  </a:cubicBezTo>
                  <a:cubicBezTo>
                    <a:pt x="683121" y="84832"/>
                    <a:pt x="678495" y="83232"/>
                    <a:pt x="675940" y="80032"/>
                  </a:cubicBezTo>
                  <a:cubicBezTo>
                    <a:pt x="673385" y="76832"/>
                    <a:pt x="672108" y="73124"/>
                    <a:pt x="672108" y="68907"/>
                  </a:cubicBezTo>
                  <a:cubicBezTo>
                    <a:pt x="672108" y="62359"/>
                    <a:pt x="674017" y="55810"/>
                    <a:pt x="677837" y="49262"/>
                  </a:cubicBezTo>
                  <a:cubicBezTo>
                    <a:pt x="681657" y="42713"/>
                    <a:pt x="686854" y="37467"/>
                    <a:pt x="693427" y="33523"/>
                  </a:cubicBezTo>
                  <a:cubicBezTo>
                    <a:pt x="700000" y="29579"/>
                    <a:pt x="706586" y="27607"/>
                    <a:pt x="713184" y="27607"/>
                  </a:cubicBezTo>
                  <a:close/>
                  <a:moveTo>
                    <a:pt x="620911" y="27607"/>
                  </a:moveTo>
                  <a:lnTo>
                    <a:pt x="624483" y="27607"/>
                  </a:lnTo>
                  <a:lnTo>
                    <a:pt x="612204" y="70172"/>
                  </a:lnTo>
                  <a:cubicBezTo>
                    <a:pt x="611559" y="72603"/>
                    <a:pt x="611237" y="74215"/>
                    <a:pt x="611237" y="75009"/>
                  </a:cubicBezTo>
                  <a:cubicBezTo>
                    <a:pt x="611237" y="75406"/>
                    <a:pt x="611410" y="75803"/>
                    <a:pt x="611758" y="76200"/>
                  </a:cubicBezTo>
                  <a:cubicBezTo>
                    <a:pt x="612105" y="76596"/>
                    <a:pt x="612477" y="76795"/>
                    <a:pt x="612874" y="76795"/>
                  </a:cubicBezTo>
                  <a:cubicBezTo>
                    <a:pt x="613568" y="76795"/>
                    <a:pt x="614238" y="76497"/>
                    <a:pt x="614883" y="75902"/>
                  </a:cubicBezTo>
                  <a:cubicBezTo>
                    <a:pt x="616719" y="74414"/>
                    <a:pt x="618877" y="71735"/>
                    <a:pt x="621357" y="67865"/>
                  </a:cubicBezTo>
                  <a:lnTo>
                    <a:pt x="623441" y="69056"/>
                  </a:lnTo>
                  <a:cubicBezTo>
                    <a:pt x="617388" y="79573"/>
                    <a:pt x="610964" y="84832"/>
                    <a:pt x="604167" y="84832"/>
                  </a:cubicBezTo>
                  <a:cubicBezTo>
                    <a:pt x="601588" y="84832"/>
                    <a:pt x="599529" y="84100"/>
                    <a:pt x="597991" y="82636"/>
                  </a:cubicBezTo>
                  <a:cubicBezTo>
                    <a:pt x="596453" y="81173"/>
                    <a:pt x="595684" y="79325"/>
                    <a:pt x="595684" y="77092"/>
                  </a:cubicBezTo>
                  <a:cubicBezTo>
                    <a:pt x="595684" y="75604"/>
                    <a:pt x="596032" y="73719"/>
                    <a:pt x="596726" y="71437"/>
                  </a:cubicBezTo>
                  <a:lnTo>
                    <a:pt x="605060" y="42788"/>
                  </a:lnTo>
                  <a:cubicBezTo>
                    <a:pt x="605854" y="40059"/>
                    <a:pt x="606251" y="38000"/>
                    <a:pt x="606251" y="36611"/>
                  </a:cubicBezTo>
                  <a:cubicBezTo>
                    <a:pt x="606251" y="35718"/>
                    <a:pt x="605867" y="34925"/>
                    <a:pt x="605098" y="34230"/>
                  </a:cubicBezTo>
                  <a:cubicBezTo>
                    <a:pt x="604329" y="33535"/>
                    <a:pt x="603299" y="33188"/>
                    <a:pt x="602009" y="33188"/>
                  </a:cubicBezTo>
                  <a:cubicBezTo>
                    <a:pt x="601365" y="33188"/>
                    <a:pt x="600645" y="33213"/>
                    <a:pt x="599851" y="33263"/>
                  </a:cubicBezTo>
                  <a:lnTo>
                    <a:pt x="600596" y="30881"/>
                  </a:lnTo>
                  <a:close/>
                  <a:moveTo>
                    <a:pt x="424011" y="27607"/>
                  </a:moveTo>
                  <a:cubicBezTo>
                    <a:pt x="427136" y="27607"/>
                    <a:pt x="430088" y="28339"/>
                    <a:pt x="432866" y="29802"/>
                  </a:cubicBezTo>
                  <a:cubicBezTo>
                    <a:pt x="435644" y="31266"/>
                    <a:pt x="437740" y="33287"/>
                    <a:pt x="439154" y="35867"/>
                  </a:cubicBezTo>
                  <a:cubicBezTo>
                    <a:pt x="440568" y="38447"/>
                    <a:pt x="441275" y="41324"/>
                    <a:pt x="441275" y="44499"/>
                  </a:cubicBezTo>
                  <a:cubicBezTo>
                    <a:pt x="441275" y="50948"/>
                    <a:pt x="439477" y="57410"/>
                    <a:pt x="435880" y="63884"/>
                  </a:cubicBezTo>
                  <a:cubicBezTo>
                    <a:pt x="432283" y="70358"/>
                    <a:pt x="427521" y="75468"/>
                    <a:pt x="421593" y="79213"/>
                  </a:cubicBezTo>
                  <a:cubicBezTo>
                    <a:pt x="415664" y="82959"/>
                    <a:pt x="409724" y="84832"/>
                    <a:pt x="403770" y="84832"/>
                  </a:cubicBezTo>
                  <a:cubicBezTo>
                    <a:pt x="398313" y="84832"/>
                    <a:pt x="394097" y="83207"/>
                    <a:pt x="391120" y="79957"/>
                  </a:cubicBezTo>
                  <a:cubicBezTo>
                    <a:pt x="388143" y="76708"/>
                    <a:pt x="386655" y="72752"/>
                    <a:pt x="386655" y="68088"/>
                  </a:cubicBezTo>
                  <a:cubicBezTo>
                    <a:pt x="386655" y="62532"/>
                    <a:pt x="387771" y="57323"/>
                    <a:pt x="390004" y="52461"/>
                  </a:cubicBezTo>
                  <a:cubicBezTo>
                    <a:pt x="392236" y="47600"/>
                    <a:pt x="395052" y="43371"/>
                    <a:pt x="398450" y="39774"/>
                  </a:cubicBezTo>
                  <a:cubicBezTo>
                    <a:pt x="401848" y="36177"/>
                    <a:pt x="405767" y="33250"/>
                    <a:pt x="410207" y="30993"/>
                  </a:cubicBezTo>
                  <a:cubicBezTo>
                    <a:pt x="414647" y="28736"/>
                    <a:pt x="419249" y="27607"/>
                    <a:pt x="424011" y="27607"/>
                  </a:cubicBezTo>
                  <a:close/>
                  <a:moveTo>
                    <a:pt x="290661" y="27607"/>
                  </a:moveTo>
                  <a:cubicBezTo>
                    <a:pt x="293786" y="27607"/>
                    <a:pt x="296738" y="28339"/>
                    <a:pt x="299516" y="29802"/>
                  </a:cubicBezTo>
                  <a:cubicBezTo>
                    <a:pt x="302294" y="31266"/>
                    <a:pt x="304390" y="33287"/>
                    <a:pt x="305804" y="35867"/>
                  </a:cubicBezTo>
                  <a:cubicBezTo>
                    <a:pt x="307218" y="38447"/>
                    <a:pt x="307925" y="41324"/>
                    <a:pt x="307925" y="44499"/>
                  </a:cubicBezTo>
                  <a:cubicBezTo>
                    <a:pt x="307925" y="50948"/>
                    <a:pt x="306127" y="57410"/>
                    <a:pt x="302530" y="63884"/>
                  </a:cubicBezTo>
                  <a:cubicBezTo>
                    <a:pt x="298933" y="70358"/>
                    <a:pt x="294171" y="75468"/>
                    <a:pt x="288243" y="79213"/>
                  </a:cubicBezTo>
                  <a:cubicBezTo>
                    <a:pt x="282314" y="82959"/>
                    <a:pt x="276374" y="84832"/>
                    <a:pt x="270420" y="84832"/>
                  </a:cubicBezTo>
                  <a:cubicBezTo>
                    <a:pt x="264963" y="84832"/>
                    <a:pt x="260747" y="83207"/>
                    <a:pt x="257770" y="79957"/>
                  </a:cubicBezTo>
                  <a:cubicBezTo>
                    <a:pt x="254793" y="76708"/>
                    <a:pt x="253305" y="72752"/>
                    <a:pt x="253305" y="68088"/>
                  </a:cubicBezTo>
                  <a:cubicBezTo>
                    <a:pt x="253305" y="62532"/>
                    <a:pt x="254421" y="57323"/>
                    <a:pt x="256654" y="52461"/>
                  </a:cubicBezTo>
                  <a:cubicBezTo>
                    <a:pt x="258886" y="47600"/>
                    <a:pt x="261702" y="43371"/>
                    <a:pt x="265100" y="39774"/>
                  </a:cubicBezTo>
                  <a:cubicBezTo>
                    <a:pt x="268498" y="36177"/>
                    <a:pt x="272417" y="33250"/>
                    <a:pt x="276857" y="30993"/>
                  </a:cubicBezTo>
                  <a:cubicBezTo>
                    <a:pt x="281297" y="28736"/>
                    <a:pt x="285899" y="27607"/>
                    <a:pt x="290661" y="27607"/>
                  </a:cubicBezTo>
                  <a:close/>
                  <a:moveTo>
                    <a:pt x="233511" y="27607"/>
                  </a:moveTo>
                  <a:cubicBezTo>
                    <a:pt x="236636" y="27607"/>
                    <a:pt x="239588" y="28339"/>
                    <a:pt x="242366" y="29802"/>
                  </a:cubicBezTo>
                  <a:cubicBezTo>
                    <a:pt x="245144" y="31266"/>
                    <a:pt x="247240" y="33287"/>
                    <a:pt x="248654" y="35867"/>
                  </a:cubicBezTo>
                  <a:cubicBezTo>
                    <a:pt x="250068" y="38447"/>
                    <a:pt x="250775" y="41324"/>
                    <a:pt x="250775" y="44499"/>
                  </a:cubicBezTo>
                  <a:cubicBezTo>
                    <a:pt x="250775" y="50948"/>
                    <a:pt x="248977" y="57410"/>
                    <a:pt x="245380" y="63884"/>
                  </a:cubicBezTo>
                  <a:cubicBezTo>
                    <a:pt x="241783" y="70358"/>
                    <a:pt x="237021" y="75468"/>
                    <a:pt x="231093" y="79213"/>
                  </a:cubicBezTo>
                  <a:cubicBezTo>
                    <a:pt x="225164" y="82959"/>
                    <a:pt x="219224" y="84832"/>
                    <a:pt x="213270" y="84832"/>
                  </a:cubicBezTo>
                  <a:cubicBezTo>
                    <a:pt x="207813" y="84832"/>
                    <a:pt x="203597" y="83207"/>
                    <a:pt x="200620" y="79957"/>
                  </a:cubicBezTo>
                  <a:cubicBezTo>
                    <a:pt x="197643" y="76708"/>
                    <a:pt x="196155" y="72752"/>
                    <a:pt x="196155" y="68088"/>
                  </a:cubicBezTo>
                  <a:cubicBezTo>
                    <a:pt x="196155" y="62532"/>
                    <a:pt x="197271" y="57323"/>
                    <a:pt x="199504" y="52461"/>
                  </a:cubicBezTo>
                  <a:cubicBezTo>
                    <a:pt x="201736" y="47600"/>
                    <a:pt x="204552" y="43371"/>
                    <a:pt x="207950" y="39774"/>
                  </a:cubicBezTo>
                  <a:cubicBezTo>
                    <a:pt x="211348" y="36177"/>
                    <a:pt x="215267" y="33250"/>
                    <a:pt x="219707" y="30993"/>
                  </a:cubicBezTo>
                  <a:cubicBezTo>
                    <a:pt x="224147" y="28736"/>
                    <a:pt x="228749" y="27607"/>
                    <a:pt x="233511" y="27607"/>
                  </a:cubicBezTo>
                  <a:close/>
                  <a:moveTo>
                    <a:pt x="109165" y="27607"/>
                  </a:moveTo>
                  <a:cubicBezTo>
                    <a:pt x="113680" y="27607"/>
                    <a:pt x="117078" y="28599"/>
                    <a:pt x="119360" y="30584"/>
                  </a:cubicBezTo>
                  <a:cubicBezTo>
                    <a:pt x="121642" y="32568"/>
                    <a:pt x="122783" y="35049"/>
                    <a:pt x="122783" y="38025"/>
                  </a:cubicBezTo>
                  <a:cubicBezTo>
                    <a:pt x="122783" y="40704"/>
                    <a:pt x="121927" y="42974"/>
                    <a:pt x="120216" y="44834"/>
                  </a:cubicBezTo>
                  <a:cubicBezTo>
                    <a:pt x="118504" y="46694"/>
                    <a:pt x="116582" y="47625"/>
                    <a:pt x="114449" y="47625"/>
                  </a:cubicBezTo>
                  <a:cubicBezTo>
                    <a:pt x="112613" y="47625"/>
                    <a:pt x="111088" y="47029"/>
                    <a:pt x="109872" y="45839"/>
                  </a:cubicBezTo>
                  <a:cubicBezTo>
                    <a:pt x="108657" y="44648"/>
                    <a:pt x="108049" y="43234"/>
                    <a:pt x="108049" y="41597"/>
                  </a:cubicBezTo>
                  <a:cubicBezTo>
                    <a:pt x="108049" y="39464"/>
                    <a:pt x="109140" y="37579"/>
                    <a:pt x="111323" y="35942"/>
                  </a:cubicBezTo>
                  <a:cubicBezTo>
                    <a:pt x="112762" y="34850"/>
                    <a:pt x="113481" y="33883"/>
                    <a:pt x="113481" y="33039"/>
                  </a:cubicBezTo>
                  <a:cubicBezTo>
                    <a:pt x="113481" y="32345"/>
                    <a:pt x="113184" y="31774"/>
                    <a:pt x="112588" y="31328"/>
                  </a:cubicBezTo>
                  <a:cubicBezTo>
                    <a:pt x="111794" y="30683"/>
                    <a:pt x="110753" y="30360"/>
                    <a:pt x="109463" y="30360"/>
                  </a:cubicBezTo>
                  <a:cubicBezTo>
                    <a:pt x="106139" y="30360"/>
                    <a:pt x="102989" y="31725"/>
                    <a:pt x="100012" y="34453"/>
                  </a:cubicBezTo>
                  <a:cubicBezTo>
                    <a:pt x="96093" y="38025"/>
                    <a:pt x="93104" y="42564"/>
                    <a:pt x="91045" y="48071"/>
                  </a:cubicBezTo>
                  <a:cubicBezTo>
                    <a:pt x="88987" y="53578"/>
                    <a:pt x="87957" y="58811"/>
                    <a:pt x="87957" y="63772"/>
                  </a:cubicBezTo>
                  <a:cubicBezTo>
                    <a:pt x="87957" y="67692"/>
                    <a:pt x="89011" y="70817"/>
                    <a:pt x="91120" y="73149"/>
                  </a:cubicBezTo>
                  <a:cubicBezTo>
                    <a:pt x="93228" y="75480"/>
                    <a:pt x="95746" y="76646"/>
                    <a:pt x="98673" y="76646"/>
                  </a:cubicBezTo>
                  <a:cubicBezTo>
                    <a:pt x="101203" y="76646"/>
                    <a:pt x="103956" y="75989"/>
                    <a:pt x="106933" y="74674"/>
                  </a:cubicBezTo>
                  <a:cubicBezTo>
                    <a:pt x="109909" y="73359"/>
                    <a:pt x="112737" y="71363"/>
                    <a:pt x="115416" y="68684"/>
                  </a:cubicBezTo>
                  <a:lnTo>
                    <a:pt x="117202" y="70321"/>
                  </a:lnTo>
                  <a:cubicBezTo>
                    <a:pt x="113332" y="74934"/>
                    <a:pt x="109512" y="78333"/>
                    <a:pt x="105742" y="80516"/>
                  </a:cubicBezTo>
                  <a:cubicBezTo>
                    <a:pt x="100781" y="83393"/>
                    <a:pt x="95622" y="84832"/>
                    <a:pt x="90264" y="84832"/>
                  </a:cubicBezTo>
                  <a:cubicBezTo>
                    <a:pt x="86643" y="84832"/>
                    <a:pt x="83455" y="84063"/>
                    <a:pt x="80702" y="82525"/>
                  </a:cubicBezTo>
                  <a:cubicBezTo>
                    <a:pt x="77948" y="80987"/>
                    <a:pt x="75902" y="78829"/>
                    <a:pt x="74563" y="76051"/>
                  </a:cubicBezTo>
                  <a:cubicBezTo>
                    <a:pt x="73223" y="73273"/>
                    <a:pt x="72553" y="70420"/>
                    <a:pt x="72553" y="67493"/>
                  </a:cubicBezTo>
                  <a:cubicBezTo>
                    <a:pt x="72553" y="60945"/>
                    <a:pt x="74339" y="54508"/>
                    <a:pt x="77911" y="48183"/>
                  </a:cubicBezTo>
                  <a:cubicBezTo>
                    <a:pt x="81483" y="41857"/>
                    <a:pt x="86184" y="36847"/>
                    <a:pt x="92013" y="33151"/>
                  </a:cubicBezTo>
                  <a:cubicBezTo>
                    <a:pt x="97842" y="29455"/>
                    <a:pt x="103559" y="27607"/>
                    <a:pt x="109165" y="27607"/>
                  </a:cubicBezTo>
                  <a:close/>
                  <a:moveTo>
                    <a:pt x="1644476" y="12948"/>
                  </a:moveTo>
                  <a:lnTo>
                    <a:pt x="1647601" y="12948"/>
                  </a:lnTo>
                  <a:lnTo>
                    <a:pt x="1642765" y="29244"/>
                  </a:lnTo>
                  <a:lnTo>
                    <a:pt x="1650652" y="29244"/>
                  </a:lnTo>
                  <a:lnTo>
                    <a:pt x="1648494" y="36165"/>
                  </a:lnTo>
                  <a:lnTo>
                    <a:pt x="1640830" y="36165"/>
                  </a:lnTo>
                  <a:lnTo>
                    <a:pt x="1630784" y="70916"/>
                  </a:lnTo>
                  <a:cubicBezTo>
                    <a:pt x="1630139" y="73049"/>
                    <a:pt x="1629817" y="74686"/>
                    <a:pt x="1629817" y="75827"/>
                  </a:cubicBezTo>
                  <a:cubicBezTo>
                    <a:pt x="1629817" y="76324"/>
                    <a:pt x="1630003" y="76770"/>
                    <a:pt x="1630375" y="77167"/>
                  </a:cubicBezTo>
                  <a:cubicBezTo>
                    <a:pt x="1630747" y="77564"/>
                    <a:pt x="1631156" y="77762"/>
                    <a:pt x="1631602" y="77762"/>
                  </a:cubicBezTo>
                  <a:cubicBezTo>
                    <a:pt x="1632247" y="77762"/>
                    <a:pt x="1632942" y="77465"/>
                    <a:pt x="1633686" y="76869"/>
                  </a:cubicBezTo>
                  <a:cubicBezTo>
                    <a:pt x="1635522" y="75480"/>
                    <a:pt x="1637655" y="73049"/>
                    <a:pt x="1640086" y="69577"/>
                  </a:cubicBezTo>
                  <a:lnTo>
                    <a:pt x="1642169" y="70916"/>
                  </a:lnTo>
                  <a:cubicBezTo>
                    <a:pt x="1639441" y="75679"/>
                    <a:pt x="1636415" y="79188"/>
                    <a:pt x="1633091" y="81446"/>
                  </a:cubicBezTo>
                  <a:cubicBezTo>
                    <a:pt x="1629767" y="83703"/>
                    <a:pt x="1626517" y="84832"/>
                    <a:pt x="1623342" y="84832"/>
                  </a:cubicBezTo>
                  <a:cubicBezTo>
                    <a:pt x="1620614" y="84832"/>
                    <a:pt x="1618493" y="84137"/>
                    <a:pt x="1616980" y="82748"/>
                  </a:cubicBezTo>
                  <a:cubicBezTo>
                    <a:pt x="1615467" y="81359"/>
                    <a:pt x="1614710" y="79598"/>
                    <a:pt x="1614710" y="77465"/>
                  </a:cubicBezTo>
                  <a:cubicBezTo>
                    <a:pt x="1614710" y="75183"/>
                    <a:pt x="1615231" y="72206"/>
                    <a:pt x="1616273" y="68535"/>
                  </a:cubicBezTo>
                  <a:lnTo>
                    <a:pt x="1625798" y="36165"/>
                  </a:lnTo>
                  <a:lnTo>
                    <a:pt x="1617613" y="36165"/>
                  </a:lnTo>
                  <a:lnTo>
                    <a:pt x="1618803" y="31700"/>
                  </a:lnTo>
                  <a:cubicBezTo>
                    <a:pt x="1623913" y="29815"/>
                    <a:pt x="1628229" y="27620"/>
                    <a:pt x="1631751" y="25114"/>
                  </a:cubicBezTo>
                  <a:cubicBezTo>
                    <a:pt x="1635274" y="22609"/>
                    <a:pt x="1639515" y="18553"/>
                    <a:pt x="1644476" y="12948"/>
                  </a:cubicBezTo>
                  <a:close/>
                  <a:moveTo>
                    <a:pt x="1481286" y="6176"/>
                  </a:moveTo>
                  <a:lnTo>
                    <a:pt x="1477937" y="6250"/>
                  </a:lnTo>
                  <a:lnTo>
                    <a:pt x="1468784" y="37802"/>
                  </a:lnTo>
                  <a:cubicBezTo>
                    <a:pt x="1474242" y="37703"/>
                    <a:pt x="1478533" y="36834"/>
                    <a:pt x="1481658" y="35197"/>
                  </a:cubicBezTo>
                  <a:cubicBezTo>
                    <a:pt x="1484784" y="33560"/>
                    <a:pt x="1487301" y="30869"/>
                    <a:pt x="1489211" y="27123"/>
                  </a:cubicBezTo>
                  <a:cubicBezTo>
                    <a:pt x="1491121" y="23378"/>
                    <a:pt x="1492076" y="19868"/>
                    <a:pt x="1492076" y="16594"/>
                  </a:cubicBezTo>
                  <a:cubicBezTo>
                    <a:pt x="1492076" y="13468"/>
                    <a:pt x="1491096" y="10926"/>
                    <a:pt x="1489137" y="8966"/>
                  </a:cubicBezTo>
                  <a:cubicBezTo>
                    <a:pt x="1487177" y="7007"/>
                    <a:pt x="1484560" y="6077"/>
                    <a:pt x="1481286" y="6176"/>
                  </a:cubicBezTo>
                  <a:close/>
                  <a:moveTo>
                    <a:pt x="1450404" y="1860"/>
                  </a:moveTo>
                  <a:lnTo>
                    <a:pt x="1482551" y="1860"/>
                  </a:lnTo>
                  <a:cubicBezTo>
                    <a:pt x="1489695" y="1860"/>
                    <a:pt x="1494805" y="2257"/>
                    <a:pt x="1497880" y="3051"/>
                  </a:cubicBezTo>
                  <a:cubicBezTo>
                    <a:pt x="1501899" y="3993"/>
                    <a:pt x="1505012" y="5853"/>
                    <a:pt x="1507219" y="8632"/>
                  </a:cubicBezTo>
                  <a:cubicBezTo>
                    <a:pt x="1509427" y="11410"/>
                    <a:pt x="1510531" y="14560"/>
                    <a:pt x="1510531" y="18082"/>
                  </a:cubicBezTo>
                  <a:cubicBezTo>
                    <a:pt x="1510531" y="20959"/>
                    <a:pt x="1509663" y="23886"/>
                    <a:pt x="1507926" y="26863"/>
                  </a:cubicBezTo>
                  <a:cubicBezTo>
                    <a:pt x="1506190" y="29840"/>
                    <a:pt x="1503573" y="32308"/>
                    <a:pt x="1500076" y="34267"/>
                  </a:cubicBezTo>
                  <a:cubicBezTo>
                    <a:pt x="1496578" y="36227"/>
                    <a:pt x="1491208" y="38025"/>
                    <a:pt x="1483965" y="39662"/>
                  </a:cubicBezTo>
                  <a:cubicBezTo>
                    <a:pt x="1491456" y="41746"/>
                    <a:pt x="1496665" y="44450"/>
                    <a:pt x="1499592" y="47773"/>
                  </a:cubicBezTo>
                  <a:cubicBezTo>
                    <a:pt x="1502519" y="51097"/>
                    <a:pt x="1503982" y="54942"/>
                    <a:pt x="1503982" y="59308"/>
                  </a:cubicBezTo>
                  <a:cubicBezTo>
                    <a:pt x="1503982" y="63425"/>
                    <a:pt x="1502544" y="67493"/>
                    <a:pt x="1499666" y="71511"/>
                  </a:cubicBezTo>
                  <a:cubicBezTo>
                    <a:pt x="1496789" y="75530"/>
                    <a:pt x="1492969" y="78469"/>
                    <a:pt x="1488207" y="80330"/>
                  </a:cubicBezTo>
                  <a:cubicBezTo>
                    <a:pt x="1483444" y="82190"/>
                    <a:pt x="1474738" y="83120"/>
                    <a:pt x="1462087" y="83120"/>
                  </a:cubicBezTo>
                  <a:lnTo>
                    <a:pt x="1428303" y="83120"/>
                  </a:lnTo>
                  <a:lnTo>
                    <a:pt x="1429122" y="80888"/>
                  </a:lnTo>
                  <a:cubicBezTo>
                    <a:pt x="1432396" y="80888"/>
                    <a:pt x="1434740" y="80590"/>
                    <a:pt x="1436154" y="79995"/>
                  </a:cubicBezTo>
                  <a:cubicBezTo>
                    <a:pt x="1437568" y="79399"/>
                    <a:pt x="1438696" y="78469"/>
                    <a:pt x="1439540" y="77204"/>
                  </a:cubicBezTo>
                  <a:cubicBezTo>
                    <a:pt x="1440383" y="75939"/>
                    <a:pt x="1441400" y="73322"/>
                    <a:pt x="1442591" y="69353"/>
                  </a:cubicBezTo>
                  <a:lnTo>
                    <a:pt x="1457101" y="19347"/>
                  </a:lnTo>
                  <a:cubicBezTo>
                    <a:pt x="1458540" y="14287"/>
                    <a:pt x="1459259" y="10914"/>
                    <a:pt x="1459259" y="9227"/>
                  </a:cubicBezTo>
                  <a:cubicBezTo>
                    <a:pt x="1459259" y="7788"/>
                    <a:pt x="1458677" y="6610"/>
                    <a:pt x="1457511" y="5692"/>
                  </a:cubicBezTo>
                  <a:cubicBezTo>
                    <a:pt x="1456345" y="4774"/>
                    <a:pt x="1453778" y="4241"/>
                    <a:pt x="1449809" y="4092"/>
                  </a:cubicBezTo>
                  <a:close/>
                  <a:moveTo>
                    <a:pt x="535334" y="1860"/>
                  </a:moveTo>
                  <a:lnTo>
                    <a:pt x="574327" y="1860"/>
                  </a:lnTo>
                  <a:lnTo>
                    <a:pt x="573658" y="4092"/>
                  </a:lnTo>
                  <a:cubicBezTo>
                    <a:pt x="569887" y="4192"/>
                    <a:pt x="567072" y="5035"/>
                    <a:pt x="565212" y="6622"/>
                  </a:cubicBezTo>
                  <a:cubicBezTo>
                    <a:pt x="563351" y="8210"/>
                    <a:pt x="561702" y="11459"/>
                    <a:pt x="560263" y="16371"/>
                  </a:cubicBezTo>
                  <a:lnTo>
                    <a:pt x="546497" y="64144"/>
                  </a:lnTo>
                  <a:cubicBezTo>
                    <a:pt x="544760" y="70197"/>
                    <a:pt x="543892" y="73893"/>
                    <a:pt x="543892" y="75232"/>
                  </a:cubicBezTo>
                  <a:cubicBezTo>
                    <a:pt x="543892" y="76026"/>
                    <a:pt x="544339" y="76770"/>
                    <a:pt x="545232" y="77465"/>
                  </a:cubicBezTo>
                  <a:cubicBezTo>
                    <a:pt x="546124" y="78159"/>
                    <a:pt x="547563" y="78506"/>
                    <a:pt x="549548" y="78506"/>
                  </a:cubicBezTo>
                  <a:cubicBezTo>
                    <a:pt x="556195" y="78506"/>
                    <a:pt x="562595" y="76993"/>
                    <a:pt x="568746" y="73967"/>
                  </a:cubicBezTo>
                  <a:cubicBezTo>
                    <a:pt x="574898" y="70941"/>
                    <a:pt x="580132" y="66402"/>
                    <a:pt x="584448" y="60349"/>
                  </a:cubicBezTo>
                  <a:lnTo>
                    <a:pt x="586903" y="60349"/>
                  </a:lnTo>
                  <a:lnTo>
                    <a:pt x="577974" y="83120"/>
                  </a:lnTo>
                  <a:lnTo>
                    <a:pt x="513085" y="83120"/>
                  </a:lnTo>
                  <a:lnTo>
                    <a:pt x="513754" y="80888"/>
                  </a:lnTo>
                  <a:cubicBezTo>
                    <a:pt x="517624" y="80888"/>
                    <a:pt x="520439" y="80143"/>
                    <a:pt x="522200" y="78655"/>
                  </a:cubicBezTo>
                  <a:cubicBezTo>
                    <a:pt x="523962" y="77167"/>
                    <a:pt x="525611" y="73793"/>
                    <a:pt x="527149" y="68535"/>
                  </a:cubicBezTo>
                  <a:lnTo>
                    <a:pt x="542255" y="16371"/>
                  </a:lnTo>
                  <a:cubicBezTo>
                    <a:pt x="543098" y="13493"/>
                    <a:pt x="543520" y="11236"/>
                    <a:pt x="543520" y="9599"/>
                  </a:cubicBezTo>
                  <a:cubicBezTo>
                    <a:pt x="543520" y="8011"/>
                    <a:pt x="542925" y="6734"/>
                    <a:pt x="541734" y="5767"/>
                  </a:cubicBezTo>
                  <a:cubicBezTo>
                    <a:pt x="540543" y="4799"/>
                    <a:pt x="538187" y="4241"/>
                    <a:pt x="534665" y="4092"/>
                  </a:cubicBezTo>
                  <a:close/>
                  <a:moveTo>
                    <a:pt x="1990501" y="0"/>
                  </a:moveTo>
                  <a:lnTo>
                    <a:pt x="1994148" y="0"/>
                  </a:lnTo>
                  <a:lnTo>
                    <a:pt x="1974279" y="67493"/>
                  </a:lnTo>
                  <a:cubicBezTo>
                    <a:pt x="1973138" y="71462"/>
                    <a:pt x="1972568" y="73967"/>
                    <a:pt x="1972568" y="75009"/>
                  </a:cubicBezTo>
                  <a:cubicBezTo>
                    <a:pt x="1972568" y="75505"/>
                    <a:pt x="1972741" y="75927"/>
                    <a:pt x="1973089" y="76274"/>
                  </a:cubicBezTo>
                  <a:cubicBezTo>
                    <a:pt x="1973436" y="76621"/>
                    <a:pt x="1973808" y="76795"/>
                    <a:pt x="1974205" y="76795"/>
                  </a:cubicBezTo>
                  <a:cubicBezTo>
                    <a:pt x="1974899" y="76795"/>
                    <a:pt x="1975569" y="76522"/>
                    <a:pt x="1976214" y="75976"/>
                  </a:cubicBezTo>
                  <a:cubicBezTo>
                    <a:pt x="1978149" y="74438"/>
                    <a:pt x="1980282" y="71809"/>
                    <a:pt x="1982614" y="68088"/>
                  </a:cubicBezTo>
                  <a:lnTo>
                    <a:pt x="1984920" y="69130"/>
                  </a:lnTo>
                  <a:cubicBezTo>
                    <a:pt x="1981150" y="75232"/>
                    <a:pt x="1977429" y="79573"/>
                    <a:pt x="1973758" y="82153"/>
                  </a:cubicBezTo>
                  <a:cubicBezTo>
                    <a:pt x="1971228" y="83939"/>
                    <a:pt x="1968549" y="84832"/>
                    <a:pt x="1965722" y="84832"/>
                  </a:cubicBezTo>
                  <a:cubicBezTo>
                    <a:pt x="1963092" y="84832"/>
                    <a:pt x="1960996" y="84112"/>
                    <a:pt x="1959434" y="82674"/>
                  </a:cubicBezTo>
                  <a:cubicBezTo>
                    <a:pt x="1957871" y="81235"/>
                    <a:pt x="1957090" y="79523"/>
                    <a:pt x="1957090" y="77539"/>
                  </a:cubicBezTo>
                  <a:cubicBezTo>
                    <a:pt x="1957090" y="76051"/>
                    <a:pt x="1957561" y="73669"/>
                    <a:pt x="1958503" y="70395"/>
                  </a:cubicBezTo>
                  <a:lnTo>
                    <a:pt x="1974726" y="15180"/>
                  </a:lnTo>
                  <a:cubicBezTo>
                    <a:pt x="1975619" y="12154"/>
                    <a:pt x="1976065" y="10145"/>
                    <a:pt x="1976065" y="9152"/>
                  </a:cubicBezTo>
                  <a:cubicBezTo>
                    <a:pt x="1976065" y="8210"/>
                    <a:pt x="1975644" y="7441"/>
                    <a:pt x="1974800" y="6846"/>
                  </a:cubicBezTo>
                  <a:cubicBezTo>
                    <a:pt x="1973659" y="6052"/>
                    <a:pt x="1971948" y="5729"/>
                    <a:pt x="1969666" y="5878"/>
                  </a:cubicBezTo>
                  <a:lnTo>
                    <a:pt x="1970335" y="3571"/>
                  </a:lnTo>
                  <a:close/>
                  <a:moveTo>
                    <a:pt x="1801490" y="0"/>
                  </a:moveTo>
                  <a:lnTo>
                    <a:pt x="1805136" y="0"/>
                  </a:lnTo>
                  <a:lnTo>
                    <a:pt x="1789509" y="54024"/>
                  </a:lnTo>
                  <a:cubicBezTo>
                    <a:pt x="1794916" y="46087"/>
                    <a:pt x="1798836" y="40704"/>
                    <a:pt x="1801267" y="37876"/>
                  </a:cubicBezTo>
                  <a:cubicBezTo>
                    <a:pt x="1804938" y="33858"/>
                    <a:pt x="1808075" y="31142"/>
                    <a:pt x="1810680" y="29728"/>
                  </a:cubicBezTo>
                  <a:cubicBezTo>
                    <a:pt x="1813284" y="28314"/>
                    <a:pt x="1815777" y="27607"/>
                    <a:pt x="1818159" y="27607"/>
                  </a:cubicBezTo>
                  <a:cubicBezTo>
                    <a:pt x="1820193" y="27607"/>
                    <a:pt x="1821941" y="28376"/>
                    <a:pt x="1823405" y="29914"/>
                  </a:cubicBezTo>
                  <a:cubicBezTo>
                    <a:pt x="1824868" y="31452"/>
                    <a:pt x="1825600" y="33486"/>
                    <a:pt x="1825600" y="36016"/>
                  </a:cubicBezTo>
                  <a:cubicBezTo>
                    <a:pt x="1825600" y="38199"/>
                    <a:pt x="1825129" y="40902"/>
                    <a:pt x="1824186" y="44127"/>
                  </a:cubicBezTo>
                  <a:lnTo>
                    <a:pt x="1816596" y="69651"/>
                  </a:lnTo>
                  <a:cubicBezTo>
                    <a:pt x="1815901" y="71884"/>
                    <a:pt x="1815554" y="73372"/>
                    <a:pt x="1815554" y="74116"/>
                  </a:cubicBezTo>
                  <a:cubicBezTo>
                    <a:pt x="1815554" y="74463"/>
                    <a:pt x="1815690" y="74798"/>
                    <a:pt x="1815963" y="75121"/>
                  </a:cubicBezTo>
                  <a:cubicBezTo>
                    <a:pt x="1816236" y="75443"/>
                    <a:pt x="1816546" y="75604"/>
                    <a:pt x="1816893" y="75604"/>
                  </a:cubicBezTo>
                  <a:cubicBezTo>
                    <a:pt x="1817390" y="75604"/>
                    <a:pt x="1817886" y="75406"/>
                    <a:pt x="1818382" y="75009"/>
                  </a:cubicBezTo>
                  <a:cubicBezTo>
                    <a:pt x="1819622" y="73967"/>
                    <a:pt x="1820961" y="72355"/>
                    <a:pt x="1822400" y="70172"/>
                  </a:cubicBezTo>
                  <a:cubicBezTo>
                    <a:pt x="1822797" y="69626"/>
                    <a:pt x="1823392" y="68783"/>
                    <a:pt x="1824186" y="67642"/>
                  </a:cubicBezTo>
                  <a:lnTo>
                    <a:pt x="1826493" y="68981"/>
                  </a:lnTo>
                  <a:cubicBezTo>
                    <a:pt x="1823070" y="74637"/>
                    <a:pt x="1819820" y="78531"/>
                    <a:pt x="1816745" y="80664"/>
                  </a:cubicBezTo>
                  <a:cubicBezTo>
                    <a:pt x="1813669" y="82798"/>
                    <a:pt x="1810742" y="83864"/>
                    <a:pt x="1807964" y="83864"/>
                  </a:cubicBezTo>
                  <a:cubicBezTo>
                    <a:pt x="1805483" y="83864"/>
                    <a:pt x="1803548" y="83219"/>
                    <a:pt x="1802159" y="81929"/>
                  </a:cubicBezTo>
                  <a:cubicBezTo>
                    <a:pt x="1800770" y="80640"/>
                    <a:pt x="1800076" y="79027"/>
                    <a:pt x="1800076" y="77092"/>
                  </a:cubicBezTo>
                  <a:cubicBezTo>
                    <a:pt x="1800076" y="75356"/>
                    <a:pt x="1800547" y="72876"/>
                    <a:pt x="1801490" y="69651"/>
                  </a:cubicBezTo>
                  <a:lnTo>
                    <a:pt x="1808931" y="44127"/>
                  </a:lnTo>
                  <a:cubicBezTo>
                    <a:pt x="1809427" y="42391"/>
                    <a:pt x="1809675" y="41101"/>
                    <a:pt x="1809675" y="40258"/>
                  </a:cubicBezTo>
                  <a:cubicBezTo>
                    <a:pt x="1809675" y="39861"/>
                    <a:pt x="1809502" y="39489"/>
                    <a:pt x="1809154" y="39141"/>
                  </a:cubicBezTo>
                  <a:cubicBezTo>
                    <a:pt x="1808807" y="38794"/>
                    <a:pt x="1808410" y="38620"/>
                    <a:pt x="1807964" y="38620"/>
                  </a:cubicBezTo>
                  <a:cubicBezTo>
                    <a:pt x="1806525" y="38620"/>
                    <a:pt x="1804566" y="39811"/>
                    <a:pt x="1802085" y="42192"/>
                  </a:cubicBezTo>
                  <a:cubicBezTo>
                    <a:pt x="1796876" y="47104"/>
                    <a:pt x="1791667" y="54818"/>
                    <a:pt x="1786458" y="65335"/>
                  </a:cubicBezTo>
                  <a:lnTo>
                    <a:pt x="1781175" y="83120"/>
                  </a:lnTo>
                  <a:lnTo>
                    <a:pt x="1766292" y="83120"/>
                  </a:lnTo>
                  <a:lnTo>
                    <a:pt x="1785937" y="15403"/>
                  </a:lnTo>
                  <a:cubicBezTo>
                    <a:pt x="1786731" y="12526"/>
                    <a:pt x="1787128" y="10467"/>
                    <a:pt x="1787128" y="9227"/>
                  </a:cubicBezTo>
                  <a:cubicBezTo>
                    <a:pt x="1787128" y="8235"/>
                    <a:pt x="1786731" y="7466"/>
                    <a:pt x="1785937" y="6920"/>
                  </a:cubicBezTo>
                  <a:cubicBezTo>
                    <a:pt x="1784895" y="6176"/>
                    <a:pt x="1783308" y="5853"/>
                    <a:pt x="1781175" y="5953"/>
                  </a:cubicBezTo>
                  <a:lnTo>
                    <a:pt x="1781547" y="3571"/>
                  </a:lnTo>
                  <a:close/>
                  <a:moveTo>
                    <a:pt x="1544687" y="0"/>
                  </a:moveTo>
                  <a:cubicBezTo>
                    <a:pt x="1547167" y="0"/>
                    <a:pt x="1549263" y="868"/>
                    <a:pt x="1550975" y="2604"/>
                  </a:cubicBezTo>
                  <a:cubicBezTo>
                    <a:pt x="1552686" y="4340"/>
                    <a:pt x="1553542" y="6424"/>
                    <a:pt x="1553542" y="8855"/>
                  </a:cubicBezTo>
                  <a:cubicBezTo>
                    <a:pt x="1553542" y="11286"/>
                    <a:pt x="1552674" y="13357"/>
                    <a:pt x="1550938" y="15068"/>
                  </a:cubicBezTo>
                  <a:cubicBezTo>
                    <a:pt x="1549201" y="16780"/>
                    <a:pt x="1547118" y="17636"/>
                    <a:pt x="1544687" y="17636"/>
                  </a:cubicBezTo>
                  <a:cubicBezTo>
                    <a:pt x="1542306" y="17636"/>
                    <a:pt x="1540259" y="16780"/>
                    <a:pt x="1538548" y="15068"/>
                  </a:cubicBezTo>
                  <a:cubicBezTo>
                    <a:pt x="1536836" y="13357"/>
                    <a:pt x="1535980" y="11286"/>
                    <a:pt x="1535980" y="8855"/>
                  </a:cubicBezTo>
                  <a:cubicBezTo>
                    <a:pt x="1535980" y="6424"/>
                    <a:pt x="1536824" y="4340"/>
                    <a:pt x="1538510" y="2604"/>
                  </a:cubicBezTo>
                  <a:cubicBezTo>
                    <a:pt x="1540197" y="868"/>
                    <a:pt x="1542256" y="0"/>
                    <a:pt x="1544687" y="0"/>
                  </a:cubicBezTo>
                  <a:close/>
                  <a:moveTo>
                    <a:pt x="1399505" y="0"/>
                  </a:moveTo>
                  <a:lnTo>
                    <a:pt x="1403077" y="0"/>
                  </a:lnTo>
                  <a:lnTo>
                    <a:pt x="1383655" y="67047"/>
                  </a:lnTo>
                  <a:cubicBezTo>
                    <a:pt x="1382415" y="71263"/>
                    <a:pt x="1381794" y="73793"/>
                    <a:pt x="1381794" y="74637"/>
                  </a:cubicBezTo>
                  <a:cubicBezTo>
                    <a:pt x="1381794" y="75083"/>
                    <a:pt x="1381943" y="75468"/>
                    <a:pt x="1382241" y="75790"/>
                  </a:cubicBezTo>
                  <a:cubicBezTo>
                    <a:pt x="1382539" y="76113"/>
                    <a:pt x="1382886" y="76274"/>
                    <a:pt x="1383283" y="76274"/>
                  </a:cubicBezTo>
                  <a:cubicBezTo>
                    <a:pt x="1383928" y="76274"/>
                    <a:pt x="1384697" y="75951"/>
                    <a:pt x="1385590" y="75307"/>
                  </a:cubicBezTo>
                  <a:cubicBezTo>
                    <a:pt x="1387078" y="74166"/>
                    <a:pt x="1388889" y="72032"/>
                    <a:pt x="1391022" y="68907"/>
                  </a:cubicBezTo>
                  <a:lnTo>
                    <a:pt x="1393180" y="70098"/>
                  </a:lnTo>
                  <a:cubicBezTo>
                    <a:pt x="1387524" y="79920"/>
                    <a:pt x="1381323" y="84832"/>
                    <a:pt x="1374576" y="84832"/>
                  </a:cubicBezTo>
                  <a:cubicBezTo>
                    <a:pt x="1372195" y="84832"/>
                    <a:pt x="1370347" y="84199"/>
                    <a:pt x="1369032" y="82934"/>
                  </a:cubicBezTo>
                  <a:cubicBezTo>
                    <a:pt x="1367718" y="81669"/>
                    <a:pt x="1367060" y="80044"/>
                    <a:pt x="1367060" y="78060"/>
                  </a:cubicBezTo>
                  <a:cubicBezTo>
                    <a:pt x="1367060" y="76224"/>
                    <a:pt x="1367581" y="73570"/>
                    <a:pt x="1368623" y="70098"/>
                  </a:cubicBezTo>
                  <a:lnTo>
                    <a:pt x="1370409" y="63921"/>
                  </a:lnTo>
                  <a:cubicBezTo>
                    <a:pt x="1365448" y="72752"/>
                    <a:pt x="1361132" y="78630"/>
                    <a:pt x="1357461" y="81557"/>
                  </a:cubicBezTo>
                  <a:cubicBezTo>
                    <a:pt x="1354633" y="83740"/>
                    <a:pt x="1351905" y="84832"/>
                    <a:pt x="1349275" y="84832"/>
                  </a:cubicBezTo>
                  <a:cubicBezTo>
                    <a:pt x="1346299" y="84832"/>
                    <a:pt x="1343781" y="83604"/>
                    <a:pt x="1341722" y="81148"/>
                  </a:cubicBezTo>
                  <a:cubicBezTo>
                    <a:pt x="1339664" y="78692"/>
                    <a:pt x="1338634" y="75133"/>
                    <a:pt x="1338634" y="70470"/>
                  </a:cubicBezTo>
                  <a:cubicBezTo>
                    <a:pt x="1338634" y="64517"/>
                    <a:pt x="1339949" y="58650"/>
                    <a:pt x="1342578" y="52871"/>
                  </a:cubicBezTo>
                  <a:cubicBezTo>
                    <a:pt x="1345208" y="47091"/>
                    <a:pt x="1348259" y="42267"/>
                    <a:pt x="1351731" y="38397"/>
                  </a:cubicBezTo>
                  <a:cubicBezTo>
                    <a:pt x="1355204" y="34528"/>
                    <a:pt x="1358503" y="31762"/>
                    <a:pt x="1361628" y="30100"/>
                  </a:cubicBezTo>
                  <a:cubicBezTo>
                    <a:pt x="1364754" y="28438"/>
                    <a:pt x="1367829" y="27607"/>
                    <a:pt x="1370856" y="27607"/>
                  </a:cubicBezTo>
                  <a:cubicBezTo>
                    <a:pt x="1372393" y="27607"/>
                    <a:pt x="1373783" y="27930"/>
                    <a:pt x="1375023" y="28575"/>
                  </a:cubicBezTo>
                  <a:cubicBezTo>
                    <a:pt x="1376263" y="29219"/>
                    <a:pt x="1377652" y="30410"/>
                    <a:pt x="1379190" y="32146"/>
                  </a:cubicBezTo>
                  <a:lnTo>
                    <a:pt x="1383655" y="17189"/>
                  </a:lnTo>
                  <a:cubicBezTo>
                    <a:pt x="1384697" y="13518"/>
                    <a:pt x="1385217" y="10889"/>
                    <a:pt x="1385217" y="9301"/>
                  </a:cubicBezTo>
                  <a:cubicBezTo>
                    <a:pt x="1385217" y="8359"/>
                    <a:pt x="1384858" y="7553"/>
                    <a:pt x="1384138" y="6883"/>
                  </a:cubicBezTo>
                  <a:cubicBezTo>
                    <a:pt x="1383419" y="6213"/>
                    <a:pt x="1382464" y="5878"/>
                    <a:pt x="1381274" y="5878"/>
                  </a:cubicBezTo>
                  <a:cubicBezTo>
                    <a:pt x="1380728" y="5878"/>
                    <a:pt x="1380033" y="5928"/>
                    <a:pt x="1379190" y="6027"/>
                  </a:cubicBezTo>
                  <a:lnTo>
                    <a:pt x="1379785" y="3720"/>
                  </a:lnTo>
                  <a:close/>
                  <a:moveTo>
                    <a:pt x="896987" y="0"/>
                  </a:moveTo>
                  <a:cubicBezTo>
                    <a:pt x="899467" y="0"/>
                    <a:pt x="901563" y="868"/>
                    <a:pt x="903275" y="2604"/>
                  </a:cubicBezTo>
                  <a:cubicBezTo>
                    <a:pt x="904986" y="4340"/>
                    <a:pt x="905842" y="6424"/>
                    <a:pt x="905842" y="8855"/>
                  </a:cubicBezTo>
                  <a:cubicBezTo>
                    <a:pt x="905842" y="11286"/>
                    <a:pt x="904974" y="13357"/>
                    <a:pt x="903238" y="15068"/>
                  </a:cubicBezTo>
                  <a:cubicBezTo>
                    <a:pt x="901501" y="16780"/>
                    <a:pt x="899418" y="17636"/>
                    <a:pt x="896987" y="17636"/>
                  </a:cubicBezTo>
                  <a:cubicBezTo>
                    <a:pt x="894606" y="17636"/>
                    <a:pt x="892559" y="16780"/>
                    <a:pt x="890848" y="15068"/>
                  </a:cubicBezTo>
                  <a:cubicBezTo>
                    <a:pt x="889136" y="13357"/>
                    <a:pt x="888280" y="11286"/>
                    <a:pt x="888280" y="8855"/>
                  </a:cubicBezTo>
                  <a:cubicBezTo>
                    <a:pt x="888280" y="6424"/>
                    <a:pt x="889124" y="4340"/>
                    <a:pt x="890810" y="2604"/>
                  </a:cubicBezTo>
                  <a:cubicBezTo>
                    <a:pt x="892497" y="868"/>
                    <a:pt x="894556" y="0"/>
                    <a:pt x="896987" y="0"/>
                  </a:cubicBezTo>
                  <a:close/>
                  <a:moveTo>
                    <a:pt x="787524" y="0"/>
                  </a:moveTo>
                  <a:cubicBezTo>
                    <a:pt x="790996" y="0"/>
                    <a:pt x="795560" y="793"/>
                    <a:pt x="801216" y="2381"/>
                  </a:cubicBezTo>
                  <a:cubicBezTo>
                    <a:pt x="804540" y="3274"/>
                    <a:pt x="806871" y="3720"/>
                    <a:pt x="808211" y="3720"/>
                  </a:cubicBezTo>
                  <a:cubicBezTo>
                    <a:pt x="809401" y="3720"/>
                    <a:pt x="810456" y="3472"/>
                    <a:pt x="811373" y="2976"/>
                  </a:cubicBezTo>
                  <a:cubicBezTo>
                    <a:pt x="812291" y="2480"/>
                    <a:pt x="813370" y="1488"/>
                    <a:pt x="814611" y="0"/>
                  </a:cubicBezTo>
                  <a:lnTo>
                    <a:pt x="817215" y="0"/>
                  </a:lnTo>
                  <a:lnTo>
                    <a:pt x="810443" y="27607"/>
                  </a:lnTo>
                  <a:lnTo>
                    <a:pt x="808434" y="27607"/>
                  </a:lnTo>
                  <a:cubicBezTo>
                    <a:pt x="808037" y="23291"/>
                    <a:pt x="807268" y="19818"/>
                    <a:pt x="806127" y="17189"/>
                  </a:cubicBezTo>
                  <a:cubicBezTo>
                    <a:pt x="804441" y="13468"/>
                    <a:pt x="802208" y="10591"/>
                    <a:pt x="799430" y="8557"/>
                  </a:cubicBezTo>
                  <a:cubicBezTo>
                    <a:pt x="796652" y="6523"/>
                    <a:pt x="793651" y="5506"/>
                    <a:pt x="790426" y="5506"/>
                  </a:cubicBezTo>
                  <a:cubicBezTo>
                    <a:pt x="787301" y="5506"/>
                    <a:pt x="784572" y="6697"/>
                    <a:pt x="782240" y="9078"/>
                  </a:cubicBezTo>
                  <a:cubicBezTo>
                    <a:pt x="779909" y="11459"/>
                    <a:pt x="778743" y="14138"/>
                    <a:pt x="778743" y="17115"/>
                  </a:cubicBezTo>
                  <a:cubicBezTo>
                    <a:pt x="778743" y="20042"/>
                    <a:pt x="779549" y="22944"/>
                    <a:pt x="781161" y="25821"/>
                  </a:cubicBezTo>
                  <a:cubicBezTo>
                    <a:pt x="782774" y="28699"/>
                    <a:pt x="786606" y="32990"/>
                    <a:pt x="792658" y="38695"/>
                  </a:cubicBezTo>
                  <a:cubicBezTo>
                    <a:pt x="797470" y="43309"/>
                    <a:pt x="800707" y="47277"/>
                    <a:pt x="802369" y="50601"/>
                  </a:cubicBezTo>
                  <a:cubicBezTo>
                    <a:pt x="804031" y="53925"/>
                    <a:pt x="804862" y="57522"/>
                    <a:pt x="804862" y="61391"/>
                  </a:cubicBezTo>
                  <a:cubicBezTo>
                    <a:pt x="804862" y="65757"/>
                    <a:pt x="803709" y="69775"/>
                    <a:pt x="801402" y="73446"/>
                  </a:cubicBezTo>
                  <a:cubicBezTo>
                    <a:pt x="799095" y="77117"/>
                    <a:pt x="795734" y="79957"/>
                    <a:pt x="791319" y="81967"/>
                  </a:cubicBezTo>
                  <a:cubicBezTo>
                    <a:pt x="786904" y="83976"/>
                    <a:pt x="781893" y="84980"/>
                    <a:pt x="776287" y="84980"/>
                  </a:cubicBezTo>
                  <a:cubicBezTo>
                    <a:pt x="772864" y="84980"/>
                    <a:pt x="768548" y="84472"/>
                    <a:pt x="763339" y="83455"/>
                  </a:cubicBezTo>
                  <a:cubicBezTo>
                    <a:pt x="758130" y="82438"/>
                    <a:pt x="754657" y="81929"/>
                    <a:pt x="752921" y="81929"/>
                  </a:cubicBezTo>
                  <a:cubicBezTo>
                    <a:pt x="751582" y="81929"/>
                    <a:pt x="750366" y="82140"/>
                    <a:pt x="749275" y="82562"/>
                  </a:cubicBezTo>
                  <a:cubicBezTo>
                    <a:pt x="748184" y="82984"/>
                    <a:pt x="746844" y="83790"/>
                    <a:pt x="745257" y="84980"/>
                  </a:cubicBezTo>
                  <a:lnTo>
                    <a:pt x="742950" y="84980"/>
                  </a:lnTo>
                  <a:lnTo>
                    <a:pt x="750168" y="54024"/>
                  </a:lnTo>
                  <a:lnTo>
                    <a:pt x="752475" y="54024"/>
                  </a:lnTo>
                  <a:cubicBezTo>
                    <a:pt x="752971" y="59432"/>
                    <a:pt x="754062" y="64045"/>
                    <a:pt x="755749" y="67865"/>
                  </a:cubicBezTo>
                  <a:cubicBezTo>
                    <a:pt x="757436" y="71685"/>
                    <a:pt x="759829" y="74662"/>
                    <a:pt x="762930" y="76795"/>
                  </a:cubicBezTo>
                  <a:cubicBezTo>
                    <a:pt x="766031" y="78928"/>
                    <a:pt x="769590" y="79995"/>
                    <a:pt x="773608" y="79995"/>
                  </a:cubicBezTo>
                  <a:cubicBezTo>
                    <a:pt x="777577" y="79995"/>
                    <a:pt x="780889" y="78692"/>
                    <a:pt x="783543" y="76088"/>
                  </a:cubicBezTo>
                  <a:cubicBezTo>
                    <a:pt x="786197" y="73483"/>
                    <a:pt x="787524" y="70420"/>
                    <a:pt x="787524" y="66898"/>
                  </a:cubicBezTo>
                  <a:cubicBezTo>
                    <a:pt x="787524" y="63872"/>
                    <a:pt x="786767" y="60982"/>
                    <a:pt x="785254" y="58229"/>
                  </a:cubicBezTo>
                  <a:cubicBezTo>
                    <a:pt x="783741" y="55475"/>
                    <a:pt x="780318" y="51469"/>
                    <a:pt x="774985" y="46211"/>
                  </a:cubicBezTo>
                  <a:cubicBezTo>
                    <a:pt x="769652" y="40952"/>
                    <a:pt x="765968" y="36239"/>
                    <a:pt x="763934" y="32072"/>
                  </a:cubicBezTo>
                  <a:cubicBezTo>
                    <a:pt x="762496" y="28996"/>
                    <a:pt x="761776" y="25722"/>
                    <a:pt x="761776" y="22249"/>
                  </a:cubicBezTo>
                  <a:cubicBezTo>
                    <a:pt x="761776" y="16247"/>
                    <a:pt x="764145" y="11038"/>
                    <a:pt x="768883" y="6622"/>
                  </a:cubicBezTo>
                  <a:cubicBezTo>
                    <a:pt x="773621" y="2207"/>
                    <a:pt x="779834" y="0"/>
                    <a:pt x="787524" y="0"/>
                  </a:cubicBezTo>
                  <a:close/>
                  <a:moveTo>
                    <a:pt x="682600" y="0"/>
                  </a:moveTo>
                  <a:cubicBezTo>
                    <a:pt x="686420" y="0"/>
                    <a:pt x="689198" y="744"/>
                    <a:pt x="690934" y="2232"/>
                  </a:cubicBezTo>
                  <a:cubicBezTo>
                    <a:pt x="692671" y="3720"/>
                    <a:pt x="693539" y="5655"/>
                    <a:pt x="693539" y="8036"/>
                  </a:cubicBezTo>
                  <a:cubicBezTo>
                    <a:pt x="693539" y="10070"/>
                    <a:pt x="692968" y="11695"/>
                    <a:pt x="691827" y="12910"/>
                  </a:cubicBezTo>
                  <a:cubicBezTo>
                    <a:pt x="690686" y="14126"/>
                    <a:pt x="689248" y="14734"/>
                    <a:pt x="687511" y="14734"/>
                  </a:cubicBezTo>
                  <a:cubicBezTo>
                    <a:pt x="685924" y="14734"/>
                    <a:pt x="684609" y="14237"/>
                    <a:pt x="683567" y="13245"/>
                  </a:cubicBezTo>
                  <a:cubicBezTo>
                    <a:pt x="682526" y="12253"/>
                    <a:pt x="682005" y="11062"/>
                    <a:pt x="682005" y="9673"/>
                  </a:cubicBezTo>
                  <a:cubicBezTo>
                    <a:pt x="682005" y="8681"/>
                    <a:pt x="682339" y="7627"/>
                    <a:pt x="683009" y="6511"/>
                  </a:cubicBezTo>
                  <a:cubicBezTo>
                    <a:pt x="683679" y="5395"/>
                    <a:pt x="684014" y="4638"/>
                    <a:pt x="684014" y="4241"/>
                  </a:cubicBezTo>
                  <a:cubicBezTo>
                    <a:pt x="684014" y="3795"/>
                    <a:pt x="683865" y="3435"/>
                    <a:pt x="683567" y="3162"/>
                  </a:cubicBezTo>
                  <a:cubicBezTo>
                    <a:pt x="683270" y="2889"/>
                    <a:pt x="682873" y="2753"/>
                    <a:pt x="682377" y="2753"/>
                  </a:cubicBezTo>
                  <a:cubicBezTo>
                    <a:pt x="679995" y="2753"/>
                    <a:pt x="677565" y="4192"/>
                    <a:pt x="675084" y="7069"/>
                  </a:cubicBezTo>
                  <a:cubicBezTo>
                    <a:pt x="671016" y="11782"/>
                    <a:pt x="667742" y="19174"/>
                    <a:pt x="665261" y="29244"/>
                  </a:cubicBezTo>
                  <a:lnTo>
                    <a:pt x="673968" y="29244"/>
                  </a:lnTo>
                  <a:lnTo>
                    <a:pt x="671884" y="36239"/>
                  </a:lnTo>
                  <a:lnTo>
                    <a:pt x="663401" y="36239"/>
                  </a:lnTo>
                  <a:lnTo>
                    <a:pt x="656406" y="63921"/>
                  </a:lnTo>
                  <a:cubicBezTo>
                    <a:pt x="653132" y="77018"/>
                    <a:pt x="649945" y="86493"/>
                    <a:pt x="646844" y="92347"/>
                  </a:cubicBezTo>
                  <a:cubicBezTo>
                    <a:pt x="643743" y="98201"/>
                    <a:pt x="640097" y="102542"/>
                    <a:pt x="635905" y="105370"/>
                  </a:cubicBezTo>
                  <a:cubicBezTo>
                    <a:pt x="631713" y="108198"/>
                    <a:pt x="626938" y="109611"/>
                    <a:pt x="621580" y="109611"/>
                  </a:cubicBezTo>
                  <a:cubicBezTo>
                    <a:pt x="618157" y="109611"/>
                    <a:pt x="615652" y="108954"/>
                    <a:pt x="614065" y="107639"/>
                  </a:cubicBezTo>
                  <a:cubicBezTo>
                    <a:pt x="612477" y="106325"/>
                    <a:pt x="611683" y="104799"/>
                    <a:pt x="611683" y="103063"/>
                  </a:cubicBezTo>
                  <a:cubicBezTo>
                    <a:pt x="611683" y="101426"/>
                    <a:pt x="612341" y="100012"/>
                    <a:pt x="613655" y="98821"/>
                  </a:cubicBezTo>
                  <a:cubicBezTo>
                    <a:pt x="614970" y="97631"/>
                    <a:pt x="616719" y="97035"/>
                    <a:pt x="618902" y="97035"/>
                  </a:cubicBezTo>
                  <a:cubicBezTo>
                    <a:pt x="620687" y="97035"/>
                    <a:pt x="622052" y="97494"/>
                    <a:pt x="622994" y="98412"/>
                  </a:cubicBezTo>
                  <a:cubicBezTo>
                    <a:pt x="623937" y="99330"/>
                    <a:pt x="624408" y="100483"/>
                    <a:pt x="624408" y="101872"/>
                  </a:cubicBezTo>
                  <a:cubicBezTo>
                    <a:pt x="624408" y="103162"/>
                    <a:pt x="624110" y="104117"/>
                    <a:pt x="623515" y="104737"/>
                  </a:cubicBezTo>
                  <a:cubicBezTo>
                    <a:pt x="622920" y="105357"/>
                    <a:pt x="622622" y="105767"/>
                    <a:pt x="622622" y="105965"/>
                  </a:cubicBezTo>
                  <a:lnTo>
                    <a:pt x="622920" y="106337"/>
                  </a:lnTo>
                  <a:cubicBezTo>
                    <a:pt x="623168" y="106536"/>
                    <a:pt x="623465" y="106635"/>
                    <a:pt x="623813" y="106635"/>
                  </a:cubicBezTo>
                  <a:cubicBezTo>
                    <a:pt x="625003" y="106635"/>
                    <a:pt x="626020" y="106263"/>
                    <a:pt x="626864" y="105519"/>
                  </a:cubicBezTo>
                  <a:cubicBezTo>
                    <a:pt x="628947" y="103634"/>
                    <a:pt x="630510" y="101351"/>
                    <a:pt x="631552" y="98673"/>
                  </a:cubicBezTo>
                  <a:cubicBezTo>
                    <a:pt x="632296" y="96837"/>
                    <a:pt x="633685" y="92000"/>
                    <a:pt x="635719" y="84162"/>
                  </a:cubicBezTo>
                  <a:lnTo>
                    <a:pt x="647923" y="36239"/>
                  </a:lnTo>
                  <a:lnTo>
                    <a:pt x="639589" y="36239"/>
                  </a:lnTo>
                  <a:lnTo>
                    <a:pt x="641598" y="29244"/>
                  </a:lnTo>
                  <a:cubicBezTo>
                    <a:pt x="644574" y="29294"/>
                    <a:pt x="646745" y="28922"/>
                    <a:pt x="648109" y="28128"/>
                  </a:cubicBezTo>
                  <a:cubicBezTo>
                    <a:pt x="649473" y="27334"/>
                    <a:pt x="650900" y="25548"/>
                    <a:pt x="652388" y="22770"/>
                  </a:cubicBezTo>
                  <a:cubicBezTo>
                    <a:pt x="656803" y="14634"/>
                    <a:pt x="661442" y="8805"/>
                    <a:pt x="666303" y="5283"/>
                  </a:cubicBezTo>
                  <a:cubicBezTo>
                    <a:pt x="671165" y="1761"/>
                    <a:pt x="676597" y="0"/>
                    <a:pt x="682600" y="0"/>
                  </a:cubicBezTo>
                  <a:close/>
                  <a:moveTo>
                    <a:pt x="620762" y="0"/>
                  </a:moveTo>
                  <a:cubicBezTo>
                    <a:pt x="623242" y="0"/>
                    <a:pt x="625338" y="868"/>
                    <a:pt x="627050" y="2604"/>
                  </a:cubicBezTo>
                  <a:cubicBezTo>
                    <a:pt x="628761" y="4340"/>
                    <a:pt x="629617" y="6424"/>
                    <a:pt x="629617" y="8855"/>
                  </a:cubicBezTo>
                  <a:cubicBezTo>
                    <a:pt x="629617" y="11286"/>
                    <a:pt x="628749" y="13357"/>
                    <a:pt x="627013" y="15068"/>
                  </a:cubicBezTo>
                  <a:cubicBezTo>
                    <a:pt x="625276" y="16780"/>
                    <a:pt x="623193" y="17636"/>
                    <a:pt x="620762" y="17636"/>
                  </a:cubicBezTo>
                  <a:cubicBezTo>
                    <a:pt x="618381" y="17636"/>
                    <a:pt x="616334" y="16780"/>
                    <a:pt x="614623" y="15068"/>
                  </a:cubicBezTo>
                  <a:cubicBezTo>
                    <a:pt x="612911" y="13357"/>
                    <a:pt x="612055" y="11286"/>
                    <a:pt x="612055" y="8855"/>
                  </a:cubicBezTo>
                  <a:cubicBezTo>
                    <a:pt x="612055" y="6424"/>
                    <a:pt x="612899" y="4340"/>
                    <a:pt x="614586" y="2604"/>
                  </a:cubicBezTo>
                  <a:cubicBezTo>
                    <a:pt x="616272" y="868"/>
                    <a:pt x="618331" y="0"/>
                    <a:pt x="620762" y="0"/>
                  </a:cubicBezTo>
                  <a:close/>
                  <a:moveTo>
                    <a:pt x="492100" y="0"/>
                  </a:moveTo>
                  <a:cubicBezTo>
                    <a:pt x="495920" y="0"/>
                    <a:pt x="498698" y="744"/>
                    <a:pt x="500434" y="2232"/>
                  </a:cubicBezTo>
                  <a:cubicBezTo>
                    <a:pt x="502171" y="3720"/>
                    <a:pt x="503039" y="5655"/>
                    <a:pt x="503039" y="8036"/>
                  </a:cubicBezTo>
                  <a:cubicBezTo>
                    <a:pt x="503039" y="10070"/>
                    <a:pt x="502468" y="11695"/>
                    <a:pt x="501327" y="12910"/>
                  </a:cubicBezTo>
                  <a:cubicBezTo>
                    <a:pt x="500186" y="14126"/>
                    <a:pt x="498748" y="14734"/>
                    <a:pt x="497011" y="14734"/>
                  </a:cubicBezTo>
                  <a:cubicBezTo>
                    <a:pt x="495424" y="14734"/>
                    <a:pt x="494109" y="14237"/>
                    <a:pt x="493067" y="13245"/>
                  </a:cubicBezTo>
                  <a:cubicBezTo>
                    <a:pt x="492025" y="12253"/>
                    <a:pt x="491505" y="11062"/>
                    <a:pt x="491505" y="9673"/>
                  </a:cubicBezTo>
                  <a:cubicBezTo>
                    <a:pt x="491505" y="8681"/>
                    <a:pt x="491839" y="7627"/>
                    <a:pt x="492509" y="6511"/>
                  </a:cubicBezTo>
                  <a:cubicBezTo>
                    <a:pt x="493179" y="5395"/>
                    <a:pt x="493514" y="4638"/>
                    <a:pt x="493514" y="4241"/>
                  </a:cubicBezTo>
                  <a:cubicBezTo>
                    <a:pt x="493514" y="3795"/>
                    <a:pt x="493365" y="3435"/>
                    <a:pt x="493067" y="3162"/>
                  </a:cubicBezTo>
                  <a:cubicBezTo>
                    <a:pt x="492770" y="2889"/>
                    <a:pt x="492373" y="2753"/>
                    <a:pt x="491877" y="2753"/>
                  </a:cubicBezTo>
                  <a:cubicBezTo>
                    <a:pt x="489495" y="2753"/>
                    <a:pt x="487065" y="4192"/>
                    <a:pt x="484584" y="7069"/>
                  </a:cubicBezTo>
                  <a:cubicBezTo>
                    <a:pt x="480516" y="11782"/>
                    <a:pt x="477242" y="19174"/>
                    <a:pt x="474761" y="29244"/>
                  </a:cubicBezTo>
                  <a:lnTo>
                    <a:pt x="483468" y="29244"/>
                  </a:lnTo>
                  <a:lnTo>
                    <a:pt x="481384" y="36239"/>
                  </a:lnTo>
                  <a:lnTo>
                    <a:pt x="472901" y="36239"/>
                  </a:lnTo>
                  <a:lnTo>
                    <a:pt x="465906" y="63921"/>
                  </a:lnTo>
                  <a:cubicBezTo>
                    <a:pt x="462632" y="77018"/>
                    <a:pt x="459445" y="86493"/>
                    <a:pt x="456344" y="92347"/>
                  </a:cubicBezTo>
                  <a:cubicBezTo>
                    <a:pt x="453243" y="98201"/>
                    <a:pt x="449597" y="102542"/>
                    <a:pt x="445405" y="105370"/>
                  </a:cubicBezTo>
                  <a:cubicBezTo>
                    <a:pt x="441213" y="108198"/>
                    <a:pt x="436438" y="109611"/>
                    <a:pt x="431080" y="109611"/>
                  </a:cubicBezTo>
                  <a:cubicBezTo>
                    <a:pt x="427657" y="109611"/>
                    <a:pt x="425152" y="108954"/>
                    <a:pt x="423565" y="107639"/>
                  </a:cubicBezTo>
                  <a:cubicBezTo>
                    <a:pt x="421977" y="106325"/>
                    <a:pt x="421183" y="104799"/>
                    <a:pt x="421183" y="103063"/>
                  </a:cubicBezTo>
                  <a:cubicBezTo>
                    <a:pt x="421183" y="101426"/>
                    <a:pt x="421841" y="100012"/>
                    <a:pt x="423155" y="98821"/>
                  </a:cubicBezTo>
                  <a:cubicBezTo>
                    <a:pt x="424470" y="97631"/>
                    <a:pt x="426219" y="97035"/>
                    <a:pt x="428401" y="97035"/>
                  </a:cubicBezTo>
                  <a:cubicBezTo>
                    <a:pt x="430187" y="97035"/>
                    <a:pt x="431552" y="97494"/>
                    <a:pt x="432494" y="98412"/>
                  </a:cubicBezTo>
                  <a:cubicBezTo>
                    <a:pt x="433437" y="99330"/>
                    <a:pt x="433908" y="100483"/>
                    <a:pt x="433908" y="101872"/>
                  </a:cubicBezTo>
                  <a:cubicBezTo>
                    <a:pt x="433908" y="103162"/>
                    <a:pt x="433610" y="104117"/>
                    <a:pt x="433015" y="104737"/>
                  </a:cubicBezTo>
                  <a:cubicBezTo>
                    <a:pt x="432420" y="105357"/>
                    <a:pt x="432122" y="105767"/>
                    <a:pt x="432122" y="105965"/>
                  </a:cubicBezTo>
                  <a:lnTo>
                    <a:pt x="432420" y="106337"/>
                  </a:lnTo>
                  <a:cubicBezTo>
                    <a:pt x="432668" y="106536"/>
                    <a:pt x="432966" y="106635"/>
                    <a:pt x="433313" y="106635"/>
                  </a:cubicBezTo>
                  <a:cubicBezTo>
                    <a:pt x="434503" y="106635"/>
                    <a:pt x="435520" y="106263"/>
                    <a:pt x="436364" y="105519"/>
                  </a:cubicBezTo>
                  <a:cubicBezTo>
                    <a:pt x="438447" y="103634"/>
                    <a:pt x="440010" y="101351"/>
                    <a:pt x="441052" y="98673"/>
                  </a:cubicBezTo>
                  <a:cubicBezTo>
                    <a:pt x="441796" y="96837"/>
                    <a:pt x="443185" y="92000"/>
                    <a:pt x="445219" y="84162"/>
                  </a:cubicBezTo>
                  <a:lnTo>
                    <a:pt x="457423" y="36239"/>
                  </a:lnTo>
                  <a:lnTo>
                    <a:pt x="449089" y="36239"/>
                  </a:lnTo>
                  <a:lnTo>
                    <a:pt x="451098" y="29244"/>
                  </a:lnTo>
                  <a:cubicBezTo>
                    <a:pt x="454074" y="29294"/>
                    <a:pt x="456245" y="28922"/>
                    <a:pt x="457609" y="28128"/>
                  </a:cubicBezTo>
                  <a:cubicBezTo>
                    <a:pt x="458973" y="27334"/>
                    <a:pt x="460400" y="25548"/>
                    <a:pt x="461888" y="22770"/>
                  </a:cubicBezTo>
                  <a:cubicBezTo>
                    <a:pt x="466303" y="14634"/>
                    <a:pt x="470942" y="8805"/>
                    <a:pt x="475803" y="5283"/>
                  </a:cubicBezTo>
                  <a:cubicBezTo>
                    <a:pt x="480665" y="1761"/>
                    <a:pt x="486097" y="0"/>
                    <a:pt x="492100" y="0"/>
                  </a:cubicBezTo>
                  <a:close/>
                  <a:moveTo>
                    <a:pt x="342676" y="0"/>
                  </a:moveTo>
                  <a:lnTo>
                    <a:pt x="346323" y="0"/>
                  </a:lnTo>
                  <a:lnTo>
                    <a:pt x="326454" y="67493"/>
                  </a:lnTo>
                  <a:cubicBezTo>
                    <a:pt x="325313" y="71462"/>
                    <a:pt x="324743" y="73967"/>
                    <a:pt x="324743" y="75009"/>
                  </a:cubicBezTo>
                  <a:cubicBezTo>
                    <a:pt x="324743" y="75505"/>
                    <a:pt x="324916" y="75927"/>
                    <a:pt x="325264" y="76274"/>
                  </a:cubicBezTo>
                  <a:cubicBezTo>
                    <a:pt x="325611" y="76621"/>
                    <a:pt x="325983" y="76795"/>
                    <a:pt x="326380" y="76795"/>
                  </a:cubicBezTo>
                  <a:cubicBezTo>
                    <a:pt x="327074" y="76795"/>
                    <a:pt x="327744" y="76522"/>
                    <a:pt x="328389" y="75976"/>
                  </a:cubicBezTo>
                  <a:cubicBezTo>
                    <a:pt x="330324" y="74438"/>
                    <a:pt x="332457" y="71809"/>
                    <a:pt x="334789" y="68088"/>
                  </a:cubicBezTo>
                  <a:lnTo>
                    <a:pt x="337095" y="69130"/>
                  </a:lnTo>
                  <a:cubicBezTo>
                    <a:pt x="333325" y="75232"/>
                    <a:pt x="329604" y="79573"/>
                    <a:pt x="325933" y="82153"/>
                  </a:cubicBezTo>
                  <a:cubicBezTo>
                    <a:pt x="323403" y="83939"/>
                    <a:pt x="320724" y="84832"/>
                    <a:pt x="317897" y="84832"/>
                  </a:cubicBezTo>
                  <a:cubicBezTo>
                    <a:pt x="315267" y="84832"/>
                    <a:pt x="313171" y="84112"/>
                    <a:pt x="311609" y="82674"/>
                  </a:cubicBezTo>
                  <a:cubicBezTo>
                    <a:pt x="310046" y="81235"/>
                    <a:pt x="309265" y="79523"/>
                    <a:pt x="309265" y="77539"/>
                  </a:cubicBezTo>
                  <a:cubicBezTo>
                    <a:pt x="309265" y="76051"/>
                    <a:pt x="309736" y="73669"/>
                    <a:pt x="310678" y="70395"/>
                  </a:cubicBezTo>
                  <a:lnTo>
                    <a:pt x="326901" y="15180"/>
                  </a:lnTo>
                  <a:cubicBezTo>
                    <a:pt x="327794" y="12154"/>
                    <a:pt x="328240" y="10145"/>
                    <a:pt x="328240" y="9152"/>
                  </a:cubicBezTo>
                  <a:cubicBezTo>
                    <a:pt x="328240" y="8210"/>
                    <a:pt x="327818" y="7441"/>
                    <a:pt x="326975" y="6846"/>
                  </a:cubicBezTo>
                  <a:cubicBezTo>
                    <a:pt x="325834" y="6052"/>
                    <a:pt x="324123" y="5729"/>
                    <a:pt x="321841" y="5878"/>
                  </a:cubicBezTo>
                  <a:lnTo>
                    <a:pt x="322510" y="3571"/>
                  </a:lnTo>
                  <a:close/>
                  <a:moveTo>
                    <a:pt x="163190" y="0"/>
                  </a:moveTo>
                  <a:lnTo>
                    <a:pt x="166836" y="0"/>
                  </a:lnTo>
                  <a:lnTo>
                    <a:pt x="151209" y="54024"/>
                  </a:lnTo>
                  <a:cubicBezTo>
                    <a:pt x="156616" y="46087"/>
                    <a:pt x="160536" y="40704"/>
                    <a:pt x="162966" y="37876"/>
                  </a:cubicBezTo>
                  <a:cubicBezTo>
                    <a:pt x="166638" y="33858"/>
                    <a:pt x="169775" y="31142"/>
                    <a:pt x="172380" y="29728"/>
                  </a:cubicBezTo>
                  <a:cubicBezTo>
                    <a:pt x="174984" y="28314"/>
                    <a:pt x="177477" y="27607"/>
                    <a:pt x="179859" y="27607"/>
                  </a:cubicBezTo>
                  <a:cubicBezTo>
                    <a:pt x="181892" y="27607"/>
                    <a:pt x="183641" y="28376"/>
                    <a:pt x="185105" y="29914"/>
                  </a:cubicBezTo>
                  <a:cubicBezTo>
                    <a:pt x="186568" y="31452"/>
                    <a:pt x="187300" y="33486"/>
                    <a:pt x="187300" y="36016"/>
                  </a:cubicBezTo>
                  <a:cubicBezTo>
                    <a:pt x="187300" y="38199"/>
                    <a:pt x="186829" y="40902"/>
                    <a:pt x="185886" y="44127"/>
                  </a:cubicBezTo>
                  <a:lnTo>
                    <a:pt x="178296" y="69651"/>
                  </a:lnTo>
                  <a:cubicBezTo>
                    <a:pt x="177601" y="71884"/>
                    <a:pt x="177254" y="73372"/>
                    <a:pt x="177254" y="74116"/>
                  </a:cubicBezTo>
                  <a:cubicBezTo>
                    <a:pt x="177254" y="74463"/>
                    <a:pt x="177390" y="74798"/>
                    <a:pt x="177663" y="75121"/>
                  </a:cubicBezTo>
                  <a:cubicBezTo>
                    <a:pt x="177936" y="75443"/>
                    <a:pt x="178246" y="75604"/>
                    <a:pt x="178593" y="75604"/>
                  </a:cubicBezTo>
                  <a:cubicBezTo>
                    <a:pt x="179090" y="75604"/>
                    <a:pt x="179586" y="75406"/>
                    <a:pt x="180082" y="75009"/>
                  </a:cubicBezTo>
                  <a:cubicBezTo>
                    <a:pt x="181322" y="73967"/>
                    <a:pt x="182661" y="72355"/>
                    <a:pt x="184100" y="70172"/>
                  </a:cubicBezTo>
                  <a:cubicBezTo>
                    <a:pt x="184497" y="69626"/>
                    <a:pt x="185092" y="68783"/>
                    <a:pt x="185886" y="67642"/>
                  </a:cubicBezTo>
                  <a:lnTo>
                    <a:pt x="188193" y="68981"/>
                  </a:lnTo>
                  <a:cubicBezTo>
                    <a:pt x="184770" y="74637"/>
                    <a:pt x="181520" y="78531"/>
                    <a:pt x="178445" y="80664"/>
                  </a:cubicBezTo>
                  <a:cubicBezTo>
                    <a:pt x="175369" y="82798"/>
                    <a:pt x="172442" y="83864"/>
                    <a:pt x="169664" y="83864"/>
                  </a:cubicBezTo>
                  <a:cubicBezTo>
                    <a:pt x="167183" y="83864"/>
                    <a:pt x="165249" y="83219"/>
                    <a:pt x="163859" y="81929"/>
                  </a:cubicBezTo>
                  <a:cubicBezTo>
                    <a:pt x="162470" y="80640"/>
                    <a:pt x="161776" y="79027"/>
                    <a:pt x="161776" y="77092"/>
                  </a:cubicBezTo>
                  <a:cubicBezTo>
                    <a:pt x="161776" y="75356"/>
                    <a:pt x="162247" y="72876"/>
                    <a:pt x="163190" y="69651"/>
                  </a:cubicBezTo>
                  <a:lnTo>
                    <a:pt x="170631" y="44127"/>
                  </a:lnTo>
                  <a:cubicBezTo>
                    <a:pt x="171127" y="42391"/>
                    <a:pt x="171375" y="41101"/>
                    <a:pt x="171375" y="40258"/>
                  </a:cubicBezTo>
                  <a:cubicBezTo>
                    <a:pt x="171375" y="39861"/>
                    <a:pt x="171202" y="39489"/>
                    <a:pt x="170854" y="39141"/>
                  </a:cubicBezTo>
                  <a:cubicBezTo>
                    <a:pt x="170507" y="38794"/>
                    <a:pt x="170110" y="38620"/>
                    <a:pt x="169664" y="38620"/>
                  </a:cubicBezTo>
                  <a:cubicBezTo>
                    <a:pt x="168225" y="38620"/>
                    <a:pt x="166265" y="39811"/>
                    <a:pt x="163785" y="42192"/>
                  </a:cubicBezTo>
                  <a:cubicBezTo>
                    <a:pt x="158576" y="47104"/>
                    <a:pt x="153367" y="54818"/>
                    <a:pt x="148158" y="65335"/>
                  </a:cubicBezTo>
                  <a:lnTo>
                    <a:pt x="142875" y="83120"/>
                  </a:lnTo>
                  <a:lnTo>
                    <a:pt x="127992" y="83120"/>
                  </a:lnTo>
                  <a:lnTo>
                    <a:pt x="147637" y="15403"/>
                  </a:lnTo>
                  <a:cubicBezTo>
                    <a:pt x="148431" y="12526"/>
                    <a:pt x="148828" y="10467"/>
                    <a:pt x="148828" y="9227"/>
                  </a:cubicBezTo>
                  <a:cubicBezTo>
                    <a:pt x="148828" y="8235"/>
                    <a:pt x="148431" y="7466"/>
                    <a:pt x="147637" y="6920"/>
                  </a:cubicBezTo>
                  <a:cubicBezTo>
                    <a:pt x="146595" y="6176"/>
                    <a:pt x="145008" y="5853"/>
                    <a:pt x="142875" y="5953"/>
                  </a:cubicBezTo>
                  <a:lnTo>
                    <a:pt x="143247" y="3571"/>
                  </a:lnTo>
                  <a:close/>
                  <a:moveTo>
                    <a:pt x="44574" y="0"/>
                  </a:moveTo>
                  <a:cubicBezTo>
                    <a:pt x="48046" y="0"/>
                    <a:pt x="52610" y="793"/>
                    <a:pt x="58266" y="2381"/>
                  </a:cubicBezTo>
                  <a:cubicBezTo>
                    <a:pt x="61590" y="3274"/>
                    <a:pt x="63921" y="3720"/>
                    <a:pt x="65261" y="3720"/>
                  </a:cubicBezTo>
                  <a:cubicBezTo>
                    <a:pt x="66451" y="3720"/>
                    <a:pt x="67506" y="3472"/>
                    <a:pt x="68423" y="2976"/>
                  </a:cubicBezTo>
                  <a:cubicBezTo>
                    <a:pt x="69341" y="2480"/>
                    <a:pt x="70420" y="1488"/>
                    <a:pt x="71660" y="0"/>
                  </a:cubicBezTo>
                  <a:lnTo>
                    <a:pt x="74265" y="0"/>
                  </a:lnTo>
                  <a:lnTo>
                    <a:pt x="67493" y="27607"/>
                  </a:lnTo>
                  <a:lnTo>
                    <a:pt x="65484" y="27607"/>
                  </a:lnTo>
                  <a:cubicBezTo>
                    <a:pt x="65087" y="23291"/>
                    <a:pt x="64318" y="19818"/>
                    <a:pt x="63177" y="17189"/>
                  </a:cubicBezTo>
                  <a:cubicBezTo>
                    <a:pt x="61491" y="13468"/>
                    <a:pt x="59258" y="10591"/>
                    <a:pt x="56480" y="8557"/>
                  </a:cubicBezTo>
                  <a:cubicBezTo>
                    <a:pt x="53702" y="6523"/>
                    <a:pt x="50700" y="5506"/>
                    <a:pt x="47476" y="5506"/>
                  </a:cubicBezTo>
                  <a:cubicBezTo>
                    <a:pt x="44350" y="5506"/>
                    <a:pt x="41622" y="6697"/>
                    <a:pt x="39290" y="9078"/>
                  </a:cubicBezTo>
                  <a:cubicBezTo>
                    <a:pt x="36959" y="11459"/>
                    <a:pt x="35793" y="14138"/>
                    <a:pt x="35793" y="17115"/>
                  </a:cubicBezTo>
                  <a:cubicBezTo>
                    <a:pt x="35793" y="20042"/>
                    <a:pt x="36599" y="22944"/>
                    <a:pt x="38211" y="25821"/>
                  </a:cubicBezTo>
                  <a:cubicBezTo>
                    <a:pt x="39824" y="28699"/>
                    <a:pt x="43656" y="32990"/>
                    <a:pt x="49708" y="38695"/>
                  </a:cubicBezTo>
                  <a:cubicBezTo>
                    <a:pt x="54520" y="43309"/>
                    <a:pt x="57757" y="47277"/>
                    <a:pt x="59419" y="50601"/>
                  </a:cubicBezTo>
                  <a:cubicBezTo>
                    <a:pt x="61081" y="53925"/>
                    <a:pt x="61912" y="57522"/>
                    <a:pt x="61912" y="61391"/>
                  </a:cubicBezTo>
                  <a:cubicBezTo>
                    <a:pt x="61912" y="65757"/>
                    <a:pt x="60759" y="69775"/>
                    <a:pt x="58452" y="73446"/>
                  </a:cubicBezTo>
                  <a:cubicBezTo>
                    <a:pt x="56145" y="77117"/>
                    <a:pt x="52784" y="79957"/>
                    <a:pt x="48369" y="81967"/>
                  </a:cubicBezTo>
                  <a:cubicBezTo>
                    <a:pt x="43954" y="83976"/>
                    <a:pt x="38943" y="84980"/>
                    <a:pt x="33337" y="84980"/>
                  </a:cubicBezTo>
                  <a:cubicBezTo>
                    <a:pt x="29914" y="84980"/>
                    <a:pt x="25598" y="84472"/>
                    <a:pt x="20389" y="83455"/>
                  </a:cubicBezTo>
                  <a:cubicBezTo>
                    <a:pt x="15180" y="82438"/>
                    <a:pt x="11708" y="81929"/>
                    <a:pt x="9971" y="81929"/>
                  </a:cubicBezTo>
                  <a:cubicBezTo>
                    <a:pt x="8632" y="81929"/>
                    <a:pt x="7416" y="82140"/>
                    <a:pt x="6325" y="82562"/>
                  </a:cubicBezTo>
                  <a:cubicBezTo>
                    <a:pt x="5234" y="82984"/>
                    <a:pt x="3894" y="83790"/>
                    <a:pt x="2307" y="84980"/>
                  </a:cubicBezTo>
                  <a:lnTo>
                    <a:pt x="0" y="84980"/>
                  </a:lnTo>
                  <a:lnTo>
                    <a:pt x="7218" y="54024"/>
                  </a:lnTo>
                  <a:lnTo>
                    <a:pt x="9525" y="54024"/>
                  </a:lnTo>
                  <a:cubicBezTo>
                    <a:pt x="10021" y="59432"/>
                    <a:pt x="11112" y="64045"/>
                    <a:pt x="12799" y="67865"/>
                  </a:cubicBezTo>
                  <a:cubicBezTo>
                    <a:pt x="14486" y="71685"/>
                    <a:pt x="16879" y="74662"/>
                    <a:pt x="19980" y="76795"/>
                  </a:cubicBezTo>
                  <a:cubicBezTo>
                    <a:pt x="23080" y="78928"/>
                    <a:pt x="26640" y="79995"/>
                    <a:pt x="30658" y="79995"/>
                  </a:cubicBezTo>
                  <a:cubicBezTo>
                    <a:pt x="34627" y="79995"/>
                    <a:pt x="37938" y="78692"/>
                    <a:pt x="40593" y="76088"/>
                  </a:cubicBezTo>
                  <a:cubicBezTo>
                    <a:pt x="43247" y="73483"/>
                    <a:pt x="44574" y="70420"/>
                    <a:pt x="44574" y="66898"/>
                  </a:cubicBezTo>
                  <a:cubicBezTo>
                    <a:pt x="44574" y="63872"/>
                    <a:pt x="43817" y="60982"/>
                    <a:pt x="42304" y="58229"/>
                  </a:cubicBezTo>
                  <a:cubicBezTo>
                    <a:pt x="40791" y="55475"/>
                    <a:pt x="37368" y="51469"/>
                    <a:pt x="32035" y="46211"/>
                  </a:cubicBezTo>
                  <a:cubicBezTo>
                    <a:pt x="26702" y="40952"/>
                    <a:pt x="23018" y="36239"/>
                    <a:pt x="20984" y="32072"/>
                  </a:cubicBezTo>
                  <a:cubicBezTo>
                    <a:pt x="19546" y="28996"/>
                    <a:pt x="18826" y="25722"/>
                    <a:pt x="18826" y="22249"/>
                  </a:cubicBezTo>
                  <a:cubicBezTo>
                    <a:pt x="18826" y="16247"/>
                    <a:pt x="21195" y="11038"/>
                    <a:pt x="25933" y="6622"/>
                  </a:cubicBezTo>
                  <a:cubicBezTo>
                    <a:pt x="30671" y="2207"/>
                    <a:pt x="36884" y="0"/>
                    <a:pt x="44574" y="0"/>
                  </a:cubicBezTo>
                  <a:close/>
                </a:path>
              </a:pathLst>
            </a:custGeom>
            <a:solidFill>
              <a:srgbClr val="0B5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290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6615" b="4676"/>
          <a:stretch>
            <a:fillRect/>
          </a:stretch>
        </p:blipFill>
        <p:spPr>
          <a:xfrm>
            <a:off x="0" y="729675"/>
            <a:ext cx="8054803" cy="2724727"/>
          </a:xfrm>
          <a:prstGeom prst="rect">
            <a:avLst/>
          </a:prstGeom>
        </p:spPr>
      </p:pic>
      <p:sp>
        <p:nvSpPr>
          <p:cNvPr id="15" name="矩形 14"/>
          <p:cNvSpPr/>
          <p:nvPr/>
        </p:nvSpPr>
        <p:spPr>
          <a:xfrm>
            <a:off x="8054803" y="729675"/>
            <a:ext cx="4137197" cy="2724728"/>
          </a:xfrm>
          <a:prstGeom prst="rect">
            <a:avLst/>
          </a:prstGeom>
          <a:solidFill>
            <a:srgbClr val="0B5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054804" y="729675"/>
            <a:ext cx="119083" cy="2724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247487" y="3646200"/>
            <a:ext cx="11697025" cy="1051570"/>
            <a:chOff x="143858" y="4102367"/>
            <a:chExt cx="8942808" cy="637480"/>
          </a:xfrm>
        </p:grpSpPr>
        <p:sp>
          <p:nvSpPr>
            <p:cNvPr id="25" name="矩形 24"/>
            <p:cNvSpPr/>
            <p:nvPr/>
          </p:nvSpPr>
          <p:spPr>
            <a:xfrm>
              <a:off x="143858" y="4102367"/>
              <a:ext cx="105525" cy="637480"/>
            </a:xfrm>
            <a:prstGeom prst="rect">
              <a:avLst/>
            </a:prstGeom>
            <a:solidFill>
              <a:srgbClr val="BBB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981141" y="4102367"/>
              <a:ext cx="105525" cy="637480"/>
            </a:xfrm>
            <a:prstGeom prst="rect">
              <a:avLst/>
            </a:prstGeom>
            <a:solidFill>
              <a:srgbClr val="BBB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8633635" y="1774785"/>
            <a:ext cx="3095736" cy="645189"/>
            <a:chOff x="8633635" y="1774785"/>
            <a:chExt cx="3095736" cy="645189"/>
          </a:xfrm>
        </p:grpSpPr>
        <p:pic>
          <p:nvPicPr>
            <p:cNvPr id="17" name="图片 16"/>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72727"/>
            <a:stretch>
              <a:fillRect/>
            </a:stretch>
          </p:blipFill>
          <p:spPr>
            <a:xfrm>
              <a:off x="8633635" y="1774785"/>
              <a:ext cx="630168" cy="645189"/>
            </a:xfrm>
            <a:prstGeom prst="rect">
              <a:avLst/>
            </a:prstGeom>
          </p:spPr>
        </p:pic>
        <p:sp>
          <p:nvSpPr>
            <p:cNvPr id="28" name="任意多边形 27"/>
            <p:cNvSpPr/>
            <p:nvPr/>
          </p:nvSpPr>
          <p:spPr>
            <a:xfrm>
              <a:off x="9454380" y="1864629"/>
              <a:ext cx="2166554" cy="267994"/>
            </a:xfrm>
            <a:custGeom>
              <a:avLst/>
              <a:gdLst/>
              <a:ahLst/>
              <a:cxnLst/>
              <a:rect l="l" t="t" r="r" b="b"/>
              <a:pathLst>
                <a:path w="2166554" h="267994">
                  <a:moveTo>
                    <a:pt x="53435" y="198842"/>
                  </a:moveTo>
                  <a:cubicBezTo>
                    <a:pt x="52807" y="199052"/>
                    <a:pt x="51916" y="199628"/>
                    <a:pt x="50764" y="200571"/>
                  </a:cubicBezTo>
                  <a:cubicBezTo>
                    <a:pt x="49611" y="201514"/>
                    <a:pt x="48930" y="202405"/>
                    <a:pt x="48720" y="203243"/>
                  </a:cubicBezTo>
                  <a:cubicBezTo>
                    <a:pt x="50606" y="202405"/>
                    <a:pt x="53226" y="201671"/>
                    <a:pt x="56579" y="201043"/>
                  </a:cubicBezTo>
                  <a:cubicBezTo>
                    <a:pt x="55950" y="200204"/>
                    <a:pt x="55321" y="199576"/>
                    <a:pt x="54693" y="199157"/>
                  </a:cubicBezTo>
                  <a:cubicBezTo>
                    <a:pt x="54693" y="198947"/>
                    <a:pt x="54274" y="198842"/>
                    <a:pt x="53435" y="198842"/>
                  </a:cubicBezTo>
                  <a:close/>
                  <a:moveTo>
                    <a:pt x="76067" y="180611"/>
                  </a:moveTo>
                  <a:cubicBezTo>
                    <a:pt x="74600" y="181031"/>
                    <a:pt x="73762" y="181450"/>
                    <a:pt x="73552" y="181869"/>
                  </a:cubicBezTo>
                  <a:cubicBezTo>
                    <a:pt x="71037" y="183336"/>
                    <a:pt x="69466" y="184488"/>
                    <a:pt x="68837" y="185326"/>
                  </a:cubicBezTo>
                  <a:lnTo>
                    <a:pt x="67894" y="186269"/>
                  </a:lnTo>
                  <a:lnTo>
                    <a:pt x="61293" y="190984"/>
                  </a:lnTo>
                  <a:cubicBezTo>
                    <a:pt x="60665" y="191194"/>
                    <a:pt x="60350" y="191613"/>
                    <a:pt x="60350" y="192241"/>
                  </a:cubicBezTo>
                  <a:cubicBezTo>
                    <a:pt x="59931" y="192661"/>
                    <a:pt x="59931" y="193080"/>
                    <a:pt x="60350" y="193499"/>
                  </a:cubicBezTo>
                  <a:cubicBezTo>
                    <a:pt x="60979" y="194337"/>
                    <a:pt x="61660" y="195018"/>
                    <a:pt x="62394" y="195542"/>
                  </a:cubicBezTo>
                  <a:cubicBezTo>
                    <a:pt x="63127" y="196066"/>
                    <a:pt x="63703" y="196537"/>
                    <a:pt x="64122" y="196956"/>
                  </a:cubicBezTo>
                  <a:cubicBezTo>
                    <a:pt x="64961" y="197795"/>
                    <a:pt x="65799" y="198004"/>
                    <a:pt x="66637" y="197585"/>
                  </a:cubicBezTo>
                  <a:lnTo>
                    <a:pt x="74809" y="195070"/>
                  </a:lnTo>
                  <a:cubicBezTo>
                    <a:pt x="75019" y="195070"/>
                    <a:pt x="75438" y="194756"/>
                    <a:pt x="76067" y="194127"/>
                  </a:cubicBezTo>
                  <a:lnTo>
                    <a:pt x="76067" y="187841"/>
                  </a:lnTo>
                  <a:close/>
                  <a:moveTo>
                    <a:pt x="1764002" y="180297"/>
                  </a:moveTo>
                  <a:cubicBezTo>
                    <a:pt x="1762116" y="180088"/>
                    <a:pt x="1755358" y="181450"/>
                    <a:pt x="1743728" y="184383"/>
                  </a:cubicBezTo>
                  <a:cubicBezTo>
                    <a:pt x="1732098" y="187317"/>
                    <a:pt x="1725340" y="189413"/>
                    <a:pt x="1723454" y="190670"/>
                  </a:cubicBezTo>
                  <a:cubicBezTo>
                    <a:pt x="1724292" y="191089"/>
                    <a:pt x="1724711" y="191403"/>
                    <a:pt x="1724711" y="191613"/>
                  </a:cubicBezTo>
                  <a:cubicBezTo>
                    <a:pt x="1727854" y="193708"/>
                    <a:pt x="1730369" y="195489"/>
                    <a:pt x="1732255" y="196956"/>
                  </a:cubicBezTo>
                  <a:cubicBezTo>
                    <a:pt x="1733721" y="197795"/>
                    <a:pt x="1735922" y="199261"/>
                    <a:pt x="1738856" y="201357"/>
                  </a:cubicBezTo>
                  <a:cubicBezTo>
                    <a:pt x="1739065" y="201566"/>
                    <a:pt x="1739746" y="201986"/>
                    <a:pt x="1740899" y="202614"/>
                  </a:cubicBezTo>
                  <a:cubicBezTo>
                    <a:pt x="1742051" y="203243"/>
                    <a:pt x="1742837" y="204081"/>
                    <a:pt x="1743256" y="205129"/>
                  </a:cubicBezTo>
                  <a:lnTo>
                    <a:pt x="1743570" y="205129"/>
                  </a:lnTo>
                  <a:cubicBezTo>
                    <a:pt x="1747133" y="207224"/>
                    <a:pt x="1750171" y="208796"/>
                    <a:pt x="1752686" y="209844"/>
                  </a:cubicBezTo>
                  <a:cubicBezTo>
                    <a:pt x="1752686" y="210053"/>
                    <a:pt x="1752895" y="210106"/>
                    <a:pt x="1753314" y="210001"/>
                  </a:cubicBezTo>
                  <a:cubicBezTo>
                    <a:pt x="1753734" y="209896"/>
                    <a:pt x="1754048" y="209844"/>
                    <a:pt x="1754257" y="209844"/>
                  </a:cubicBezTo>
                  <a:cubicBezTo>
                    <a:pt x="1755724" y="207958"/>
                    <a:pt x="1756562" y="206386"/>
                    <a:pt x="1756772" y="205129"/>
                  </a:cubicBezTo>
                  <a:cubicBezTo>
                    <a:pt x="1757820" y="203662"/>
                    <a:pt x="1758658" y="201671"/>
                    <a:pt x="1759287" y="199157"/>
                  </a:cubicBezTo>
                  <a:cubicBezTo>
                    <a:pt x="1760544" y="196852"/>
                    <a:pt x="1761277" y="194651"/>
                    <a:pt x="1761487" y="192556"/>
                  </a:cubicBezTo>
                  <a:cubicBezTo>
                    <a:pt x="1761906" y="191299"/>
                    <a:pt x="1762220" y="190251"/>
                    <a:pt x="1762430" y="189413"/>
                  </a:cubicBezTo>
                  <a:cubicBezTo>
                    <a:pt x="1762639" y="188574"/>
                    <a:pt x="1762849" y="187736"/>
                    <a:pt x="1763059" y="186898"/>
                  </a:cubicBezTo>
                  <a:cubicBezTo>
                    <a:pt x="1763059" y="186269"/>
                    <a:pt x="1763111" y="185379"/>
                    <a:pt x="1763216" y="184226"/>
                  </a:cubicBezTo>
                  <a:cubicBezTo>
                    <a:pt x="1763320" y="183074"/>
                    <a:pt x="1763582" y="181764"/>
                    <a:pt x="1764002" y="180297"/>
                  </a:cubicBezTo>
                  <a:close/>
                  <a:moveTo>
                    <a:pt x="925801" y="180297"/>
                  </a:moveTo>
                  <a:cubicBezTo>
                    <a:pt x="923915" y="180088"/>
                    <a:pt x="917157" y="181450"/>
                    <a:pt x="905527" y="184383"/>
                  </a:cubicBezTo>
                  <a:cubicBezTo>
                    <a:pt x="893897" y="187317"/>
                    <a:pt x="887140" y="189413"/>
                    <a:pt x="885253" y="190670"/>
                  </a:cubicBezTo>
                  <a:cubicBezTo>
                    <a:pt x="886092" y="191089"/>
                    <a:pt x="886511" y="191403"/>
                    <a:pt x="886511" y="191613"/>
                  </a:cubicBezTo>
                  <a:cubicBezTo>
                    <a:pt x="889654" y="193708"/>
                    <a:pt x="892169" y="195489"/>
                    <a:pt x="894055" y="196956"/>
                  </a:cubicBezTo>
                  <a:cubicBezTo>
                    <a:pt x="895522" y="197795"/>
                    <a:pt x="897722" y="199261"/>
                    <a:pt x="900656" y="201357"/>
                  </a:cubicBezTo>
                  <a:cubicBezTo>
                    <a:pt x="900865" y="201566"/>
                    <a:pt x="901546" y="201986"/>
                    <a:pt x="902698" y="202614"/>
                  </a:cubicBezTo>
                  <a:cubicBezTo>
                    <a:pt x="903851" y="203243"/>
                    <a:pt x="904637" y="204081"/>
                    <a:pt x="905056" y="205129"/>
                  </a:cubicBezTo>
                  <a:lnTo>
                    <a:pt x="905370" y="205129"/>
                  </a:lnTo>
                  <a:cubicBezTo>
                    <a:pt x="908933" y="207224"/>
                    <a:pt x="911971" y="208796"/>
                    <a:pt x="914486" y="209844"/>
                  </a:cubicBezTo>
                  <a:cubicBezTo>
                    <a:pt x="914486" y="210053"/>
                    <a:pt x="914695" y="210106"/>
                    <a:pt x="915114" y="210001"/>
                  </a:cubicBezTo>
                  <a:cubicBezTo>
                    <a:pt x="915534" y="209896"/>
                    <a:pt x="915848" y="209844"/>
                    <a:pt x="916057" y="209844"/>
                  </a:cubicBezTo>
                  <a:cubicBezTo>
                    <a:pt x="917524" y="207958"/>
                    <a:pt x="918362" y="206386"/>
                    <a:pt x="918572" y="205129"/>
                  </a:cubicBezTo>
                  <a:cubicBezTo>
                    <a:pt x="919620" y="203662"/>
                    <a:pt x="920458" y="201671"/>
                    <a:pt x="921086" y="199157"/>
                  </a:cubicBezTo>
                  <a:cubicBezTo>
                    <a:pt x="922344" y="196852"/>
                    <a:pt x="923077" y="194651"/>
                    <a:pt x="923287" y="192556"/>
                  </a:cubicBezTo>
                  <a:cubicBezTo>
                    <a:pt x="923706" y="191299"/>
                    <a:pt x="924020" y="190251"/>
                    <a:pt x="924230" y="189413"/>
                  </a:cubicBezTo>
                  <a:cubicBezTo>
                    <a:pt x="924439" y="188574"/>
                    <a:pt x="924649" y="187736"/>
                    <a:pt x="924858" y="186898"/>
                  </a:cubicBezTo>
                  <a:cubicBezTo>
                    <a:pt x="924858" y="186269"/>
                    <a:pt x="924911" y="185379"/>
                    <a:pt x="925016" y="184226"/>
                  </a:cubicBezTo>
                  <a:cubicBezTo>
                    <a:pt x="925120" y="183074"/>
                    <a:pt x="925382" y="181764"/>
                    <a:pt x="925801" y="180297"/>
                  </a:cubicBezTo>
                  <a:close/>
                  <a:moveTo>
                    <a:pt x="76067" y="167095"/>
                  </a:moveTo>
                  <a:lnTo>
                    <a:pt x="66008" y="170867"/>
                  </a:lnTo>
                  <a:cubicBezTo>
                    <a:pt x="65170" y="171077"/>
                    <a:pt x="63651" y="171548"/>
                    <a:pt x="61451" y="172282"/>
                  </a:cubicBezTo>
                  <a:cubicBezTo>
                    <a:pt x="59250" y="173015"/>
                    <a:pt x="57207" y="173277"/>
                    <a:pt x="55321" y="173068"/>
                  </a:cubicBezTo>
                  <a:lnTo>
                    <a:pt x="53750" y="173068"/>
                  </a:lnTo>
                  <a:cubicBezTo>
                    <a:pt x="52492" y="173696"/>
                    <a:pt x="51445" y="173382"/>
                    <a:pt x="50606" y="172125"/>
                  </a:cubicBezTo>
                  <a:cubicBezTo>
                    <a:pt x="49978" y="171286"/>
                    <a:pt x="48930" y="170972"/>
                    <a:pt x="47463" y="171182"/>
                  </a:cubicBezTo>
                  <a:cubicBezTo>
                    <a:pt x="49140" y="177678"/>
                    <a:pt x="51759" y="183440"/>
                    <a:pt x="55321" y="188470"/>
                  </a:cubicBezTo>
                  <a:lnTo>
                    <a:pt x="58779" y="185641"/>
                  </a:lnTo>
                  <a:lnTo>
                    <a:pt x="66951" y="177783"/>
                  </a:lnTo>
                  <a:lnTo>
                    <a:pt x="75124" y="170867"/>
                  </a:lnTo>
                  <a:cubicBezTo>
                    <a:pt x="75962" y="170029"/>
                    <a:pt x="76381" y="169191"/>
                    <a:pt x="76381" y="168353"/>
                  </a:cubicBezTo>
                  <a:close/>
                  <a:moveTo>
                    <a:pt x="576967" y="159552"/>
                  </a:moveTo>
                  <a:cubicBezTo>
                    <a:pt x="575501" y="159552"/>
                    <a:pt x="574558" y="159761"/>
                    <a:pt x="574138" y="160180"/>
                  </a:cubicBezTo>
                  <a:cubicBezTo>
                    <a:pt x="573300" y="160599"/>
                    <a:pt x="571729" y="161961"/>
                    <a:pt x="569424" y="164267"/>
                  </a:cubicBezTo>
                  <a:cubicBezTo>
                    <a:pt x="567957" y="165524"/>
                    <a:pt x="566699" y="166781"/>
                    <a:pt x="565652" y="168038"/>
                  </a:cubicBezTo>
                  <a:cubicBezTo>
                    <a:pt x="564604" y="169296"/>
                    <a:pt x="563661" y="170343"/>
                    <a:pt x="562823" y="171182"/>
                  </a:cubicBezTo>
                  <a:cubicBezTo>
                    <a:pt x="562404" y="171601"/>
                    <a:pt x="562404" y="172229"/>
                    <a:pt x="562823" y="173068"/>
                  </a:cubicBezTo>
                  <a:lnTo>
                    <a:pt x="565337" y="177154"/>
                  </a:lnTo>
                  <a:cubicBezTo>
                    <a:pt x="566595" y="179249"/>
                    <a:pt x="568061" y="181345"/>
                    <a:pt x="569738" y="183440"/>
                  </a:cubicBezTo>
                  <a:lnTo>
                    <a:pt x="573824" y="187841"/>
                  </a:lnTo>
                  <a:cubicBezTo>
                    <a:pt x="574662" y="188679"/>
                    <a:pt x="575081" y="189098"/>
                    <a:pt x="575081" y="189098"/>
                  </a:cubicBezTo>
                  <a:cubicBezTo>
                    <a:pt x="580320" y="193289"/>
                    <a:pt x="585245" y="195594"/>
                    <a:pt x="589855" y="196013"/>
                  </a:cubicBezTo>
                  <a:cubicBezTo>
                    <a:pt x="590902" y="196223"/>
                    <a:pt x="591584" y="196171"/>
                    <a:pt x="591898" y="195856"/>
                  </a:cubicBezTo>
                  <a:cubicBezTo>
                    <a:pt x="592212" y="195542"/>
                    <a:pt x="592369" y="194966"/>
                    <a:pt x="592369" y="194127"/>
                  </a:cubicBezTo>
                  <a:lnTo>
                    <a:pt x="592684" y="184069"/>
                  </a:lnTo>
                  <a:cubicBezTo>
                    <a:pt x="593103" y="181554"/>
                    <a:pt x="593312" y="177573"/>
                    <a:pt x="593312" y="172125"/>
                  </a:cubicBezTo>
                  <a:cubicBezTo>
                    <a:pt x="593312" y="167724"/>
                    <a:pt x="593417" y="164371"/>
                    <a:pt x="593627" y="162066"/>
                  </a:cubicBezTo>
                  <a:cubicBezTo>
                    <a:pt x="593627" y="161438"/>
                    <a:pt x="593522" y="160966"/>
                    <a:pt x="593312" y="160652"/>
                  </a:cubicBezTo>
                  <a:cubicBezTo>
                    <a:pt x="593103" y="160337"/>
                    <a:pt x="592684" y="160180"/>
                    <a:pt x="592055" y="160180"/>
                  </a:cubicBezTo>
                  <a:cubicBezTo>
                    <a:pt x="589959" y="160390"/>
                    <a:pt x="588074" y="160390"/>
                    <a:pt x="586397" y="160180"/>
                  </a:cubicBezTo>
                  <a:cubicBezTo>
                    <a:pt x="585140" y="159971"/>
                    <a:pt x="583568" y="159866"/>
                    <a:pt x="581682" y="159866"/>
                  </a:cubicBezTo>
                  <a:cubicBezTo>
                    <a:pt x="579796" y="159866"/>
                    <a:pt x="578225" y="159761"/>
                    <a:pt x="576967" y="159552"/>
                  </a:cubicBezTo>
                  <a:close/>
                  <a:moveTo>
                    <a:pt x="1142619" y="155151"/>
                  </a:moveTo>
                  <a:lnTo>
                    <a:pt x="1141990" y="156094"/>
                  </a:lnTo>
                  <a:cubicBezTo>
                    <a:pt x="1141152" y="157142"/>
                    <a:pt x="1140262" y="158190"/>
                    <a:pt x="1139319" y="159237"/>
                  </a:cubicBezTo>
                  <a:cubicBezTo>
                    <a:pt x="1138376" y="160285"/>
                    <a:pt x="1137485" y="161333"/>
                    <a:pt x="1136647" y="162381"/>
                  </a:cubicBezTo>
                  <a:cubicBezTo>
                    <a:pt x="1135180" y="163428"/>
                    <a:pt x="1134447" y="164267"/>
                    <a:pt x="1134447" y="164895"/>
                  </a:cubicBezTo>
                  <a:cubicBezTo>
                    <a:pt x="1134237" y="165733"/>
                    <a:pt x="1133870" y="166362"/>
                    <a:pt x="1133346" y="166781"/>
                  </a:cubicBezTo>
                  <a:cubicBezTo>
                    <a:pt x="1132823" y="167200"/>
                    <a:pt x="1132456" y="167515"/>
                    <a:pt x="1132246" y="167724"/>
                  </a:cubicBezTo>
                  <a:cubicBezTo>
                    <a:pt x="1130570" y="170029"/>
                    <a:pt x="1127636" y="173487"/>
                    <a:pt x="1123445" y="178097"/>
                  </a:cubicBezTo>
                  <a:cubicBezTo>
                    <a:pt x="1122607" y="178935"/>
                    <a:pt x="1122502" y="179668"/>
                    <a:pt x="1123131" y="180297"/>
                  </a:cubicBezTo>
                  <a:lnTo>
                    <a:pt x="1127846" y="184069"/>
                  </a:lnTo>
                  <a:cubicBezTo>
                    <a:pt x="1129941" y="185117"/>
                    <a:pt x="1131722" y="186374"/>
                    <a:pt x="1133189" y="187841"/>
                  </a:cubicBezTo>
                  <a:cubicBezTo>
                    <a:pt x="1135913" y="189098"/>
                    <a:pt x="1137485" y="189936"/>
                    <a:pt x="1137904" y="190356"/>
                  </a:cubicBezTo>
                  <a:cubicBezTo>
                    <a:pt x="1140000" y="191194"/>
                    <a:pt x="1141571" y="191613"/>
                    <a:pt x="1142619" y="191613"/>
                  </a:cubicBezTo>
                  <a:close/>
                  <a:moveTo>
                    <a:pt x="1497425" y="145093"/>
                  </a:moveTo>
                  <a:lnTo>
                    <a:pt x="1499940" y="145093"/>
                  </a:lnTo>
                  <a:cubicBezTo>
                    <a:pt x="1503502" y="145093"/>
                    <a:pt x="1506122" y="145302"/>
                    <a:pt x="1507798" y="145721"/>
                  </a:cubicBezTo>
                  <a:cubicBezTo>
                    <a:pt x="1517437" y="148236"/>
                    <a:pt x="1525715" y="151484"/>
                    <a:pt x="1532630" y="155465"/>
                  </a:cubicBezTo>
                  <a:cubicBezTo>
                    <a:pt x="1539545" y="159447"/>
                    <a:pt x="1543946" y="162485"/>
                    <a:pt x="1545831" y="164581"/>
                  </a:cubicBezTo>
                  <a:lnTo>
                    <a:pt x="1553690" y="172125"/>
                  </a:lnTo>
                  <a:cubicBezTo>
                    <a:pt x="1554318" y="172753"/>
                    <a:pt x="1555052" y="173906"/>
                    <a:pt x="1555890" y="175582"/>
                  </a:cubicBezTo>
                  <a:cubicBezTo>
                    <a:pt x="1556518" y="176211"/>
                    <a:pt x="1557252" y="177363"/>
                    <a:pt x="1558090" y="179040"/>
                  </a:cubicBezTo>
                  <a:lnTo>
                    <a:pt x="1558719" y="181554"/>
                  </a:lnTo>
                  <a:cubicBezTo>
                    <a:pt x="1558719" y="182602"/>
                    <a:pt x="1558824" y="183440"/>
                    <a:pt x="1559033" y="184069"/>
                  </a:cubicBezTo>
                  <a:cubicBezTo>
                    <a:pt x="1559033" y="184698"/>
                    <a:pt x="1559190" y="185274"/>
                    <a:pt x="1559505" y="185798"/>
                  </a:cubicBezTo>
                  <a:cubicBezTo>
                    <a:pt x="1559819" y="186322"/>
                    <a:pt x="1560081" y="187003"/>
                    <a:pt x="1560290" y="187841"/>
                  </a:cubicBezTo>
                  <a:cubicBezTo>
                    <a:pt x="1560500" y="188050"/>
                    <a:pt x="1560605" y="188470"/>
                    <a:pt x="1560605" y="189098"/>
                  </a:cubicBezTo>
                  <a:cubicBezTo>
                    <a:pt x="1560186" y="189727"/>
                    <a:pt x="1559819" y="190565"/>
                    <a:pt x="1559505" y="191613"/>
                  </a:cubicBezTo>
                  <a:cubicBezTo>
                    <a:pt x="1559190" y="192661"/>
                    <a:pt x="1558928" y="193499"/>
                    <a:pt x="1558719" y="194127"/>
                  </a:cubicBezTo>
                  <a:cubicBezTo>
                    <a:pt x="1558719" y="194337"/>
                    <a:pt x="1558771" y="194861"/>
                    <a:pt x="1558876" y="195699"/>
                  </a:cubicBezTo>
                  <a:cubicBezTo>
                    <a:pt x="1558981" y="196537"/>
                    <a:pt x="1558928" y="197271"/>
                    <a:pt x="1558719" y="197899"/>
                  </a:cubicBezTo>
                  <a:cubicBezTo>
                    <a:pt x="1558509" y="198318"/>
                    <a:pt x="1558404" y="198947"/>
                    <a:pt x="1558404" y="199785"/>
                  </a:cubicBezTo>
                  <a:cubicBezTo>
                    <a:pt x="1558404" y="200623"/>
                    <a:pt x="1558300" y="201252"/>
                    <a:pt x="1558090" y="201671"/>
                  </a:cubicBezTo>
                  <a:cubicBezTo>
                    <a:pt x="1557671" y="203348"/>
                    <a:pt x="1557042" y="204814"/>
                    <a:pt x="1556204" y="206072"/>
                  </a:cubicBezTo>
                  <a:cubicBezTo>
                    <a:pt x="1555995" y="206491"/>
                    <a:pt x="1555523" y="206858"/>
                    <a:pt x="1554790" y="207172"/>
                  </a:cubicBezTo>
                  <a:cubicBezTo>
                    <a:pt x="1554056" y="207486"/>
                    <a:pt x="1553375" y="207958"/>
                    <a:pt x="1552746" y="208586"/>
                  </a:cubicBezTo>
                  <a:lnTo>
                    <a:pt x="1552118" y="208586"/>
                  </a:lnTo>
                  <a:cubicBezTo>
                    <a:pt x="1551070" y="207539"/>
                    <a:pt x="1549498" y="206386"/>
                    <a:pt x="1547403" y="205129"/>
                  </a:cubicBezTo>
                  <a:lnTo>
                    <a:pt x="1543946" y="201671"/>
                  </a:lnTo>
                  <a:lnTo>
                    <a:pt x="1542688" y="200728"/>
                  </a:lnTo>
                  <a:cubicBezTo>
                    <a:pt x="1541850" y="199471"/>
                    <a:pt x="1540593" y="198738"/>
                    <a:pt x="1538916" y="198528"/>
                  </a:cubicBezTo>
                  <a:cubicBezTo>
                    <a:pt x="1538916" y="196852"/>
                    <a:pt x="1538288" y="195909"/>
                    <a:pt x="1537030" y="195699"/>
                  </a:cubicBezTo>
                  <a:lnTo>
                    <a:pt x="1536402" y="195385"/>
                  </a:lnTo>
                  <a:cubicBezTo>
                    <a:pt x="1535773" y="193499"/>
                    <a:pt x="1533887" y="190565"/>
                    <a:pt x="1530744" y="186584"/>
                  </a:cubicBezTo>
                  <a:cubicBezTo>
                    <a:pt x="1526553" y="181554"/>
                    <a:pt x="1523305" y="177887"/>
                    <a:pt x="1521000" y="175582"/>
                  </a:cubicBezTo>
                  <a:cubicBezTo>
                    <a:pt x="1513875" y="168458"/>
                    <a:pt x="1509579" y="164267"/>
                    <a:pt x="1508112" y="163009"/>
                  </a:cubicBezTo>
                  <a:cubicBezTo>
                    <a:pt x="1506436" y="161123"/>
                    <a:pt x="1504236" y="159080"/>
                    <a:pt x="1501512" y="156880"/>
                  </a:cubicBezTo>
                  <a:cubicBezTo>
                    <a:pt x="1498788" y="154680"/>
                    <a:pt x="1496797" y="153056"/>
                    <a:pt x="1495539" y="152008"/>
                  </a:cubicBezTo>
                  <a:cubicBezTo>
                    <a:pt x="1493444" y="150122"/>
                    <a:pt x="1490824" y="149179"/>
                    <a:pt x="1487681" y="149179"/>
                  </a:cubicBezTo>
                  <a:lnTo>
                    <a:pt x="1486738" y="148865"/>
                  </a:lnTo>
                  <a:cubicBezTo>
                    <a:pt x="1487157" y="148655"/>
                    <a:pt x="1487524" y="148393"/>
                    <a:pt x="1487838" y="148079"/>
                  </a:cubicBezTo>
                  <a:cubicBezTo>
                    <a:pt x="1488153" y="147764"/>
                    <a:pt x="1488519" y="147503"/>
                    <a:pt x="1488938" y="147293"/>
                  </a:cubicBezTo>
                  <a:cubicBezTo>
                    <a:pt x="1489358" y="146874"/>
                    <a:pt x="1490039" y="146560"/>
                    <a:pt x="1490982" y="146350"/>
                  </a:cubicBezTo>
                  <a:cubicBezTo>
                    <a:pt x="1491925" y="146140"/>
                    <a:pt x="1492710" y="145931"/>
                    <a:pt x="1493339" y="145721"/>
                  </a:cubicBezTo>
                  <a:cubicBezTo>
                    <a:pt x="1494177" y="145302"/>
                    <a:pt x="1495539" y="145093"/>
                    <a:pt x="1497425" y="145093"/>
                  </a:cubicBezTo>
                  <a:close/>
                  <a:moveTo>
                    <a:pt x="594570" y="136292"/>
                  </a:moveTo>
                  <a:cubicBezTo>
                    <a:pt x="594150" y="136501"/>
                    <a:pt x="593836" y="136658"/>
                    <a:pt x="593627" y="136763"/>
                  </a:cubicBezTo>
                  <a:cubicBezTo>
                    <a:pt x="593417" y="136868"/>
                    <a:pt x="593208" y="137025"/>
                    <a:pt x="592998" y="137235"/>
                  </a:cubicBezTo>
                  <a:cubicBezTo>
                    <a:pt x="592579" y="137444"/>
                    <a:pt x="592107" y="137863"/>
                    <a:pt x="591584" y="138492"/>
                  </a:cubicBezTo>
                  <a:cubicBezTo>
                    <a:pt x="591060" y="139121"/>
                    <a:pt x="590588" y="139540"/>
                    <a:pt x="590169" y="139749"/>
                  </a:cubicBezTo>
                  <a:cubicBezTo>
                    <a:pt x="589331" y="141216"/>
                    <a:pt x="587864" y="143207"/>
                    <a:pt x="585768" y="145721"/>
                  </a:cubicBezTo>
                  <a:lnTo>
                    <a:pt x="582625" y="150122"/>
                  </a:lnTo>
                  <a:lnTo>
                    <a:pt x="583254" y="150122"/>
                  </a:lnTo>
                  <a:lnTo>
                    <a:pt x="593627" y="149179"/>
                  </a:lnTo>
                  <a:cubicBezTo>
                    <a:pt x="594046" y="149179"/>
                    <a:pt x="594255" y="148865"/>
                    <a:pt x="594255" y="148236"/>
                  </a:cubicBezTo>
                  <a:cubicBezTo>
                    <a:pt x="594465" y="146769"/>
                    <a:pt x="594517" y="145407"/>
                    <a:pt x="594412" y="144150"/>
                  </a:cubicBezTo>
                  <a:cubicBezTo>
                    <a:pt x="594308" y="142892"/>
                    <a:pt x="594360" y="141530"/>
                    <a:pt x="594570" y="140064"/>
                  </a:cubicBezTo>
                  <a:cubicBezTo>
                    <a:pt x="594989" y="139016"/>
                    <a:pt x="594989" y="137758"/>
                    <a:pt x="594570" y="136292"/>
                  </a:cubicBezTo>
                  <a:close/>
                  <a:moveTo>
                    <a:pt x="314573" y="132520"/>
                  </a:moveTo>
                  <a:lnTo>
                    <a:pt x="315201" y="132834"/>
                  </a:lnTo>
                  <a:lnTo>
                    <a:pt x="313315" y="135663"/>
                  </a:lnTo>
                  <a:cubicBezTo>
                    <a:pt x="312268" y="136292"/>
                    <a:pt x="312163" y="137235"/>
                    <a:pt x="313001" y="138492"/>
                  </a:cubicBezTo>
                  <a:lnTo>
                    <a:pt x="316144" y="142578"/>
                  </a:lnTo>
                  <a:lnTo>
                    <a:pt x="323059" y="135349"/>
                  </a:lnTo>
                  <a:cubicBezTo>
                    <a:pt x="324317" y="134091"/>
                    <a:pt x="325155" y="134406"/>
                    <a:pt x="325574" y="136292"/>
                  </a:cubicBezTo>
                  <a:lnTo>
                    <a:pt x="325574" y="137549"/>
                  </a:lnTo>
                  <a:lnTo>
                    <a:pt x="325260" y="143521"/>
                  </a:lnTo>
                  <a:cubicBezTo>
                    <a:pt x="325050" y="144150"/>
                    <a:pt x="324788" y="144936"/>
                    <a:pt x="324474" y="145879"/>
                  </a:cubicBezTo>
                  <a:cubicBezTo>
                    <a:pt x="324160" y="146822"/>
                    <a:pt x="324107" y="147607"/>
                    <a:pt x="324317" y="148236"/>
                  </a:cubicBezTo>
                  <a:cubicBezTo>
                    <a:pt x="324317" y="151589"/>
                    <a:pt x="324631" y="154837"/>
                    <a:pt x="325260" y="157980"/>
                  </a:cubicBezTo>
                  <a:cubicBezTo>
                    <a:pt x="325260" y="158399"/>
                    <a:pt x="325574" y="159028"/>
                    <a:pt x="326203" y="159866"/>
                  </a:cubicBezTo>
                  <a:cubicBezTo>
                    <a:pt x="326831" y="160704"/>
                    <a:pt x="327250" y="161333"/>
                    <a:pt x="327460" y="161752"/>
                  </a:cubicBezTo>
                  <a:cubicBezTo>
                    <a:pt x="328298" y="162590"/>
                    <a:pt x="328717" y="163638"/>
                    <a:pt x="328717" y="164895"/>
                  </a:cubicBezTo>
                  <a:cubicBezTo>
                    <a:pt x="328717" y="165943"/>
                    <a:pt x="328403" y="167095"/>
                    <a:pt x="327774" y="168353"/>
                  </a:cubicBezTo>
                  <a:cubicBezTo>
                    <a:pt x="327355" y="169191"/>
                    <a:pt x="326831" y="169610"/>
                    <a:pt x="326203" y="169610"/>
                  </a:cubicBezTo>
                  <a:cubicBezTo>
                    <a:pt x="324526" y="170029"/>
                    <a:pt x="323479" y="170239"/>
                    <a:pt x="323059" y="170239"/>
                  </a:cubicBezTo>
                  <a:cubicBezTo>
                    <a:pt x="320754" y="170239"/>
                    <a:pt x="318554" y="169191"/>
                    <a:pt x="316459" y="167095"/>
                  </a:cubicBezTo>
                  <a:lnTo>
                    <a:pt x="312372" y="163638"/>
                  </a:lnTo>
                  <a:cubicBezTo>
                    <a:pt x="311953" y="163219"/>
                    <a:pt x="311115" y="162485"/>
                    <a:pt x="309858" y="161438"/>
                  </a:cubicBezTo>
                  <a:cubicBezTo>
                    <a:pt x="308600" y="160390"/>
                    <a:pt x="307972" y="158923"/>
                    <a:pt x="307972" y="157037"/>
                  </a:cubicBezTo>
                  <a:lnTo>
                    <a:pt x="307972" y="156094"/>
                  </a:lnTo>
                  <a:cubicBezTo>
                    <a:pt x="307972" y="155465"/>
                    <a:pt x="307815" y="154680"/>
                    <a:pt x="307500" y="153737"/>
                  </a:cubicBezTo>
                  <a:cubicBezTo>
                    <a:pt x="307186" y="152794"/>
                    <a:pt x="306924" y="152008"/>
                    <a:pt x="306715" y="151379"/>
                  </a:cubicBezTo>
                  <a:cubicBezTo>
                    <a:pt x="305457" y="148446"/>
                    <a:pt x="305038" y="145198"/>
                    <a:pt x="305457" y="141635"/>
                  </a:cubicBezTo>
                  <a:cubicBezTo>
                    <a:pt x="305457" y="141426"/>
                    <a:pt x="305510" y="141164"/>
                    <a:pt x="305614" y="140849"/>
                  </a:cubicBezTo>
                  <a:cubicBezTo>
                    <a:pt x="305719" y="140535"/>
                    <a:pt x="305981" y="140168"/>
                    <a:pt x="306400" y="139749"/>
                  </a:cubicBezTo>
                  <a:cubicBezTo>
                    <a:pt x="306610" y="138701"/>
                    <a:pt x="306924" y="137863"/>
                    <a:pt x="307343" y="137235"/>
                  </a:cubicBezTo>
                  <a:cubicBezTo>
                    <a:pt x="307762" y="136606"/>
                    <a:pt x="308496" y="136396"/>
                    <a:pt x="309543" y="136606"/>
                  </a:cubicBezTo>
                  <a:lnTo>
                    <a:pt x="310172" y="137863"/>
                  </a:lnTo>
                  <a:cubicBezTo>
                    <a:pt x="312896" y="134510"/>
                    <a:pt x="314363" y="132729"/>
                    <a:pt x="314573" y="132520"/>
                  </a:cubicBezTo>
                  <a:close/>
                  <a:moveTo>
                    <a:pt x="395983" y="111774"/>
                  </a:moveTo>
                  <a:cubicBezTo>
                    <a:pt x="398078" y="111774"/>
                    <a:pt x="400069" y="112089"/>
                    <a:pt x="401955" y="112717"/>
                  </a:cubicBezTo>
                  <a:cubicBezTo>
                    <a:pt x="402165" y="112927"/>
                    <a:pt x="402426" y="113189"/>
                    <a:pt x="402741" y="113503"/>
                  </a:cubicBezTo>
                  <a:cubicBezTo>
                    <a:pt x="403055" y="113817"/>
                    <a:pt x="403422" y="114184"/>
                    <a:pt x="403841" y="114603"/>
                  </a:cubicBezTo>
                  <a:lnTo>
                    <a:pt x="406041" y="116175"/>
                  </a:lnTo>
                  <a:lnTo>
                    <a:pt x="410127" y="118375"/>
                  </a:lnTo>
                  <a:lnTo>
                    <a:pt x="418929" y="125919"/>
                  </a:lnTo>
                  <a:cubicBezTo>
                    <a:pt x="419767" y="126967"/>
                    <a:pt x="420605" y="128119"/>
                    <a:pt x="421443" y="129376"/>
                  </a:cubicBezTo>
                  <a:cubicBezTo>
                    <a:pt x="422281" y="130634"/>
                    <a:pt x="423120" y="131786"/>
                    <a:pt x="423958" y="132834"/>
                  </a:cubicBezTo>
                  <a:cubicBezTo>
                    <a:pt x="425425" y="134720"/>
                    <a:pt x="426158" y="136501"/>
                    <a:pt x="426158" y="138178"/>
                  </a:cubicBezTo>
                  <a:cubicBezTo>
                    <a:pt x="426158" y="139435"/>
                    <a:pt x="425948" y="140902"/>
                    <a:pt x="425529" y="142578"/>
                  </a:cubicBezTo>
                  <a:cubicBezTo>
                    <a:pt x="425110" y="144255"/>
                    <a:pt x="424796" y="145512"/>
                    <a:pt x="424586" y="146350"/>
                  </a:cubicBezTo>
                  <a:cubicBezTo>
                    <a:pt x="423539" y="150751"/>
                    <a:pt x="422805" y="153684"/>
                    <a:pt x="422386" y="155151"/>
                  </a:cubicBezTo>
                  <a:cubicBezTo>
                    <a:pt x="422177" y="155570"/>
                    <a:pt x="421810" y="156199"/>
                    <a:pt x="421286" y="157037"/>
                  </a:cubicBezTo>
                  <a:cubicBezTo>
                    <a:pt x="420762" y="157875"/>
                    <a:pt x="420395" y="158504"/>
                    <a:pt x="420186" y="158923"/>
                  </a:cubicBezTo>
                  <a:cubicBezTo>
                    <a:pt x="419138" y="160809"/>
                    <a:pt x="418300" y="162590"/>
                    <a:pt x="417671" y="164267"/>
                  </a:cubicBezTo>
                  <a:cubicBezTo>
                    <a:pt x="417252" y="165524"/>
                    <a:pt x="416519" y="166624"/>
                    <a:pt x="415471" y="167567"/>
                  </a:cubicBezTo>
                  <a:cubicBezTo>
                    <a:pt x="414423" y="168510"/>
                    <a:pt x="413271" y="169296"/>
                    <a:pt x="412013" y="169924"/>
                  </a:cubicBezTo>
                  <a:cubicBezTo>
                    <a:pt x="411175" y="170553"/>
                    <a:pt x="410127" y="171339"/>
                    <a:pt x="408870" y="172282"/>
                  </a:cubicBezTo>
                  <a:cubicBezTo>
                    <a:pt x="407613" y="173225"/>
                    <a:pt x="406356" y="174325"/>
                    <a:pt x="405098" y="175582"/>
                  </a:cubicBezTo>
                  <a:cubicBezTo>
                    <a:pt x="401117" y="178726"/>
                    <a:pt x="397135" y="182078"/>
                    <a:pt x="393154" y="185641"/>
                  </a:cubicBezTo>
                  <a:lnTo>
                    <a:pt x="390954" y="187212"/>
                  </a:lnTo>
                  <a:cubicBezTo>
                    <a:pt x="388649" y="184907"/>
                    <a:pt x="384981" y="180821"/>
                    <a:pt x="379952" y="174954"/>
                  </a:cubicBezTo>
                  <a:cubicBezTo>
                    <a:pt x="379952" y="176001"/>
                    <a:pt x="379848" y="177049"/>
                    <a:pt x="379638" y="178097"/>
                  </a:cubicBezTo>
                  <a:cubicBezTo>
                    <a:pt x="379428" y="179145"/>
                    <a:pt x="379324" y="180088"/>
                    <a:pt x="379324" y="180926"/>
                  </a:cubicBezTo>
                  <a:cubicBezTo>
                    <a:pt x="379114" y="183231"/>
                    <a:pt x="379062" y="185274"/>
                    <a:pt x="379166" y="187055"/>
                  </a:cubicBezTo>
                  <a:cubicBezTo>
                    <a:pt x="379271" y="188836"/>
                    <a:pt x="379219" y="190879"/>
                    <a:pt x="379009" y="193184"/>
                  </a:cubicBezTo>
                  <a:lnTo>
                    <a:pt x="379324" y="201043"/>
                  </a:lnTo>
                  <a:cubicBezTo>
                    <a:pt x="379324" y="202509"/>
                    <a:pt x="379271" y="204133"/>
                    <a:pt x="379166" y="205915"/>
                  </a:cubicBezTo>
                  <a:cubicBezTo>
                    <a:pt x="379062" y="207696"/>
                    <a:pt x="379114" y="209844"/>
                    <a:pt x="379324" y="212358"/>
                  </a:cubicBezTo>
                  <a:lnTo>
                    <a:pt x="379009" y="222102"/>
                  </a:lnTo>
                  <a:cubicBezTo>
                    <a:pt x="379009" y="223569"/>
                    <a:pt x="378905" y="226136"/>
                    <a:pt x="378695" y="229803"/>
                  </a:cubicBezTo>
                  <a:cubicBezTo>
                    <a:pt x="378485" y="233470"/>
                    <a:pt x="378171" y="236771"/>
                    <a:pt x="377752" y="239705"/>
                  </a:cubicBezTo>
                  <a:cubicBezTo>
                    <a:pt x="377333" y="242848"/>
                    <a:pt x="376600" y="245572"/>
                    <a:pt x="375552" y="247877"/>
                  </a:cubicBezTo>
                  <a:cubicBezTo>
                    <a:pt x="373875" y="251020"/>
                    <a:pt x="372618" y="256050"/>
                    <a:pt x="371780" y="262965"/>
                  </a:cubicBezTo>
                  <a:cubicBezTo>
                    <a:pt x="371570" y="264641"/>
                    <a:pt x="371256" y="265794"/>
                    <a:pt x="370837" y="266422"/>
                  </a:cubicBezTo>
                  <a:cubicBezTo>
                    <a:pt x="370418" y="267051"/>
                    <a:pt x="369475" y="267575"/>
                    <a:pt x="368008" y="267994"/>
                  </a:cubicBezTo>
                  <a:lnTo>
                    <a:pt x="367694" y="266737"/>
                  </a:lnTo>
                  <a:cubicBezTo>
                    <a:pt x="364760" y="257097"/>
                    <a:pt x="363084" y="246620"/>
                    <a:pt x="362664" y="235304"/>
                  </a:cubicBezTo>
                  <a:cubicBezTo>
                    <a:pt x="362664" y="232370"/>
                    <a:pt x="362769" y="230170"/>
                    <a:pt x="362979" y="228703"/>
                  </a:cubicBezTo>
                  <a:cubicBezTo>
                    <a:pt x="362979" y="227446"/>
                    <a:pt x="363031" y="225979"/>
                    <a:pt x="363136" y="224303"/>
                  </a:cubicBezTo>
                  <a:cubicBezTo>
                    <a:pt x="363241" y="222626"/>
                    <a:pt x="363188" y="220635"/>
                    <a:pt x="362979" y="218330"/>
                  </a:cubicBezTo>
                  <a:lnTo>
                    <a:pt x="363293" y="196013"/>
                  </a:lnTo>
                  <a:cubicBezTo>
                    <a:pt x="363503" y="188260"/>
                    <a:pt x="363607" y="178306"/>
                    <a:pt x="363607" y="166153"/>
                  </a:cubicBezTo>
                  <a:lnTo>
                    <a:pt x="364550" y="153580"/>
                  </a:lnTo>
                  <a:cubicBezTo>
                    <a:pt x="362455" y="157351"/>
                    <a:pt x="360778" y="159971"/>
                    <a:pt x="359521" y="161438"/>
                  </a:cubicBezTo>
                  <a:cubicBezTo>
                    <a:pt x="358264" y="163743"/>
                    <a:pt x="355854" y="166886"/>
                    <a:pt x="352292" y="170867"/>
                  </a:cubicBezTo>
                  <a:cubicBezTo>
                    <a:pt x="350825" y="172334"/>
                    <a:pt x="349306" y="173644"/>
                    <a:pt x="347734" y="174796"/>
                  </a:cubicBezTo>
                  <a:cubicBezTo>
                    <a:pt x="346162" y="175949"/>
                    <a:pt x="344748" y="177154"/>
                    <a:pt x="343491" y="178411"/>
                  </a:cubicBezTo>
                  <a:cubicBezTo>
                    <a:pt x="342862" y="179040"/>
                    <a:pt x="341919" y="179354"/>
                    <a:pt x="340662" y="179354"/>
                  </a:cubicBezTo>
                  <a:cubicBezTo>
                    <a:pt x="339614" y="179354"/>
                    <a:pt x="338566" y="179040"/>
                    <a:pt x="337518" y="178411"/>
                  </a:cubicBezTo>
                  <a:lnTo>
                    <a:pt x="332489" y="173068"/>
                  </a:lnTo>
                  <a:cubicBezTo>
                    <a:pt x="332070" y="172649"/>
                    <a:pt x="331494" y="172177"/>
                    <a:pt x="330760" y="171653"/>
                  </a:cubicBezTo>
                  <a:cubicBezTo>
                    <a:pt x="330027" y="171129"/>
                    <a:pt x="329556" y="170448"/>
                    <a:pt x="329346" y="169610"/>
                  </a:cubicBezTo>
                  <a:cubicBezTo>
                    <a:pt x="328717" y="169191"/>
                    <a:pt x="328455" y="168667"/>
                    <a:pt x="328560" y="168038"/>
                  </a:cubicBezTo>
                  <a:cubicBezTo>
                    <a:pt x="328665" y="167410"/>
                    <a:pt x="329032" y="166886"/>
                    <a:pt x="329660" y="166467"/>
                  </a:cubicBezTo>
                  <a:cubicBezTo>
                    <a:pt x="331127" y="165419"/>
                    <a:pt x="332070" y="163638"/>
                    <a:pt x="332489" y="161123"/>
                  </a:cubicBezTo>
                  <a:cubicBezTo>
                    <a:pt x="334375" y="156094"/>
                    <a:pt x="336261" y="150122"/>
                    <a:pt x="338147" y="143207"/>
                  </a:cubicBezTo>
                  <a:lnTo>
                    <a:pt x="339719" y="136606"/>
                  </a:lnTo>
                  <a:cubicBezTo>
                    <a:pt x="339719" y="135139"/>
                    <a:pt x="338985" y="133987"/>
                    <a:pt x="337518" y="133148"/>
                  </a:cubicBezTo>
                  <a:cubicBezTo>
                    <a:pt x="336471" y="132729"/>
                    <a:pt x="335580" y="132310"/>
                    <a:pt x="334847" y="131891"/>
                  </a:cubicBezTo>
                  <a:cubicBezTo>
                    <a:pt x="334113" y="131472"/>
                    <a:pt x="333432" y="131053"/>
                    <a:pt x="332804" y="130634"/>
                  </a:cubicBezTo>
                  <a:cubicBezTo>
                    <a:pt x="334689" y="129586"/>
                    <a:pt x="336680" y="129062"/>
                    <a:pt x="338776" y="129062"/>
                  </a:cubicBezTo>
                  <a:cubicBezTo>
                    <a:pt x="341081" y="129062"/>
                    <a:pt x="343910" y="129796"/>
                    <a:pt x="347262" y="131262"/>
                  </a:cubicBezTo>
                  <a:cubicBezTo>
                    <a:pt x="350406" y="133148"/>
                    <a:pt x="353863" y="135768"/>
                    <a:pt x="357635" y="139121"/>
                  </a:cubicBezTo>
                  <a:cubicBezTo>
                    <a:pt x="358892" y="140587"/>
                    <a:pt x="359521" y="142054"/>
                    <a:pt x="359521" y="143521"/>
                  </a:cubicBezTo>
                  <a:cubicBezTo>
                    <a:pt x="359521" y="144569"/>
                    <a:pt x="359207" y="145721"/>
                    <a:pt x="358578" y="146979"/>
                  </a:cubicBezTo>
                  <a:lnTo>
                    <a:pt x="355435" y="152951"/>
                  </a:lnTo>
                  <a:lnTo>
                    <a:pt x="355435" y="153580"/>
                  </a:lnTo>
                  <a:lnTo>
                    <a:pt x="360778" y="149808"/>
                  </a:lnTo>
                  <a:lnTo>
                    <a:pt x="365179" y="145407"/>
                  </a:lnTo>
                  <a:cubicBezTo>
                    <a:pt x="364969" y="144359"/>
                    <a:pt x="364131" y="143102"/>
                    <a:pt x="362664" y="141635"/>
                  </a:cubicBezTo>
                  <a:lnTo>
                    <a:pt x="361093" y="139749"/>
                  </a:lnTo>
                  <a:cubicBezTo>
                    <a:pt x="361093" y="139540"/>
                    <a:pt x="361407" y="138492"/>
                    <a:pt x="362036" y="136606"/>
                  </a:cubicBezTo>
                  <a:cubicBezTo>
                    <a:pt x="362455" y="135768"/>
                    <a:pt x="362822" y="135244"/>
                    <a:pt x="363136" y="135034"/>
                  </a:cubicBezTo>
                  <a:cubicBezTo>
                    <a:pt x="363450" y="134825"/>
                    <a:pt x="364131" y="134825"/>
                    <a:pt x="365179" y="135034"/>
                  </a:cubicBezTo>
                  <a:cubicBezTo>
                    <a:pt x="366227" y="135244"/>
                    <a:pt x="367327" y="135453"/>
                    <a:pt x="368479" y="135663"/>
                  </a:cubicBezTo>
                  <a:cubicBezTo>
                    <a:pt x="369632" y="135873"/>
                    <a:pt x="370732" y="136082"/>
                    <a:pt x="371780" y="136292"/>
                  </a:cubicBezTo>
                  <a:cubicBezTo>
                    <a:pt x="372199" y="136292"/>
                    <a:pt x="372828" y="136711"/>
                    <a:pt x="373666" y="137549"/>
                  </a:cubicBezTo>
                  <a:cubicBezTo>
                    <a:pt x="374504" y="138387"/>
                    <a:pt x="375447" y="139382"/>
                    <a:pt x="376495" y="140535"/>
                  </a:cubicBezTo>
                  <a:cubicBezTo>
                    <a:pt x="377542" y="141688"/>
                    <a:pt x="378695" y="142892"/>
                    <a:pt x="379952" y="144150"/>
                  </a:cubicBezTo>
                  <a:cubicBezTo>
                    <a:pt x="380371" y="144988"/>
                    <a:pt x="380633" y="145931"/>
                    <a:pt x="380738" y="146979"/>
                  </a:cubicBezTo>
                  <a:cubicBezTo>
                    <a:pt x="380843" y="148026"/>
                    <a:pt x="380686" y="148969"/>
                    <a:pt x="380267" y="149808"/>
                  </a:cubicBezTo>
                  <a:cubicBezTo>
                    <a:pt x="379428" y="151903"/>
                    <a:pt x="379009" y="153475"/>
                    <a:pt x="379009" y="154522"/>
                  </a:cubicBezTo>
                  <a:lnTo>
                    <a:pt x="379009" y="156408"/>
                  </a:lnTo>
                  <a:cubicBezTo>
                    <a:pt x="379009" y="157456"/>
                    <a:pt x="379219" y="159447"/>
                    <a:pt x="379638" y="162381"/>
                  </a:cubicBezTo>
                  <a:cubicBezTo>
                    <a:pt x="379638" y="162590"/>
                    <a:pt x="379690" y="162852"/>
                    <a:pt x="379795" y="163166"/>
                  </a:cubicBezTo>
                  <a:cubicBezTo>
                    <a:pt x="379900" y="163481"/>
                    <a:pt x="380057" y="163638"/>
                    <a:pt x="380267" y="163638"/>
                  </a:cubicBezTo>
                  <a:cubicBezTo>
                    <a:pt x="383410" y="165943"/>
                    <a:pt x="386867" y="167619"/>
                    <a:pt x="390639" y="168667"/>
                  </a:cubicBezTo>
                  <a:lnTo>
                    <a:pt x="391582" y="168667"/>
                  </a:lnTo>
                  <a:cubicBezTo>
                    <a:pt x="392420" y="168667"/>
                    <a:pt x="393049" y="168143"/>
                    <a:pt x="393468" y="167095"/>
                  </a:cubicBezTo>
                  <a:cubicBezTo>
                    <a:pt x="394306" y="165419"/>
                    <a:pt x="395669" y="162695"/>
                    <a:pt x="397554" y="158923"/>
                  </a:cubicBezTo>
                  <a:cubicBezTo>
                    <a:pt x="399440" y="155151"/>
                    <a:pt x="400907" y="151694"/>
                    <a:pt x="401955" y="148550"/>
                  </a:cubicBezTo>
                  <a:cubicBezTo>
                    <a:pt x="403631" y="144359"/>
                    <a:pt x="404994" y="139435"/>
                    <a:pt x="406041" y="133777"/>
                  </a:cubicBezTo>
                  <a:lnTo>
                    <a:pt x="406356" y="132205"/>
                  </a:lnTo>
                  <a:cubicBezTo>
                    <a:pt x="406356" y="129691"/>
                    <a:pt x="404784" y="127071"/>
                    <a:pt x="401641" y="124347"/>
                  </a:cubicBezTo>
                  <a:cubicBezTo>
                    <a:pt x="401431" y="124138"/>
                    <a:pt x="401169" y="124085"/>
                    <a:pt x="400855" y="124190"/>
                  </a:cubicBezTo>
                  <a:cubicBezTo>
                    <a:pt x="400541" y="124295"/>
                    <a:pt x="400279" y="124347"/>
                    <a:pt x="400069" y="124347"/>
                  </a:cubicBezTo>
                  <a:cubicBezTo>
                    <a:pt x="395669" y="125185"/>
                    <a:pt x="390220" y="127176"/>
                    <a:pt x="383724" y="130319"/>
                  </a:cubicBezTo>
                  <a:lnTo>
                    <a:pt x="379638" y="132205"/>
                  </a:lnTo>
                  <a:cubicBezTo>
                    <a:pt x="379219" y="132205"/>
                    <a:pt x="379009" y="132310"/>
                    <a:pt x="379009" y="132520"/>
                  </a:cubicBezTo>
                  <a:cubicBezTo>
                    <a:pt x="378381" y="133567"/>
                    <a:pt x="377595" y="134144"/>
                    <a:pt x="376652" y="134249"/>
                  </a:cubicBezTo>
                  <a:cubicBezTo>
                    <a:pt x="375709" y="134353"/>
                    <a:pt x="374399" y="134301"/>
                    <a:pt x="372723" y="134091"/>
                  </a:cubicBezTo>
                  <a:cubicBezTo>
                    <a:pt x="369370" y="134091"/>
                    <a:pt x="366855" y="133882"/>
                    <a:pt x="365179" y="133463"/>
                  </a:cubicBezTo>
                  <a:cubicBezTo>
                    <a:pt x="363922" y="132834"/>
                    <a:pt x="362717" y="132415"/>
                    <a:pt x="361564" y="132205"/>
                  </a:cubicBezTo>
                  <a:cubicBezTo>
                    <a:pt x="360412" y="131996"/>
                    <a:pt x="359626" y="131891"/>
                    <a:pt x="359207" y="131891"/>
                  </a:cubicBezTo>
                  <a:cubicBezTo>
                    <a:pt x="358369" y="131682"/>
                    <a:pt x="357426" y="131053"/>
                    <a:pt x="356378" y="130005"/>
                  </a:cubicBezTo>
                  <a:cubicBezTo>
                    <a:pt x="358473" y="128329"/>
                    <a:pt x="358578" y="126757"/>
                    <a:pt x="356692" y="125290"/>
                  </a:cubicBezTo>
                  <a:cubicBezTo>
                    <a:pt x="357111" y="125500"/>
                    <a:pt x="357740" y="125605"/>
                    <a:pt x="358578" y="125605"/>
                  </a:cubicBezTo>
                  <a:cubicBezTo>
                    <a:pt x="359835" y="125605"/>
                    <a:pt x="361302" y="125185"/>
                    <a:pt x="362979" y="124347"/>
                  </a:cubicBezTo>
                  <a:cubicBezTo>
                    <a:pt x="369265" y="120994"/>
                    <a:pt x="378171" y="117118"/>
                    <a:pt x="389696" y="112717"/>
                  </a:cubicBezTo>
                  <a:cubicBezTo>
                    <a:pt x="392001" y="112089"/>
                    <a:pt x="394097" y="111774"/>
                    <a:pt x="395983" y="111774"/>
                  </a:cubicBezTo>
                  <a:close/>
                  <a:moveTo>
                    <a:pt x="2043151" y="108317"/>
                  </a:moveTo>
                  <a:cubicBezTo>
                    <a:pt x="2042312" y="109155"/>
                    <a:pt x="2041579" y="109574"/>
                    <a:pt x="2040950" y="109574"/>
                  </a:cubicBezTo>
                  <a:lnTo>
                    <a:pt x="2041265" y="109888"/>
                  </a:lnTo>
                  <a:cubicBezTo>
                    <a:pt x="2042522" y="109260"/>
                    <a:pt x="2043256" y="108841"/>
                    <a:pt x="2043465" y="108631"/>
                  </a:cubicBezTo>
                  <a:cubicBezTo>
                    <a:pt x="2043465" y="108631"/>
                    <a:pt x="2043413" y="108579"/>
                    <a:pt x="2043308" y="108474"/>
                  </a:cubicBezTo>
                  <a:cubicBezTo>
                    <a:pt x="2043203" y="108369"/>
                    <a:pt x="2043151" y="108317"/>
                    <a:pt x="2043151" y="108317"/>
                  </a:cubicBezTo>
                  <a:close/>
                  <a:moveTo>
                    <a:pt x="1961740" y="103916"/>
                  </a:moveTo>
                  <a:cubicBezTo>
                    <a:pt x="1960902" y="103916"/>
                    <a:pt x="1960169" y="104230"/>
                    <a:pt x="1959540" y="104859"/>
                  </a:cubicBezTo>
                  <a:lnTo>
                    <a:pt x="1958912" y="105173"/>
                  </a:lnTo>
                  <a:lnTo>
                    <a:pt x="1958283" y="105488"/>
                  </a:lnTo>
                  <a:lnTo>
                    <a:pt x="1957340" y="109574"/>
                  </a:lnTo>
                  <a:cubicBezTo>
                    <a:pt x="1957340" y="112089"/>
                    <a:pt x="1957130" y="114079"/>
                    <a:pt x="1956711" y="115546"/>
                  </a:cubicBezTo>
                  <a:lnTo>
                    <a:pt x="1956082" y="124976"/>
                  </a:lnTo>
                  <a:lnTo>
                    <a:pt x="1956397" y="125605"/>
                  </a:lnTo>
                  <a:lnTo>
                    <a:pt x="1963941" y="129691"/>
                  </a:lnTo>
                  <a:cubicBezTo>
                    <a:pt x="1966246" y="130739"/>
                    <a:pt x="1968237" y="131786"/>
                    <a:pt x="1969913" y="132834"/>
                  </a:cubicBezTo>
                  <a:cubicBezTo>
                    <a:pt x="1971589" y="133044"/>
                    <a:pt x="1973161" y="133672"/>
                    <a:pt x="1974628" y="134720"/>
                  </a:cubicBezTo>
                  <a:cubicBezTo>
                    <a:pt x="1976304" y="135139"/>
                    <a:pt x="1977247" y="134720"/>
                    <a:pt x="1977457" y="133463"/>
                  </a:cubicBezTo>
                  <a:cubicBezTo>
                    <a:pt x="1977457" y="132205"/>
                    <a:pt x="1978085" y="128434"/>
                    <a:pt x="1979343" y="122147"/>
                  </a:cubicBezTo>
                  <a:lnTo>
                    <a:pt x="1979028" y="122147"/>
                  </a:lnTo>
                  <a:cubicBezTo>
                    <a:pt x="1979238" y="118794"/>
                    <a:pt x="1978295" y="115861"/>
                    <a:pt x="1976199" y="113346"/>
                  </a:cubicBezTo>
                  <a:cubicBezTo>
                    <a:pt x="1973475" y="110622"/>
                    <a:pt x="1970122" y="108002"/>
                    <a:pt x="1966141" y="105488"/>
                  </a:cubicBezTo>
                  <a:cubicBezTo>
                    <a:pt x="1964674" y="104440"/>
                    <a:pt x="1963207" y="103916"/>
                    <a:pt x="1961740" y="103916"/>
                  </a:cubicBezTo>
                  <a:close/>
                  <a:moveTo>
                    <a:pt x="1771860" y="103759"/>
                  </a:moveTo>
                  <a:cubicBezTo>
                    <a:pt x="1772698" y="103864"/>
                    <a:pt x="1773326" y="103916"/>
                    <a:pt x="1773746" y="103916"/>
                  </a:cubicBezTo>
                  <a:cubicBezTo>
                    <a:pt x="1775422" y="104126"/>
                    <a:pt x="1777937" y="104650"/>
                    <a:pt x="1781289" y="105488"/>
                  </a:cubicBezTo>
                  <a:cubicBezTo>
                    <a:pt x="1782547" y="105907"/>
                    <a:pt x="1783699" y="106536"/>
                    <a:pt x="1784747" y="107374"/>
                  </a:cubicBezTo>
                  <a:cubicBezTo>
                    <a:pt x="1785795" y="108212"/>
                    <a:pt x="1786528" y="108841"/>
                    <a:pt x="1786947" y="109260"/>
                  </a:cubicBezTo>
                  <a:lnTo>
                    <a:pt x="1791662" y="114289"/>
                  </a:lnTo>
                  <a:cubicBezTo>
                    <a:pt x="1793129" y="116803"/>
                    <a:pt x="1793862" y="118585"/>
                    <a:pt x="1793862" y="119632"/>
                  </a:cubicBezTo>
                  <a:cubicBezTo>
                    <a:pt x="1793653" y="120052"/>
                    <a:pt x="1793338" y="120366"/>
                    <a:pt x="1792919" y="120575"/>
                  </a:cubicBezTo>
                  <a:cubicBezTo>
                    <a:pt x="1792500" y="120785"/>
                    <a:pt x="1792186" y="120890"/>
                    <a:pt x="1791976" y="120890"/>
                  </a:cubicBezTo>
                  <a:cubicBezTo>
                    <a:pt x="1788205" y="124662"/>
                    <a:pt x="1785899" y="126862"/>
                    <a:pt x="1785061" y="127491"/>
                  </a:cubicBezTo>
                  <a:cubicBezTo>
                    <a:pt x="1779403" y="133777"/>
                    <a:pt x="1776784" y="136711"/>
                    <a:pt x="1777203" y="136292"/>
                  </a:cubicBezTo>
                  <a:cubicBezTo>
                    <a:pt x="1777203" y="136501"/>
                    <a:pt x="1777151" y="136658"/>
                    <a:pt x="1777046" y="136763"/>
                  </a:cubicBezTo>
                  <a:cubicBezTo>
                    <a:pt x="1776941" y="136868"/>
                    <a:pt x="1776784" y="136920"/>
                    <a:pt x="1776574" y="136920"/>
                  </a:cubicBezTo>
                  <a:cubicBezTo>
                    <a:pt x="1775736" y="136501"/>
                    <a:pt x="1775160" y="136554"/>
                    <a:pt x="1774846" y="137077"/>
                  </a:cubicBezTo>
                  <a:cubicBezTo>
                    <a:pt x="1774531" y="137601"/>
                    <a:pt x="1774374" y="137863"/>
                    <a:pt x="1774374" y="137863"/>
                  </a:cubicBezTo>
                  <a:lnTo>
                    <a:pt x="1770917" y="141635"/>
                  </a:lnTo>
                  <a:cubicBezTo>
                    <a:pt x="1770288" y="142892"/>
                    <a:pt x="1769764" y="143521"/>
                    <a:pt x="1769345" y="143521"/>
                  </a:cubicBezTo>
                  <a:cubicBezTo>
                    <a:pt x="1769136" y="143731"/>
                    <a:pt x="1768192" y="144150"/>
                    <a:pt x="1766516" y="144778"/>
                  </a:cubicBezTo>
                  <a:lnTo>
                    <a:pt x="1764630" y="145721"/>
                  </a:lnTo>
                  <a:cubicBezTo>
                    <a:pt x="1764211" y="146560"/>
                    <a:pt x="1763268" y="147398"/>
                    <a:pt x="1761801" y="148236"/>
                  </a:cubicBezTo>
                  <a:cubicBezTo>
                    <a:pt x="1760963" y="149074"/>
                    <a:pt x="1760963" y="149598"/>
                    <a:pt x="1761801" y="149808"/>
                  </a:cubicBezTo>
                  <a:lnTo>
                    <a:pt x="1764002" y="151694"/>
                  </a:lnTo>
                  <a:cubicBezTo>
                    <a:pt x="1769240" y="156932"/>
                    <a:pt x="1771860" y="159552"/>
                    <a:pt x="1771860" y="159552"/>
                  </a:cubicBezTo>
                  <a:cubicBezTo>
                    <a:pt x="1772069" y="160180"/>
                    <a:pt x="1772698" y="160495"/>
                    <a:pt x="1773746" y="160495"/>
                  </a:cubicBezTo>
                  <a:cubicBezTo>
                    <a:pt x="1775003" y="160285"/>
                    <a:pt x="1776522" y="160076"/>
                    <a:pt x="1778303" y="159866"/>
                  </a:cubicBezTo>
                  <a:cubicBezTo>
                    <a:pt x="1780084" y="159656"/>
                    <a:pt x="1782128" y="159237"/>
                    <a:pt x="1784432" y="158609"/>
                  </a:cubicBezTo>
                  <a:cubicBezTo>
                    <a:pt x="1785690" y="158399"/>
                    <a:pt x="1788309" y="157875"/>
                    <a:pt x="1792291" y="157037"/>
                  </a:cubicBezTo>
                  <a:lnTo>
                    <a:pt x="1801406" y="155151"/>
                  </a:lnTo>
                  <a:cubicBezTo>
                    <a:pt x="1802244" y="154732"/>
                    <a:pt x="1805807" y="153789"/>
                    <a:pt x="1812093" y="152322"/>
                  </a:cubicBezTo>
                  <a:cubicBezTo>
                    <a:pt x="1814398" y="151694"/>
                    <a:pt x="1815865" y="151274"/>
                    <a:pt x="1816494" y="151065"/>
                  </a:cubicBezTo>
                  <a:lnTo>
                    <a:pt x="1818694" y="151065"/>
                  </a:lnTo>
                  <a:lnTo>
                    <a:pt x="1823723" y="150122"/>
                  </a:lnTo>
                  <a:cubicBezTo>
                    <a:pt x="1824352" y="149912"/>
                    <a:pt x="1824980" y="149703"/>
                    <a:pt x="1825609" y="149493"/>
                  </a:cubicBezTo>
                  <a:cubicBezTo>
                    <a:pt x="1826238" y="149284"/>
                    <a:pt x="1826971" y="149179"/>
                    <a:pt x="1827809" y="149179"/>
                  </a:cubicBezTo>
                  <a:cubicBezTo>
                    <a:pt x="1829695" y="148969"/>
                    <a:pt x="1832420" y="149074"/>
                    <a:pt x="1835982" y="149493"/>
                  </a:cubicBezTo>
                  <a:lnTo>
                    <a:pt x="1836925" y="149493"/>
                  </a:lnTo>
                  <a:cubicBezTo>
                    <a:pt x="1837973" y="149493"/>
                    <a:pt x="1839020" y="149912"/>
                    <a:pt x="1840068" y="150751"/>
                  </a:cubicBezTo>
                  <a:cubicBezTo>
                    <a:pt x="1840906" y="152008"/>
                    <a:pt x="1842164" y="152951"/>
                    <a:pt x="1843840" y="153580"/>
                  </a:cubicBezTo>
                  <a:cubicBezTo>
                    <a:pt x="1844259" y="153789"/>
                    <a:pt x="1845097" y="154313"/>
                    <a:pt x="1846355" y="155151"/>
                  </a:cubicBezTo>
                  <a:cubicBezTo>
                    <a:pt x="1847612" y="155989"/>
                    <a:pt x="1848555" y="157037"/>
                    <a:pt x="1849184" y="158294"/>
                  </a:cubicBezTo>
                  <a:cubicBezTo>
                    <a:pt x="1849393" y="158713"/>
                    <a:pt x="1849707" y="159185"/>
                    <a:pt x="1850126" y="159709"/>
                  </a:cubicBezTo>
                  <a:cubicBezTo>
                    <a:pt x="1850546" y="160233"/>
                    <a:pt x="1850755" y="160809"/>
                    <a:pt x="1850755" y="161438"/>
                  </a:cubicBezTo>
                  <a:lnTo>
                    <a:pt x="1850755" y="161752"/>
                  </a:lnTo>
                  <a:cubicBezTo>
                    <a:pt x="1850755" y="163428"/>
                    <a:pt x="1850126" y="164267"/>
                    <a:pt x="1848869" y="164267"/>
                  </a:cubicBezTo>
                  <a:cubicBezTo>
                    <a:pt x="1848241" y="164686"/>
                    <a:pt x="1847717" y="165210"/>
                    <a:pt x="1847298" y="165838"/>
                  </a:cubicBezTo>
                  <a:cubicBezTo>
                    <a:pt x="1846878" y="166886"/>
                    <a:pt x="1846040" y="167410"/>
                    <a:pt x="1844783" y="167410"/>
                  </a:cubicBezTo>
                  <a:lnTo>
                    <a:pt x="1843211" y="167410"/>
                  </a:lnTo>
                  <a:lnTo>
                    <a:pt x="1838811" y="166781"/>
                  </a:lnTo>
                  <a:cubicBezTo>
                    <a:pt x="1838601" y="166572"/>
                    <a:pt x="1838077" y="166467"/>
                    <a:pt x="1837239" y="166467"/>
                  </a:cubicBezTo>
                  <a:cubicBezTo>
                    <a:pt x="1835982" y="166467"/>
                    <a:pt x="1835039" y="166572"/>
                    <a:pt x="1834410" y="166781"/>
                  </a:cubicBezTo>
                  <a:cubicBezTo>
                    <a:pt x="1833572" y="167410"/>
                    <a:pt x="1832105" y="167724"/>
                    <a:pt x="1830010" y="167724"/>
                  </a:cubicBezTo>
                  <a:lnTo>
                    <a:pt x="1814922" y="169924"/>
                  </a:lnTo>
                  <a:cubicBezTo>
                    <a:pt x="1811988" y="170343"/>
                    <a:pt x="1809998" y="170763"/>
                    <a:pt x="1808950" y="171182"/>
                  </a:cubicBezTo>
                  <a:cubicBezTo>
                    <a:pt x="1808740" y="171182"/>
                    <a:pt x="1808007" y="171391"/>
                    <a:pt x="1806750" y="171810"/>
                  </a:cubicBezTo>
                  <a:cubicBezTo>
                    <a:pt x="1805073" y="172020"/>
                    <a:pt x="1800358" y="172963"/>
                    <a:pt x="1792605" y="174639"/>
                  </a:cubicBezTo>
                  <a:cubicBezTo>
                    <a:pt x="1791976" y="174849"/>
                    <a:pt x="1788728" y="175477"/>
                    <a:pt x="1782861" y="176525"/>
                  </a:cubicBezTo>
                  <a:lnTo>
                    <a:pt x="1782232" y="176840"/>
                  </a:lnTo>
                  <a:cubicBezTo>
                    <a:pt x="1783909" y="181240"/>
                    <a:pt x="1785271" y="186060"/>
                    <a:pt x="1786318" y="191299"/>
                  </a:cubicBezTo>
                  <a:lnTo>
                    <a:pt x="1786004" y="192870"/>
                  </a:lnTo>
                  <a:cubicBezTo>
                    <a:pt x="1785795" y="193289"/>
                    <a:pt x="1785795" y="193761"/>
                    <a:pt x="1786004" y="194285"/>
                  </a:cubicBezTo>
                  <a:cubicBezTo>
                    <a:pt x="1786214" y="194808"/>
                    <a:pt x="1786214" y="195280"/>
                    <a:pt x="1786004" y="195699"/>
                  </a:cubicBezTo>
                  <a:cubicBezTo>
                    <a:pt x="1785795" y="196747"/>
                    <a:pt x="1785585" y="198423"/>
                    <a:pt x="1785376" y="200728"/>
                  </a:cubicBezTo>
                  <a:cubicBezTo>
                    <a:pt x="1785166" y="203033"/>
                    <a:pt x="1784642" y="204919"/>
                    <a:pt x="1783804" y="206386"/>
                  </a:cubicBezTo>
                  <a:cubicBezTo>
                    <a:pt x="1783594" y="206805"/>
                    <a:pt x="1783280" y="207329"/>
                    <a:pt x="1782861" y="207958"/>
                  </a:cubicBezTo>
                  <a:cubicBezTo>
                    <a:pt x="1782442" y="208586"/>
                    <a:pt x="1782023" y="209005"/>
                    <a:pt x="1781604" y="209215"/>
                  </a:cubicBezTo>
                  <a:cubicBezTo>
                    <a:pt x="1781394" y="209425"/>
                    <a:pt x="1781289" y="209844"/>
                    <a:pt x="1781289" y="210472"/>
                  </a:cubicBezTo>
                  <a:cubicBezTo>
                    <a:pt x="1781289" y="212568"/>
                    <a:pt x="1780975" y="214139"/>
                    <a:pt x="1780346" y="215187"/>
                  </a:cubicBezTo>
                  <a:cubicBezTo>
                    <a:pt x="1779927" y="215606"/>
                    <a:pt x="1779718" y="216340"/>
                    <a:pt x="1779718" y="217387"/>
                  </a:cubicBezTo>
                  <a:cubicBezTo>
                    <a:pt x="1779718" y="218226"/>
                    <a:pt x="1778984" y="218854"/>
                    <a:pt x="1777517" y="219273"/>
                  </a:cubicBezTo>
                  <a:cubicBezTo>
                    <a:pt x="1777517" y="219273"/>
                    <a:pt x="1777465" y="219326"/>
                    <a:pt x="1777360" y="219431"/>
                  </a:cubicBezTo>
                  <a:cubicBezTo>
                    <a:pt x="1777256" y="219535"/>
                    <a:pt x="1777203" y="219588"/>
                    <a:pt x="1777203" y="219588"/>
                  </a:cubicBezTo>
                  <a:cubicBezTo>
                    <a:pt x="1776994" y="220426"/>
                    <a:pt x="1776470" y="221264"/>
                    <a:pt x="1775632" y="222102"/>
                  </a:cubicBezTo>
                  <a:cubicBezTo>
                    <a:pt x="1774793" y="222941"/>
                    <a:pt x="1774269" y="223569"/>
                    <a:pt x="1774060" y="223988"/>
                  </a:cubicBezTo>
                  <a:cubicBezTo>
                    <a:pt x="1773850" y="224407"/>
                    <a:pt x="1773536" y="224879"/>
                    <a:pt x="1773117" y="225403"/>
                  </a:cubicBezTo>
                  <a:cubicBezTo>
                    <a:pt x="1772698" y="225927"/>
                    <a:pt x="1772488" y="226398"/>
                    <a:pt x="1772488" y="226817"/>
                  </a:cubicBezTo>
                  <a:cubicBezTo>
                    <a:pt x="1772698" y="227236"/>
                    <a:pt x="1772488" y="227551"/>
                    <a:pt x="1771860" y="227760"/>
                  </a:cubicBezTo>
                  <a:cubicBezTo>
                    <a:pt x="1771231" y="227970"/>
                    <a:pt x="1770812" y="228179"/>
                    <a:pt x="1770602" y="228389"/>
                  </a:cubicBezTo>
                  <a:lnTo>
                    <a:pt x="1767459" y="229960"/>
                  </a:lnTo>
                  <a:cubicBezTo>
                    <a:pt x="1767459" y="230170"/>
                    <a:pt x="1767354" y="230275"/>
                    <a:pt x="1767145" y="230275"/>
                  </a:cubicBezTo>
                  <a:cubicBezTo>
                    <a:pt x="1766097" y="230065"/>
                    <a:pt x="1764944" y="230170"/>
                    <a:pt x="1763687" y="230589"/>
                  </a:cubicBezTo>
                  <a:cubicBezTo>
                    <a:pt x="1762430" y="231008"/>
                    <a:pt x="1761277" y="231218"/>
                    <a:pt x="1760230" y="231218"/>
                  </a:cubicBezTo>
                  <a:cubicBezTo>
                    <a:pt x="1760020" y="231218"/>
                    <a:pt x="1759496" y="231218"/>
                    <a:pt x="1758658" y="231218"/>
                  </a:cubicBezTo>
                  <a:cubicBezTo>
                    <a:pt x="1757820" y="231218"/>
                    <a:pt x="1757191" y="231532"/>
                    <a:pt x="1756772" y="232161"/>
                  </a:cubicBezTo>
                  <a:cubicBezTo>
                    <a:pt x="1756772" y="232370"/>
                    <a:pt x="1756458" y="232475"/>
                    <a:pt x="1755829" y="232475"/>
                  </a:cubicBezTo>
                  <a:cubicBezTo>
                    <a:pt x="1755200" y="232266"/>
                    <a:pt x="1753943" y="232004"/>
                    <a:pt x="1752057" y="231689"/>
                  </a:cubicBezTo>
                  <a:cubicBezTo>
                    <a:pt x="1750171" y="231375"/>
                    <a:pt x="1748704" y="230589"/>
                    <a:pt x="1747657" y="229332"/>
                  </a:cubicBezTo>
                  <a:cubicBezTo>
                    <a:pt x="1747238" y="228913"/>
                    <a:pt x="1746714" y="228441"/>
                    <a:pt x="1746085" y="227917"/>
                  </a:cubicBezTo>
                  <a:cubicBezTo>
                    <a:pt x="1745456" y="227394"/>
                    <a:pt x="1744932" y="226922"/>
                    <a:pt x="1744513" y="226503"/>
                  </a:cubicBezTo>
                  <a:lnTo>
                    <a:pt x="1741999" y="223045"/>
                  </a:lnTo>
                  <a:lnTo>
                    <a:pt x="1737284" y="216130"/>
                  </a:lnTo>
                  <a:cubicBezTo>
                    <a:pt x="1733093" y="211101"/>
                    <a:pt x="1728902" y="205653"/>
                    <a:pt x="1724711" y="199785"/>
                  </a:cubicBezTo>
                  <a:cubicBezTo>
                    <a:pt x="1722825" y="197480"/>
                    <a:pt x="1721463" y="195280"/>
                    <a:pt x="1720625" y="193184"/>
                  </a:cubicBezTo>
                  <a:cubicBezTo>
                    <a:pt x="1720206" y="192346"/>
                    <a:pt x="1719786" y="191927"/>
                    <a:pt x="1719367" y="191927"/>
                  </a:cubicBezTo>
                  <a:cubicBezTo>
                    <a:pt x="1718948" y="191927"/>
                    <a:pt x="1718320" y="192032"/>
                    <a:pt x="1717481" y="192241"/>
                  </a:cubicBezTo>
                  <a:cubicBezTo>
                    <a:pt x="1715596" y="193080"/>
                    <a:pt x="1712976" y="193813"/>
                    <a:pt x="1709623" y="194442"/>
                  </a:cubicBezTo>
                  <a:cubicBezTo>
                    <a:pt x="1705223" y="195489"/>
                    <a:pt x="1701136" y="196328"/>
                    <a:pt x="1697365" y="196956"/>
                  </a:cubicBezTo>
                  <a:cubicBezTo>
                    <a:pt x="1695688" y="196956"/>
                    <a:pt x="1694221" y="196328"/>
                    <a:pt x="1692964" y="195070"/>
                  </a:cubicBezTo>
                  <a:cubicBezTo>
                    <a:pt x="1690869" y="193394"/>
                    <a:pt x="1689087" y="192137"/>
                    <a:pt x="1687620" y="191299"/>
                  </a:cubicBezTo>
                  <a:cubicBezTo>
                    <a:pt x="1685106" y="190041"/>
                    <a:pt x="1683849" y="187946"/>
                    <a:pt x="1683849" y="185012"/>
                  </a:cubicBezTo>
                  <a:cubicBezTo>
                    <a:pt x="1683849" y="183545"/>
                    <a:pt x="1684058" y="182288"/>
                    <a:pt x="1684477" y="181240"/>
                  </a:cubicBezTo>
                  <a:cubicBezTo>
                    <a:pt x="1684896" y="180611"/>
                    <a:pt x="1685525" y="180192"/>
                    <a:pt x="1686363" y="179983"/>
                  </a:cubicBezTo>
                  <a:cubicBezTo>
                    <a:pt x="1687201" y="179773"/>
                    <a:pt x="1687725" y="179668"/>
                    <a:pt x="1687935" y="179668"/>
                  </a:cubicBezTo>
                  <a:cubicBezTo>
                    <a:pt x="1688983" y="179459"/>
                    <a:pt x="1689978" y="179407"/>
                    <a:pt x="1690921" y="179511"/>
                  </a:cubicBezTo>
                  <a:cubicBezTo>
                    <a:pt x="1691864" y="179616"/>
                    <a:pt x="1692650" y="179668"/>
                    <a:pt x="1693278" y="179668"/>
                  </a:cubicBezTo>
                  <a:cubicBezTo>
                    <a:pt x="1693278" y="180716"/>
                    <a:pt x="1693383" y="181502"/>
                    <a:pt x="1693593" y="182026"/>
                  </a:cubicBezTo>
                  <a:cubicBezTo>
                    <a:pt x="1693802" y="182550"/>
                    <a:pt x="1694116" y="182812"/>
                    <a:pt x="1694536" y="182812"/>
                  </a:cubicBezTo>
                  <a:cubicBezTo>
                    <a:pt x="1695374" y="182812"/>
                    <a:pt x="1696107" y="182707"/>
                    <a:pt x="1696736" y="182497"/>
                  </a:cubicBezTo>
                  <a:lnTo>
                    <a:pt x="1711824" y="177783"/>
                  </a:lnTo>
                  <a:lnTo>
                    <a:pt x="1723139" y="174325"/>
                  </a:lnTo>
                  <a:lnTo>
                    <a:pt x="1734769" y="170867"/>
                  </a:lnTo>
                  <a:cubicBezTo>
                    <a:pt x="1736236" y="170239"/>
                    <a:pt x="1737650" y="169767"/>
                    <a:pt x="1739013" y="169453"/>
                  </a:cubicBezTo>
                  <a:cubicBezTo>
                    <a:pt x="1740375" y="169139"/>
                    <a:pt x="1741684" y="168772"/>
                    <a:pt x="1742942" y="168353"/>
                  </a:cubicBezTo>
                  <a:cubicBezTo>
                    <a:pt x="1745456" y="167934"/>
                    <a:pt x="1750800" y="166572"/>
                    <a:pt x="1758972" y="164267"/>
                  </a:cubicBezTo>
                  <a:cubicBezTo>
                    <a:pt x="1759601" y="164267"/>
                    <a:pt x="1760020" y="164109"/>
                    <a:pt x="1760230" y="163795"/>
                  </a:cubicBezTo>
                  <a:cubicBezTo>
                    <a:pt x="1760439" y="163481"/>
                    <a:pt x="1760334" y="163009"/>
                    <a:pt x="1759915" y="162381"/>
                  </a:cubicBezTo>
                  <a:lnTo>
                    <a:pt x="1756143" y="155465"/>
                  </a:lnTo>
                  <a:cubicBezTo>
                    <a:pt x="1755724" y="154418"/>
                    <a:pt x="1754991" y="154103"/>
                    <a:pt x="1753943" y="154522"/>
                  </a:cubicBezTo>
                  <a:cubicBezTo>
                    <a:pt x="1751638" y="155570"/>
                    <a:pt x="1750171" y="154627"/>
                    <a:pt x="1749542" y="151694"/>
                  </a:cubicBezTo>
                  <a:cubicBezTo>
                    <a:pt x="1749542" y="150646"/>
                    <a:pt x="1749438" y="149912"/>
                    <a:pt x="1749228" y="149493"/>
                  </a:cubicBezTo>
                  <a:lnTo>
                    <a:pt x="1748600" y="146979"/>
                  </a:lnTo>
                  <a:cubicBezTo>
                    <a:pt x="1748600" y="145931"/>
                    <a:pt x="1749019" y="144569"/>
                    <a:pt x="1749857" y="142892"/>
                  </a:cubicBezTo>
                  <a:cubicBezTo>
                    <a:pt x="1750066" y="142473"/>
                    <a:pt x="1752371" y="138701"/>
                    <a:pt x="1756772" y="131577"/>
                  </a:cubicBezTo>
                  <a:cubicBezTo>
                    <a:pt x="1757191" y="130948"/>
                    <a:pt x="1757715" y="130267"/>
                    <a:pt x="1758344" y="129534"/>
                  </a:cubicBezTo>
                  <a:cubicBezTo>
                    <a:pt x="1758972" y="128800"/>
                    <a:pt x="1759496" y="128014"/>
                    <a:pt x="1759915" y="127176"/>
                  </a:cubicBezTo>
                  <a:cubicBezTo>
                    <a:pt x="1760544" y="126548"/>
                    <a:pt x="1761068" y="125867"/>
                    <a:pt x="1761487" y="125133"/>
                  </a:cubicBezTo>
                  <a:cubicBezTo>
                    <a:pt x="1761906" y="124400"/>
                    <a:pt x="1762430" y="123719"/>
                    <a:pt x="1763059" y="123090"/>
                  </a:cubicBezTo>
                  <a:lnTo>
                    <a:pt x="1762430" y="122461"/>
                  </a:lnTo>
                  <a:lnTo>
                    <a:pt x="1756772" y="125290"/>
                  </a:lnTo>
                  <a:cubicBezTo>
                    <a:pt x="1755515" y="125709"/>
                    <a:pt x="1754572" y="126128"/>
                    <a:pt x="1753943" y="126548"/>
                  </a:cubicBezTo>
                  <a:lnTo>
                    <a:pt x="1751743" y="127491"/>
                  </a:lnTo>
                  <a:lnTo>
                    <a:pt x="1749228" y="129062"/>
                  </a:lnTo>
                  <a:lnTo>
                    <a:pt x="1744199" y="130948"/>
                  </a:lnTo>
                  <a:cubicBezTo>
                    <a:pt x="1742732" y="131367"/>
                    <a:pt x="1740532" y="132205"/>
                    <a:pt x="1737598" y="133463"/>
                  </a:cubicBezTo>
                  <a:lnTo>
                    <a:pt x="1735398" y="134091"/>
                  </a:lnTo>
                  <a:cubicBezTo>
                    <a:pt x="1735188" y="134301"/>
                    <a:pt x="1734926" y="134406"/>
                    <a:pt x="1734612" y="134406"/>
                  </a:cubicBezTo>
                  <a:cubicBezTo>
                    <a:pt x="1734298" y="134406"/>
                    <a:pt x="1734036" y="134510"/>
                    <a:pt x="1733826" y="134720"/>
                  </a:cubicBezTo>
                  <a:cubicBezTo>
                    <a:pt x="1733407" y="134930"/>
                    <a:pt x="1733093" y="135139"/>
                    <a:pt x="1732883" y="135349"/>
                  </a:cubicBezTo>
                  <a:cubicBezTo>
                    <a:pt x="1732674" y="135558"/>
                    <a:pt x="1732464" y="135663"/>
                    <a:pt x="1732255" y="135663"/>
                  </a:cubicBezTo>
                  <a:cubicBezTo>
                    <a:pt x="1731207" y="135453"/>
                    <a:pt x="1729845" y="134930"/>
                    <a:pt x="1728168" y="134091"/>
                  </a:cubicBezTo>
                  <a:lnTo>
                    <a:pt x="1726282" y="133148"/>
                  </a:lnTo>
                  <a:cubicBezTo>
                    <a:pt x="1726073" y="133148"/>
                    <a:pt x="1725759" y="133044"/>
                    <a:pt x="1725340" y="132834"/>
                  </a:cubicBezTo>
                  <a:cubicBezTo>
                    <a:pt x="1724920" y="132625"/>
                    <a:pt x="1724711" y="132205"/>
                    <a:pt x="1724711" y="131577"/>
                  </a:cubicBezTo>
                  <a:cubicBezTo>
                    <a:pt x="1724501" y="131367"/>
                    <a:pt x="1724030" y="131053"/>
                    <a:pt x="1723296" y="130634"/>
                  </a:cubicBezTo>
                  <a:cubicBezTo>
                    <a:pt x="1722563" y="130215"/>
                    <a:pt x="1721987" y="129900"/>
                    <a:pt x="1721568" y="129691"/>
                  </a:cubicBezTo>
                  <a:cubicBezTo>
                    <a:pt x="1719891" y="129272"/>
                    <a:pt x="1718424" y="128591"/>
                    <a:pt x="1717167" y="127648"/>
                  </a:cubicBezTo>
                  <a:cubicBezTo>
                    <a:pt x="1715910" y="126705"/>
                    <a:pt x="1715281" y="125605"/>
                    <a:pt x="1715281" y="124347"/>
                  </a:cubicBezTo>
                  <a:cubicBezTo>
                    <a:pt x="1715281" y="123719"/>
                    <a:pt x="1715490" y="122776"/>
                    <a:pt x="1715910" y="121518"/>
                  </a:cubicBezTo>
                  <a:cubicBezTo>
                    <a:pt x="1715910" y="121099"/>
                    <a:pt x="1716119" y="120471"/>
                    <a:pt x="1716538" y="119632"/>
                  </a:cubicBezTo>
                  <a:cubicBezTo>
                    <a:pt x="1716958" y="119842"/>
                    <a:pt x="1717481" y="120104"/>
                    <a:pt x="1718110" y="120418"/>
                  </a:cubicBezTo>
                  <a:cubicBezTo>
                    <a:pt x="1718739" y="120733"/>
                    <a:pt x="1719367" y="121099"/>
                    <a:pt x="1719996" y="121518"/>
                  </a:cubicBezTo>
                  <a:cubicBezTo>
                    <a:pt x="1720625" y="122147"/>
                    <a:pt x="1721568" y="122252"/>
                    <a:pt x="1722825" y="121833"/>
                  </a:cubicBezTo>
                  <a:cubicBezTo>
                    <a:pt x="1727016" y="120994"/>
                    <a:pt x="1731416" y="119318"/>
                    <a:pt x="1736026" y="116803"/>
                  </a:cubicBezTo>
                  <a:lnTo>
                    <a:pt x="1748914" y="111460"/>
                  </a:lnTo>
                  <a:cubicBezTo>
                    <a:pt x="1751848" y="110203"/>
                    <a:pt x="1754048" y="109364"/>
                    <a:pt x="1755515" y="108945"/>
                  </a:cubicBezTo>
                  <a:cubicBezTo>
                    <a:pt x="1756562" y="108736"/>
                    <a:pt x="1757610" y="108421"/>
                    <a:pt x="1758658" y="108002"/>
                  </a:cubicBezTo>
                  <a:cubicBezTo>
                    <a:pt x="1759706" y="107583"/>
                    <a:pt x="1760963" y="107164"/>
                    <a:pt x="1762430" y="106745"/>
                  </a:cubicBezTo>
                  <a:cubicBezTo>
                    <a:pt x="1765154" y="105697"/>
                    <a:pt x="1766411" y="105173"/>
                    <a:pt x="1766202" y="105173"/>
                  </a:cubicBezTo>
                  <a:cubicBezTo>
                    <a:pt x="1766621" y="105173"/>
                    <a:pt x="1767250" y="105069"/>
                    <a:pt x="1768088" y="104859"/>
                  </a:cubicBezTo>
                  <a:cubicBezTo>
                    <a:pt x="1768926" y="104650"/>
                    <a:pt x="1769554" y="104440"/>
                    <a:pt x="1769974" y="104230"/>
                  </a:cubicBezTo>
                  <a:cubicBezTo>
                    <a:pt x="1770393" y="103811"/>
                    <a:pt x="1771022" y="103654"/>
                    <a:pt x="1771860" y="103759"/>
                  </a:cubicBezTo>
                  <a:close/>
                  <a:moveTo>
                    <a:pt x="933660" y="103759"/>
                  </a:moveTo>
                  <a:cubicBezTo>
                    <a:pt x="934498" y="103864"/>
                    <a:pt x="935126" y="103916"/>
                    <a:pt x="935545" y="103916"/>
                  </a:cubicBezTo>
                  <a:cubicBezTo>
                    <a:pt x="937222" y="104126"/>
                    <a:pt x="939736" y="104650"/>
                    <a:pt x="943089" y="105488"/>
                  </a:cubicBezTo>
                  <a:cubicBezTo>
                    <a:pt x="944346" y="105907"/>
                    <a:pt x="945499" y="106536"/>
                    <a:pt x="946547" y="107374"/>
                  </a:cubicBezTo>
                  <a:cubicBezTo>
                    <a:pt x="947595" y="108212"/>
                    <a:pt x="948328" y="108841"/>
                    <a:pt x="948747" y="109260"/>
                  </a:cubicBezTo>
                  <a:lnTo>
                    <a:pt x="953462" y="114289"/>
                  </a:lnTo>
                  <a:cubicBezTo>
                    <a:pt x="954929" y="116803"/>
                    <a:pt x="955662" y="118585"/>
                    <a:pt x="955662" y="119632"/>
                  </a:cubicBezTo>
                  <a:cubicBezTo>
                    <a:pt x="955453" y="120052"/>
                    <a:pt x="955138" y="120366"/>
                    <a:pt x="954719" y="120575"/>
                  </a:cubicBezTo>
                  <a:cubicBezTo>
                    <a:pt x="954300" y="120785"/>
                    <a:pt x="953986" y="120890"/>
                    <a:pt x="953776" y="120890"/>
                  </a:cubicBezTo>
                  <a:cubicBezTo>
                    <a:pt x="950004" y="124662"/>
                    <a:pt x="947699" y="126862"/>
                    <a:pt x="946861" y="127491"/>
                  </a:cubicBezTo>
                  <a:cubicBezTo>
                    <a:pt x="941203" y="133777"/>
                    <a:pt x="938584" y="136711"/>
                    <a:pt x="939003" y="136292"/>
                  </a:cubicBezTo>
                  <a:cubicBezTo>
                    <a:pt x="939003" y="136501"/>
                    <a:pt x="938951" y="136658"/>
                    <a:pt x="938846" y="136763"/>
                  </a:cubicBezTo>
                  <a:cubicBezTo>
                    <a:pt x="938741" y="136868"/>
                    <a:pt x="938584" y="136920"/>
                    <a:pt x="938374" y="136920"/>
                  </a:cubicBezTo>
                  <a:cubicBezTo>
                    <a:pt x="937536" y="136501"/>
                    <a:pt x="936960" y="136554"/>
                    <a:pt x="936646" y="137077"/>
                  </a:cubicBezTo>
                  <a:cubicBezTo>
                    <a:pt x="936331" y="137601"/>
                    <a:pt x="936174" y="137863"/>
                    <a:pt x="936174" y="137863"/>
                  </a:cubicBezTo>
                  <a:lnTo>
                    <a:pt x="932717" y="141635"/>
                  </a:lnTo>
                  <a:cubicBezTo>
                    <a:pt x="932088" y="142892"/>
                    <a:pt x="931564" y="143521"/>
                    <a:pt x="931145" y="143521"/>
                  </a:cubicBezTo>
                  <a:cubicBezTo>
                    <a:pt x="930935" y="143731"/>
                    <a:pt x="929992" y="144150"/>
                    <a:pt x="928316" y="144778"/>
                  </a:cubicBezTo>
                  <a:lnTo>
                    <a:pt x="926430" y="145721"/>
                  </a:lnTo>
                  <a:cubicBezTo>
                    <a:pt x="926011" y="146560"/>
                    <a:pt x="925068" y="147398"/>
                    <a:pt x="923601" y="148236"/>
                  </a:cubicBezTo>
                  <a:cubicBezTo>
                    <a:pt x="922763" y="149074"/>
                    <a:pt x="922763" y="149598"/>
                    <a:pt x="923601" y="149808"/>
                  </a:cubicBezTo>
                  <a:lnTo>
                    <a:pt x="925801" y="151694"/>
                  </a:lnTo>
                  <a:cubicBezTo>
                    <a:pt x="931040" y="156932"/>
                    <a:pt x="933660" y="159552"/>
                    <a:pt x="933660" y="159552"/>
                  </a:cubicBezTo>
                  <a:cubicBezTo>
                    <a:pt x="933869" y="160180"/>
                    <a:pt x="934498" y="160495"/>
                    <a:pt x="935545" y="160495"/>
                  </a:cubicBezTo>
                  <a:cubicBezTo>
                    <a:pt x="936803" y="160285"/>
                    <a:pt x="938322" y="160076"/>
                    <a:pt x="940103" y="159866"/>
                  </a:cubicBezTo>
                  <a:cubicBezTo>
                    <a:pt x="941884" y="159656"/>
                    <a:pt x="943928" y="159237"/>
                    <a:pt x="946232" y="158609"/>
                  </a:cubicBezTo>
                  <a:cubicBezTo>
                    <a:pt x="947490" y="158399"/>
                    <a:pt x="950109" y="157875"/>
                    <a:pt x="954091" y="157037"/>
                  </a:cubicBezTo>
                  <a:lnTo>
                    <a:pt x="963206" y="155151"/>
                  </a:lnTo>
                  <a:cubicBezTo>
                    <a:pt x="964044" y="154732"/>
                    <a:pt x="967607" y="153789"/>
                    <a:pt x="973893" y="152322"/>
                  </a:cubicBezTo>
                  <a:cubicBezTo>
                    <a:pt x="976198" y="151694"/>
                    <a:pt x="977665" y="151274"/>
                    <a:pt x="978294" y="151065"/>
                  </a:cubicBezTo>
                  <a:lnTo>
                    <a:pt x="980494" y="151065"/>
                  </a:lnTo>
                  <a:lnTo>
                    <a:pt x="985523" y="150122"/>
                  </a:lnTo>
                  <a:cubicBezTo>
                    <a:pt x="986152" y="149912"/>
                    <a:pt x="986780" y="149703"/>
                    <a:pt x="987409" y="149493"/>
                  </a:cubicBezTo>
                  <a:cubicBezTo>
                    <a:pt x="988038" y="149284"/>
                    <a:pt x="988771" y="149179"/>
                    <a:pt x="989609" y="149179"/>
                  </a:cubicBezTo>
                  <a:cubicBezTo>
                    <a:pt x="991495" y="148969"/>
                    <a:pt x="994220" y="149074"/>
                    <a:pt x="997782" y="149493"/>
                  </a:cubicBezTo>
                  <a:lnTo>
                    <a:pt x="998725" y="149493"/>
                  </a:lnTo>
                  <a:cubicBezTo>
                    <a:pt x="999773" y="149493"/>
                    <a:pt x="1000820" y="149912"/>
                    <a:pt x="1001868" y="150751"/>
                  </a:cubicBezTo>
                  <a:cubicBezTo>
                    <a:pt x="1002706" y="152008"/>
                    <a:pt x="1003964" y="152951"/>
                    <a:pt x="1005640" y="153580"/>
                  </a:cubicBezTo>
                  <a:cubicBezTo>
                    <a:pt x="1006059" y="153789"/>
                    <a:pt x="1006897" y="154313"/>
                    <a:pt x="1008154" y="155151"/>
                  </a:cubicBezTo>
                  <a:cubicBezTo>
                    <a:pt x="1009412" y="155989"/>
                    <a:pt x="1010355" y="157037"/>
                    <a:pt x="1010984" y="158294"/>
                  </a:cubicBezTo>
                  <a:cubicBezTo>
                    <a:pt x="1011193" y="158713"/>
                    <a:pt x="1011507" y="159185"/>
                    <a:pt x="1011926" y="159709"/>
                  </a:cubicBezTo>
                  <a:cubicBezTo>
                    <a:pt x="1012346" y="160233"/>
                    <a:pt x="1012555" y="160809"/>
                    <a:pt x="1012555" y="161438"/>
                  </a:cubicBezTo>
                  <a:lnTo>
                    <a:pt x="1012555" y="161752"/>
                  </a:lnTo>
                  <a:cubicBezTo>
                    <a:pt x="1012555" y="163428"/>
                    <a:pt x="1011926" y="164267"/>
                    <a:pt x="1010669" y="164267"/>
                  </a:cubicBezTo>
                  <a:cubicBezTo>
                    <a:pt x="1010040" y="164686"/>
                    <a:pt x="1009517" y="165210"/>
                    <a:pt x="1009098" y="165838"/>
                  </a:cubicBezTo>
                  <a:cubicBezTo>
                    <a:pt x="1008678" y="166886"/>
                    <a:pt x="1007840" y="167410"/>
                    <a:pt x="1006583" y="167410"/>
                  </a:cubicBezTo>
                  <a:lnTo>
                    <a:pt x="1005011" y="167410"/>
                  </a:lnTo>
                  <a:lnTo>
                    <a:pt x="1000611" y="166781"/>
                  </a:lnTo>
                  <a:cubicBezTo>
                    <a:pt x="1000401" y="166572"/>
                    <a:pt x="999877" y="166467"/>
                    <a:pt x="999039" y="166467"/>
                  </a:cubicBezTo>
                  <a:cubicBezTo>
                    <a:pt x="997782" y="166467"/>
                    <a:pt x="996839" y="166572"/>
                    <a:pt x="996210" y="166781"/>
                  </a:cubicBezTo>
                  <a:cubicBezTo>
                    <a:pt x="995372" y="167410"/>
                    <a:pt x="993905" y="167724"/>
                    <a:pt x="991810" y="167724"/>
                  </a:cubicBezTo>
                  <a:lnTo>
                    <a:pt x="976722" y="169924"/>
                  </a:lnTo>
                  <a:cubicBezTo>
                    <a:pt x="973788" y="170343"/>
                    <a:pt x="971798" y="170763"/>
                    <a:pt x="970750" y="171182"/>
                  </a:cubicBezTo>
                  <a:cubicBezTo>
                    <a:pt x="970540" y="171182"/>
                    <a:pt x="969807" y="171391"/>
                    <a:pt x="968550" y="171810"/>
                  </a:cubicBezTo>
                  <a:cubicBezTo>
                    <a:pt x="966873" y="172020"/>
                    <a:pt x="962158" y="172963"/>
                    <a:pt x="954405" y="174639"/>
                  </a:cubicBezTo>
                  <a:cubicBezTo>
                    <a:pt x="953776" y="174849"/>
                    <a:pt x="950528" y="175477"/>
                    <a:pt x="944661" y="176525"/>
                  </a:cubicBezTo>
                  <a:lnTo>
                    <a:pt x="944032" y="176840"/>
                  </a:lnTo>
                  <a:cubicBezTo>
                    <a:pt x="945709" y="181240"/>
                    <a:pt x="947071" y="186060"/>
                    <a:pt x="948118" y="191299"/>
                  </a:cubicBezTo>
                  <a:lnTo>
                    <a:pt x="947804" y="192870"/>
                  </a:lnTo>
                  <a:cubicBezTo>
                    <a:pt x="947595" y="193289"/>
                    <a:pt x="947595" y="193761"/>
                    <a:pt x="947804" y="194285"/>
                  </a:cubicBezTo>
                  <a:cubicBezTo>
                    <a:pt x="948014" y="194808"/>
                    <a:pt x="948014" y="195280"/>
                    <a:pt x="947804" y="195699"/>
                  </a:cubicBezTo>
                  <a:cubicBezTo>
                    <a:pt x="947595" y="196747"/>
                    <a:pt x="947385" y="198423"/>
                    <a:pt x="947176" y="200728"/>
                  </a:cubicBezTo>
                  <a:cubicBezTo>
                    <a:pt x="946966" y="203033"/>
                    <a:pt x="946442" y="204919"/>
                    <a:pt x="945604" y="206386"/>
                  </a:cubicBezTo>
                  <a:cubicBezTo>
                    <a:pt x="945394" y="206805"/>
                    <a:pt x="945080" y="207329"/>
                    <a:pt x="944661" y="207958"/>
                  </a:cubicBezTo>
                  <a:cubicBezTo>
                    <a:pt x="944242" y="208586"/>
                    <a:pt x="943823" y="209005"/>
                    <a:pt x="943404" y="209215"/>
                  </a:cubicBezTo>
                  <a:cubicBezTo>
                    <a:pt x="943194" y="209425"/>
                    <a:pt x="943089" y="209844"/>
                    <a:pt x="943089" y="210472"/>
                  </a:cubicBezTo>
                  <a:cubicBezTo>
                    <a:pt x="943089" y="212568"/>
                    <a:pt x="942775" y="214139"/>
                    <a:pt x="942146" y="215187"/>
                  </a:cubicBezTo>
                  <a:cubicBezTo>
                    <a:pt x="941727" y="215606"/>
                    <a:pt x="941518" y="216340"/>
                    <a:pt x="941518" y="217387"/>
                  </a:cubicBezTo>
                  <a:cubicBezTo>
                    <a:pt x="941518" y="218226"/>
                    <a:pt x="940784" y="218854"/>
                    <a:pt x="939317" y="219273"/>
                  </a:cubicBezTo>
                  <a:cubicBezTo>
                    <a:pt x="939317" y="219273"/>
                    <a:pt x="939265" y="219326"/>
                    <a:pt x="939160" y="219431"/>
                  </a:cubicBezTo>
                  <a:cubicBezTo>
                    <a:pt x="939056" y="219535"/>
                    <a:pt x="939003" y="219588"/>
                    <a:pt x="939003" y="219588"/>
                  </a:cubicBezTo>
                  <a:cubicBezTo>
                    <a:pt x="938794" y="220426"/>
                    <a:pt x="938270" y="221264"/>
                    <a:pt x="937431" y="222102"/>
                  </a:cubicBezTo>
                  <a:cubicBezTo>
                    <a:pt x="936593" y="222941"/>
                    <a:pt x="936070" y="223569"/>
                    <a:pt x="935860" y="223988"/>
                  </a:cubicBezTo>
                  <a:cubicBezTo>
                    <a:pt x="935650" y="224407"/>
                    <a:pt x="935336" y="224879"/>
                    <a:pt x="934917" y="225403"/>
                  </a:cubicBezTo>
                  <a:cubicBezTo>
                    <a:pt x="934498" y="225927"/>
                    <a:pt x="934288" y="226398"/>
                    <a:pt x="934288" y="226817"/>
                  </a:cubicBezTo>
                  <a:cubicBezTo>
                    <a:pt x="934498" y="227236"/>
                    <a:pt x="934288" y="227551"/>
                    <a:pt x="933660" y="227760"/>
                  </a:cubicBezTo>
                  <a:cubicBezTo>
                    <a:pt x="933031" y="227970"/>
                    <a:pt x="932612" y="228179"/>
                    <a:pt x="932402" y="228389"/>
                  </a:cubicBezTo>
                  <a:lnTo>
                    <a:pt x="929259" y="229960"/>
                  </a:lnTo>
                  <a:cubicBezTo>
                    <a:pt x="929259" y="230170"/>
                    <a:pt x="929154" y="230275"/>
                    <a:pt x="928945" y="230275"/>
                  </a:cubicBezTo>
                  <a:cubicBezTo>
                    <a:pt x="927897" y="230065"/>
                    <a:pt x="926744" y="230170"/>
                    <a:pt x="925487" y="230589"/>
                  </a:cubicBezTo>
                  <a:cubicBezTo>
                    <a:pt x="924230" y="231008"/>
                    <a:pt x="923077" y="231218"/>
                    <a:pt x="922030" y="231218"/>
                  </a:cubicBezTo>
                  <a:cubicBezTo>
                    <a:pt x="921820" y="231218"/>
                    <a:pt x="921296" y="231218"/>
                    <a:pt x="920458" y="231218"/>
                  </a:cubicBezTo>
                  <a:cubicBezTo>
                    <a:pt x="919620" y="231218"/>
                    <a:pt x="918991" y="231532"/>
                    <a:pt x="918572" y="232161"/>
                  </a:cubicBezTo>
                  <a:cubicBezTo>
                    <a:pt x="918572" y="232370"/>
                    <a:pt x="918258" y="232475"/>
                    <a:pt x="917629" y="232475"/>
                  </a:cubicBezTo>
                  <a:cubicBezTo>
                    <a:pt x="917000" y="232266"/>
                    <a:pt x="915743" y="232004"/>
                    <a:pt x="913857" y="231689"/>
                  </a:cubicBezTo>
                  <a:cubicBezTo>
                    <a:pt x="911971" y="231375"/>
                    <a:pt x="910504" y="230589"/>
                    <a:pt x="909456" y="229332"/>
                  </a:cubicBezTo>
                  <a:cubicBezTo>
                    <a:pt x="909037" y="228913"/>
                    <a:pt x="908514" y="228441"/>
                    <a:pt x="907885" y="227917"/>
                  </a:cubicBezTo>
                  <a:cubicBezTo>
                    <a:pt x="907256" y="227394"/>
                    <a:pt x="906732" y="226922"/>
                    <a:pt x="906313" y="226503"/>
                  </a:cubicBezTo>
                  <a:lnTo>
                    <a:pt x="903799" y="223045"/>
                  </a:lnTo>
                  <a:lnTo>
                    <a:pt x="899084" y="216130"/>
                  </a:lnTo>
                  <a:cubicBezTo>
                    <a:pt x="894893" y="211101"/>
                    <a:pt x="890702" y="205653"/>
                    <a:pt x="886511" y="199785"/>
                  </a:cubicBezTo>
                  <a:cubicBezTo>
                    <a:pt x="884625" y="197480"/>
                    <a:pt x="883263" y="195280"/>
                    <a:pt x="882425" y="193184"/>
                  </a:cubicBezTo>
                  <a:cubicBezTo>
                    <a:pt x="882006" y="192346"/>
                    <a:pt x="881586" y="191927"/>
                    <a:pt x="881167" y="191927"/>
                  </a:cubicBezTo>
                  <a:cubicBezTo>
                    <a:pt x="880748" y="191927"/>
                    <a:pt x="880120" y="192032"/>
                    <a:pt x="879281" y="192241"/>
                  </a:cubicBezTo>
                  <a:cubicBezTo>
                    <a:pt x="877395" y="193080"/>
                    <a:pt x="874776" y="193813"/>
                    <a:pt x="871423" y="194442"/>
                  </a:cubicBezTo>
                  <a:cubicBezTo>
                    <a:pt x="867023" y="195489"/>
                    <a:pt x="862936" y="196328"/>
                    <a:pt x="859164" y="196956"/>
                  </a:cubicBezTo>
                  <a:cubicBezTo>
                    <a:pt x="857488" y="196956"/>
                    <a:pt x="856021" y="196328"/>
                    <a:pt x="854764" y="195070"/>
                  </a:cubicBezTo>
                  <a:cubicBezTo>
                    <a:pt x="852668" y="193394"/>
                    <a:pt x="850887" y="192137"/>
                    <a:pt x="849420" y="191299"/>
                  </a:cubicBezTo>
                  <a:cubicBezTo>
                    <a:pt x="846906" y="190041"/>
                    <a:pt x="845648" y="187946"/>
                    <a:pt x="845648" y="185012"/>
                  </a:cubicBezTo>
                  <a:cubicBezTo>
                    <a:pt x="845648" y="183545"/>
                    <a:pt x="845858" y="182288"/>
                    <a:pt x="846277" y="181240"/>
                  </a:cubicBezTo>
                  <a:cubicBezTo>
                    <a:pt x="846696" y="180611"/>
                    <a:pt x="847325" y="180192"/>
                    <a:pt x="848163" y="179983"/>
                  </a:cubicBezTo>
                  <a:cubicBezTo>
                    <a:pt x="849001" y="179773"/>
                    <a:pt x="849525" y="179668"/>
                    <a:pt x="849735" y="179668"/>
                  </a:cubicBezTo>
                  <a:cubicBezTo>
                    <a:pt x="850782" y="179459"/>
                    <a:pt x="851778" y="179407"/>
                    <a:pt x="852721" y="179511"/>
                  </a:cubicBezTo>
                  <a:cubicBezTo>
                    <a:pt x="853664" y="179616"/>
                    <a:pt x="854450" y="179668"/>
                    <a:pt x="855078" y="179668"/>
                  </a:cubicBezTo>
                  <a:cubicBezTo>
                    <a:pt x="855078" y="180716"/>
                    <a:pt x="855183" y="181502"/>
                    <a:pt x="855393" y="182026"/>
                  </a:cubicBezTo>
                  <a:cubicBezTo>
                    <a:pt x="855602" y="182550"/>
                    <a:pt x="855916" y="182812"/>
                    <a:pt x="856336" y="182812"/>
                  </a:cubicBezTo>
                  <a:cubicBezTo>
                    <a:pt x="857174" y="182812"/>
                    <a:pt x="857907" y="182707"/>
                    <a:pt x="858536" y="182497"/>
                  </a:cubicBezTo>
                  <a:lnTo>
                    <a:pt x="873624" y="177783"/>
                  </a:lnTo>
                  <a:lnTo>
                    <a:pt x="884939" y="174325"/>
                  </a:lnTo>
                  <a:lnTo>
                    <a:pt x="896569" y="170867"/>
                  </a:lnTo>
                  <a:cubicBezTo>
                    <a:pt x="898036" y="170239"/>
                    <a:pt x="899450" y="169767"/>
                    <a:pt x="900812" y="169453"/>
                  </a:cubicBezTo>
                  <a:cubicBezTo>
                    <a:pt x="902175" y="169139"/>
                    <a:pt x="903484" y="168772"/>
                    <a:pt x="904742" y="168353"/>
                  </a:cubicBezTo>
                  <a:cubicBezTo>
                    <a:pt x="907256" y="167934"/>
                    <a:pt x="912600" y="166572"/>
                    <a:pt x="920772" y="164267"/>
                  </a:cubicBezTo>
                  <a:cubicBezTo>
                    <a:pt x="921401" y="164267"/>
                    <a:pt x="921820" y="164109"/>
                    <a:pt x="922030" y="163795"/>
                  </a:cubicBezTo>
                  <a:cubicBezTo>
                    <a:pt x="922239" y="163481"/>
                    <a:pt x="922134" y="163009"/>
                    <a:pt x="921715" y="162381"/>
                  </a:cubicBezTo>
                  <a:lnTo>
                    <a:pt x="917943" y="155465"/>
                  </a:lnTo>
                  <a:cubicBezTo>
                    <a:pt x="917524" y="154418"/>
                    <a:pt x="916791" y="154103"/>
                    <a:pt x="915743" y="154522"/>
                  </a:cubicBezTo>
                  <a:cubicBezTo>
                    <a:pt x="913438" y="155570"/>
                    <a:pt x="911971" y="154627"/>
                    <a:pt x="911342" y="151694"/>
                  </a:cubicBezTo>
                  <a:cubicBezTo>
                    <a:pt x="911342" y="150646"/>
                    <a:pt x="911238" y="149912"/>
                    <a:pt x="911028" y="149493"/>
                  </a:cubicBezTo>
                  <a:lnTo>
                    <a:pt x="910399" y="146979"/>
                  </a:lnTo>
                  <a:cubicBezTo>
                    <a:pt x="910399" y="145931"/>
                    <a:pt x="910819" y="144569"/>
                    <a:pt x="911657" y="142892"/>
                  </a:cubicBezTo>
                  <a:cubicBezTo>
                    <a:pt x="911866" y="142473"/>
                    <a:pt x="914171" y="138701"/>
                    <a:pt x="918572" y="131577"/>
                  </a:cubicBezTo>
                  <a:cubicBezTo>
                    <a:pt x="918991" y="130948"/>
                    <a:pt x="919515" y="130267"/>
                    <a:pt x="920144" y="129534"/>
                  </a:cubicBezTo>
                  <a:cubicBezTo>
                    <a:pt x="920772" y="128800"/>
                    <a:pt x="921296" y="128014"/>
                    <a:pt x="921715" y="127176"/>
                  </a:cubicBezTo>
                  <a:cubicBezTo>
                    <a:pt x="922344" y="126548"/>
                    <a:pt x="922868" y="125867"/>
                    <a:pt x="923287" y="125133"/>
                  </a:cubicBezTo>
                  <a:cubicBezTo>
                    <a:pt x="923706" y="124400"/>
                    <a:pt x="924230" y="123719"/>
                    <a:pt x="924858" y="123090"/>
                  </a:cubicBezTo>
                  <a:lnTo>
                    <a:pt x="924230" y="122461"/>
                  </a:lnTo>
                  <a:lnTo>
                    <a:pt x="918572" y="125290"/>
                  </a:lnTo>
                  <a:cubicBezTo>
                    <a:pt x="917315" y="125709"/>
                    <a:pt x="916372" y="126128"/>
                    <a:pt x="915743" y="126548"/>
                  </a:cubicBezTo>
                  <a:lnTo>
                    <a:pt x="913543" y="127491"/>
                  </a:lnTo>
                  <a:lnTo>
                    <a:pt x="911028" y="129062"/>
                  </a:lnTo>
                  <a:lnTo>
                    <a:pt x="905999" y="130948"/>
                  </a:lnTo>
                  <a:cubicBezTo>
                    <a:pt x="904532" y="131367"/>
                    <a:pt x="902332" y="132205"/>
                    <a:pt x="899398" y="133463"/>
                  </a:cubicBezTo>
                  <a:lnTo>
                    <a:pt x="897198" y="134091"/>
                  </a:lnTo>
                  <a:cubicBezTo>
                    <a:pt x="896988" y="134301"/>
                    <a:pt x="896726" y="134406"/>
                    <a:pt x="896412" y="134406"/>
                  </a:cubicBezTo>
                  <a:cubicBezTo>
                    <a:pt x="896098" y="134406"/>
                    <a:pt x="895836" y="134510"/>
                    <a:pt x="895626" y="134720"/>
                  </a:cubicBezTo>
                  <a:cubicBezTo>
                    <a:pt x="895207" y="134930"/>
                    <a:pt x="894893" y="135139"/>
                    <a:pt x="894683" y="135349"/>
                  </a:cubicBezTo>
                  <a:cubicBezTo>
                    <a:pt x="894474" y="135558"/>
                    <a:pt x="894264" y="135663"/>
                    <a:pt x="894055" y="135663"/>
                  </a:cubicBezTo>
                  <a:cubicBezTo>
                    <a:pt x="893007" y="135453"/>
                    <a:pt x="891645" y="134930"/>
                    <a:pt x="889968" y="134091"/>
                  </a:cubicBezTo>
                  <a:lnTo>
                    <a:pt x="888082" y="133148"/>
                  </a:lnTo>
                  <a:cubicBezTo>
                    <a:pt x="887873" y="133148"/>
                    <a:pt x="887558" y="133044"/>
                    <a:pt x="887140" y="132834"/>
                  </a:cubicBezTo>
                  <a:cubicBezTo>
                    <a:pt x="886720" y="132625"/>
                    <a:pt x="886511" y="132205"/>
                    <a:pt x="886511" y="131577"/>
                  </a:cubicBezTo>
                  <a:cubicBezTo>
                    <a:pt x="886301" y="131367"/>
                    <a:pt x="885830" y="131053"/>
                    <a:pt x="885096" y="130634"/>
                  </a:cubicBezTo>
                  <a:cubicBezTo>
                    <a:pt x="884363" y="130215"/>
                    <a:pt x="883787" y="129900"/>
                    <a:pt x="883368" y="129691"/>
                  </a:cubicBezTo>
                  <a:cubicBezTo>
                    <a:pt x="881691" y="129272"/>
                    <a:pt x="880224" y="128591"/>
                    <a:pt x="878967" y="127648"/>
                  </a:cubicBezTo>
                  <a:cubicBezTo>
                    <a:pt x="877710" y="126705"/>
                    <a:pt x="877081" y="125605"/>
                    <a:pt x="877081" y="124347"/>
                  </a:cubicBezTo>
                  <a:cubicBezTo>
                    <a:pt x="877081" y="123719"/>
                    <a:pt x="877291" y="122776"/>
                    <a:pt x="877710" y="121518"/>
                  </a:cubicBezTo>
                  <a:cubicBezTo>
                    <a:pt x="877710" y="121099"/>
                    <a:pt x="877919" y="120471"/>
                    <a:pt x="878338" y="119632"/>
                  </a:cubicBezTo>
                  <a:cubicBezTo>
                    <a:pt x="878758" y="119842"/>
                    <a:pt x="879281" y="120104"/>
                    <a:pt x="879910" y="120418"/>
                  </a:cubicBezTo>
                  <a:cubicBezTo>
                    <a:pt x="880539" y="120733"/>
                    <a:pt x="881167" y="121099"/>
                    <a:pt x="881796" y="121518"/>
                  </a:cubicBezTo>
                  <a:cubicBezTo>
                    <a:pt x="882425" y="122147"/>
                    <a:pt x="883368" y="122252"/>
                    <a:pt x="884625" y="121833"/>
                  </a:cubicBezTo>
                  <a:cubicBezTo>
                    <a:pt x="888816" y="120994"/>
                    <a:pt x="893216" y="119318"/>
                    <a:pt x="897826" y="116803"/>
                  </a:cubicBezTo>
                  <a:lnTo>
                    <a:pt x="910714" y="111460"/>
                  </a:lnTo>
                  <a:cubicBezTo>
                    <a:pt x="913648" y="110203"/>
                    <a:pt x="915848" y="109364"/>
                    <a:pt x="917315" y="108945"/>
                  </a:cubicBezTo>
                  <a:cubicBezTo>
                    <a:pt x="918362" y="108736"/>
                    <a:pt x="919410" y="108421"/>
                    <a:pt x="920458" y="108002"/>
                  </a:cubicBezTo>
                  <a:cubicBezTo>
                    <a:pt x="921506" y="107583"/>
                    <a:pt x="922763" y="107164"/>
                    <a:pt x="924230" y="106745"/>
                  </a:cubicBezTo>
                  <a:cubicBezTo>
                    <a:pt x="926954" y="105697"/>
                    <a:pt x="928211" y="105173"/>
                    <a:pt x="928002" y="105173"/>
                  </a:cubicBezTo>
                  <a:cubicBezTo>
                    <a:pt x="928421" y="105173"/>
                    <a:pt x="929049" y="105069"/>
                    <a:pt x="929888" y="104859"/>
                  </a:cubicBezTo>
                  <a:cubicBezTo>
                    <a:pt x="930726" y="104650"/>
                    <a:pt x="931354" y="104440"/>
                    <a:pt x="931774" y="104230"/>
                  </a:cubicBezTo>
                  <a:cubicBezTo>
                    <a:pt x="932193" y="103811"/>
                    <a:pt x="932822" y="103654"/>
                    <a:pt x="933660" y="103759"/>
                  </a:cubicBezTo>
                  <a:close/>
                  <a:moveTo>
                    <a:pt x="673779" y="103602"/>
                  </a:moveTo>
                  <a:cubicBezTo>
                    <a:pt x="673989" y="103602"/>
                    <a:pt x="674408" y="103916"/>
                    <a:pt x="675037" y="104545"/>
                  </a:cubicBezTo>
                  <a:cubicBezTo>
                    <a:pt x="675037" y="104754"/>
                    <a:pt x="675246" y="104859"/>
                    <a:pt x="675665" y="104859"/>
                  </a:cubicBezTo>
                  <a:lnTo>
                    <a:pt x="675351" y="105488"/>
                  </a:lnTo>
                  <a:cubicBezTo>
                    <a:pt x="675980" y="105907"/>
                    <a:pt x="676713" y="106745"/>
                    <a:pt x="677551" y="108002"/>
                  </a:cubicBezTo>
                  <a:cubicBezTo>
                    <a:pt x="678390" y="109260"/>
                    <a:pt x="678599" y="110203"/>
                    <a:pt x="678180" y="110831"/>
                  </a:cubicBezTo>
                  <a:cubicBezTo>
                    <a:pt x="677970" y="111250"/>
                    <a:pt x="677708" y="111827"/>
                    <a:pt x="677394" y="112560"/>
                  </a:cubicBezTo>
                  <a:cubicBezTo>
                    <a:pt x="677080" y="113294"/>
                    <a:pt x="676608" y="113870"/>
                    <a:pt x="675980" y="114289"/>
                  </a:cubicBezTo>
                  <a:cubicBezTo>
                    <a:pt x="675561" y="114708"/>
                    <a:pt x="675194" y="115179"/>
                    <a:pt x="674880" y="115703"/>
                  </a:cubicBezTo>
                  <a:cubicBezTo>
                    <a:pt x="674565" y="116227"/>
                    <a:pt x="674199" y="116699"/>
                    <a:pt x="673779" y="117118"/>
                  </a:cubicBezTo>
                  <a:cubicBezTo>
                    <a:pt x="672103" y="119004"/>
                    <a:pt x="670846" y="120366"/>
                    <a:pt x="670008" y="121204"/>
                  </a:cubicBezTo>
                  <a:cubicBezTo>
                    <a:pt x="668750" y="122042"/>
                    <a:pt x="667336" y="123090"/>
                    <a:pt x="665764" y="124347"/>
                  </a:cubicBezTo>
                  <a:cubicBezTo>
                    <a:pt x="664192" y="125605"/>
                    <a:pt x="662359" y="126967"/>
                    <a:pt x="660264" y="128434"/>
                  </a:cubicBezTo>
                  <a:cubicBezTo>
                    <a:pt x="658587" y="130110"/>
                    <a:pt x="656282" y="131682"/>
                    <a:pt x="653348" y="133148"/>
                  </a:cubicBezTo>
                  <a:cubicBezTo>
                    <a:pt x="651882" y="134615"/>
                    <a:pt x="650415" y="135663"/>
                    <a:pt x="648948" y="136292"/>
                  </a:cubicBezTo>
                  <a:lnTo>
                    <a:pt x="643918" y="139121"/>
                  </a:lnTo>
                  <a:cubicBezTo>
                    <a:pt x="642242" y="139959"/>
                    <a:pt x="640147" y="140797"/>
                    <a:pt x="637632" y="141635"/>
                  </a:cubicBezTo>
                  <a:lnTo>
                    <a:pt x="647376" y="132205"/>
                  </a:lnTo>
                  <a:lnTo>
                    <a:pt x="644233" y="129062"/>
                  </a:lnTo>
                  <a:cubicBezTo>
                    <a:pt x="643814" y="128853"/>
                    <a:pt x="643185" y="128643"/>
                    <a:pt x="642347" y="128434"/>
                  </a:cubicBezTo>
                  <a:cubicBezTo>
                    <a:pt x="641509" y="128224"/>
                    <a:pt x="640985" y="127910"/>
                    <a:pt x="640775" y="127491"/>
                  </a:cubicBezTo>
                  <a:cubicBezTo>
                    <a:pt x="639308" y="126652"/>
                    <a:pt x="638051" y="125867"/>
                    <a:pt x="637003" y="125133"/>
                  </a:cubicBezTo>
                  <a:cubicBezTo>
                    <a:pt x="635956" y="124400"/>
                    <a:pt x="634908" y="123719"/>
                    <a:pt x="633860" y="123090"/>
                  </a:cubicBezTo>
                  <a:cubicBezTo>
                    <a:pt x="633651" y="123090"/>
                    <a:pt x="633546" y="122985"/>
                    <a:pt x="633546" y="122776"/>
                  </a:cubicBezTo>
                  <a:cubicBezTo>
                    <a:pt x="633546" y="122566"/>
                    <a:pt x="633441" y="122357"/>
                    <a:pt x="633231" y="122147"/>
                  </a:cubicBezTo>
                  <a:lnTo>
                    <a:pt x="633231" y="120261"/>
                  </a:lnTo>
                  <a:cubicBezTo>
                    <a:pt x="633231" y="120261"/>
                    <a:pt x="633546" y="119947"/>
                    <a:pt x="634174" y="119318"/>
                  </a:cubicBezTo>
                  <a:lnTo>
                    <a:pt x="633860" y="119004"/>
                  </a:lnTo>
                  <a:lnTo>
                    <a:pt x="632917" y="115546"/>
                  </a:lnTo>
                  <a:cubicBezTo>
                    <a:pt x="633336" y="115546"/>
                    <a:pt x="633860" y="115861"/>
                    <a:pt x="634489" y="116489"/>
                  </a:cubicBezTo>
                  <a:cubicBezTo>
                    <a:pt x="635746" y="117746"/>
                    <a:pt x="637003" y="118375"/>
                    <a:pt x="638261" y="118375"/>
                  </a:cubicBezTo>
                  <a:cubicBezTo>
                    <a:pt x="639308" y="118375"/>
                    <a:pt x="640671" y="117956"/>
                    <a:pt x="642347" y="117118"/>
                  </a:cubicBezTo>
                  <a:lnTo>
                    <a:pt x="656177" y="110517"/>
                  </a:lnTo>
                  <a:cubicBezTo>
                    <a:pt x="659111" y="108841"/>
                    <a:pt x="660787" y="107898"/>
                    <a:pt x="661206" y="107688"/>
                  </a:cubicBezTo>
                  <a:cubicBezTo>
                    <a:pt x="662464" y="107059"/>
                    <a:pt x="664350" y="106326"/>
                    <a:pt x="666864" y="105488"/>
                  </a:cubicBezTo>
                  <a:cubicBezTo>
                    <a:pt x="667493" y="105069"/>
                    <a:pt x="667807" y="104859"/>
                    <a:pt x="667807" y="104859"/>
                  </a:cubicBezTo>
                  <a:cubicBezTo>
                    <a:pt x="669065" y="104021"/>
                    <a:pt x="671055" y="103602"/>
                    <a:pt x="673779" y="103602"/>
                  </a:cubicBezTo>
                  <a:close/>
                  <a:moveTo>
                    <a:pt x="102156" y="82542"/>
                  </a:moveTo>
                  <a:cubicBezTo>
                    <a:pt x="102156" y="82542"/>
                    <a:pt x="102103" y="82594"/>
                    <a:pt x="101998" y="82699"/>
                  </a:cubicBezTo>
                  <a:cubicBezTo>
                    <a:pt x="101894" y="82804"/>
                    <a:pt x="101841" y="82856"/>
                    <a:pt x="101841" y="82856"/>
                  </a:cubicBezTo>
                  <a:cubicBezTo>
                    <a:pt x="101422" y="89143"/>
                    <a:pt x="101213" y="93858"/>
                    <a:pt x="101213" y="97001"/>
                  </a:cubicBezTo>
                  <a:cubicBezTo>
                    <a:pt x="101213" y="97001"/>
                    <a:pt x="101265" y="97053"/>
                    <a:pt x="101370" y="97158"/>
                  </a:cubicBezTo>
                  <a:cubicBezTo>
                    <a:pt x="101475" y="97263"/>
                    <a:pt x="101527" y="97315"/>
                    <a:pt x="101527" y="97315"/>
                  </a:cubicBezTo>
                  <a:cubicBezTo>
                    <a:pt x="108233" y="93963"/>
                    <a:pt x="112633" y="91867"/>
                    <a:pt x="114729" y="91029"/>
                  </a:cubicBezTo>
                  <a:close/>
                  <a:moveTo>
                    <a:pt x="366751" y="80970"/>
                  </a:moveTo>
                  <a:cubicBezTo>
                    <a:pt x="367379" y="80970"/>
                    <a:pt x="367798" y="81180"/>
                    <a:pt x="368008" y="81599"/>
                  </a:cubicBezTo>
                  <a:cubicBezTo>
                    <a:pt x="368427" y="82018"/>
                    <a:pt x="369003" y="82228"/>
                    <a:pt x="369737" y="82228"/>
                  </a:cubicBezTo>
                  <a:cubicBezTo>
                    <a:pt x="370470" y="82228"/>
                    <a:pt x="371151" y="82228"/>
                    <a:pt x="371780" y="82228"/>
                  </a:cubicBezTo>
                  <a:cubicBezTo>
                    <a:pt x="371989" y="82228"/>
                    <a:pt x="372199" y="82123"/>
                    <a:pt x="372408" y="81913"/>
                  </a:cubicBezTo>
                  <a:cubicBezTo>
                    <a:pt x="372618" y="81704"/>
                    <a:pt x="372723" y="81704"/>
                    <a:pt x="372723" y="81913"/>
                  </a:cubicBezTo>
                  <a:lnTo>
                    <a:pt x="379952" y="84742"/>
                  </a:lnTo>
                  <a:lnTo>
                    <a:pt x="380267" y="85685"/>
                  </a:lnTo>
                  <a:cubicBezTo>
                    <a:pt x="380476" y="87152"/>
                    <a:pt x="381524" y="88095"/>
                    <a:pt x="383410" y="88514"/>
                  </a:cubicBezTo>
                  <a:lnTo>
                    <a:pt x="382467" y="92286"/>
                  </a:lnTo>
                  <a:cubicBezTo>
                    <a:pt x="382048" y="93543"/>
                    <a:pt x="380895" y="94696"/>
                    <a:pt x="379009" y="95744"/>
                  </a:cubicBezTo>
                  <a:cubicBezTo>
                    <a:pt x="376704" y="97001"/>
                    <a:pt x="373247" y="98677"/>
                    <a:pt x="368637" y="100773"/>
                  </a:cubicBezTo>
                  <a:cubicBezTo>
                    <a:pt x="366541" y="102030"/>
                    <a:pt x="364550" y="103130"/>
                    <a:pt x="362664" y="104073"/>
                  </a:cubicBezTo>
                  <a:cubicBezTo>
                    <a:pt x="360778" y="105016"/>
                    <a:pt x="359207" y="105802"/>
                    <a:pt x="357950" y="106431"/>
                  </a:cubicBezTo>
                  <a:cubicBezTo>
                    <a:pt x="356692" y="107269"/>
                    <a:pt x="355644" y="108055"/>
                    <a:pt x="354806" y="108788"/>
                  </a:cubicBezTo>
                  <a:cubicBezTo>
                    <a:pt x="353968" y="109522"/>
                    <a:pt x="353130" y="110203"/>
                    <a:pt x="352292" y="110831"/>
                  </a:cubicBezTo>
                  <a:lnTo>
                    <a:pt x="349777" y="110831"/>
                  </a:lnTo>
                  <a:cubicBezTo>
                    <a:pt x="347682" y="109993"/>
                    <a:pt x="346005" y="109574"/>
                    <a:pt x="344748" y="109574"/>
                  </a:cubicBezTo>
                  <a:lnTo>
                    <a:pt x="343176" y="109574"/>
                  </a:lnTo>
                  <a:cubicBezTo>
                    <a:pt x="341290" y="109574"/>
                    <a:pt x="339928" y="109679"/>
                    <a:pt x="339090" y="109888"/>
                  </a:cubicBezTo>
                  <a:cubicBezTo>
                    <a:pt x="339090" y="108421"/>
                    <a:pt x="338409" y="107426"/>
                    <a:pt x="337047" y="106902"/>
                  </a:cubicBezTo>
                  <a:cubicBezTo>
                    <a:pt x="335685" y="106378"/>
                    <a:pt x="334794" y="105907"/>
                    <a:pt x="334375" y="105488"/>
                  </a:cubicBezTo>
                  <a:cubicBezTo>
                    <a:pt x="332280" y="104859"/>
                    <a:pt x="330603" y="104126"/>
                    <a:pt x="329346" y="103288"/>
                  </a:cubicBezTo>
                  <a:cubicBezTo>
                    <a:pt x="329346" y="103078"/>
                    <a:pt x="329189" y="102921"/>
                    <a:pt x="328874" y="102816"/>
                  </a:cubicBezTo>
                  <a:cubicBezTo>
                    <a:pt x="328560" y="102711"/>
                    <a:pt x="328508" y="102554"/>
                    <a:pt x="328717" y="102345"/>
                  </a:cubicBezTo>
                  <a:lnTo>
                    <a:pt x="329032" y="101716"/>
                  </a:lnTo>
                  <a:cubicBezTo>
                    <a:pt x="329032" y="101297"/>
                    <a:pt x="328298" y="100563"/>
                    <a:pt x="326831" y="99516"/>
                  </a:cubicBezTo>
                  <a:cubicBezTo>
                    <a:pt x="327250" y="99516"/>
                    <a:pt x="327670" y="99306"/>
                    <a:pt x="328089" y="98887"/>
                  </a:cubicBezTo>
                  <a:lnTo>
                    <a:pt x="329346" y="98887"/>
                  </a:lnTo>
                  <a:cubicBezTo>
                    <a:pt x="330184" y="98049"/>
                    <a:pt x="331337" y="97315"/>
                    <a:pt x="332804" y="96687"/>
                  </a:cubicBezTo>
                  <a:cubicBezTo>
                    <a:pt x="334270" y="96058"/>
                    <a:pt x="335528" y="95429"/>
                    <a:pt x="336575" y="94801"/>
                  </a:cubicBezTo>
                  <a:lnTo>
                    <a:pt x="344119" y="91029"/>
                  </a:lnTo>
                  <a:cubicBezTo>
                    <a:pt x="345796" y="89981"/>
                    <a:pt x="348310" y="88619"/>
                    <a:pt x="351663" y="86943"/>
                  </a:cubicBezTo>
                  <a:cubicBezTo>
                    <a:pt x="354178" y="85266"/>
                    <a:pt x="356064" y="84114"/>
                    <a:pt x="357321" y="83485"/>
                  </a:cubicBezTo>
                  <a:cubicBezTo>
                    <a:pt x="357530" y="83275"/>
                    <a:pt x="358683" y="82961"/>
                    <a:pt x="360778" y="82542"/>
                  </a:cubicBezTo>
                  <a:lnTo>
                    <a:pt x="362664" y="81285"/>
                  </a:lnTo>
                  <a:lnTo>
                    <a:pt x="363922" y="81285"/>
                  </a:lnTo>
                  <a:cubicBezTo>
                    <a:pt x="364969" y="81285"/>
                    <a:pt x="365912" y="81180"/>
                    <a:pt x="366751" y="80970"/>
                  </a:cubicBezTo>
                  <a:close/>
                  <a:moveTo>
                    <a:pt x="609657" y="75941"/>
                  </a:moveTo>
                  <a:cubicBezTo>
                    <a:pt x="608400" y="77199"/>
                    <a:pt x="607771" y="78141"/>
                    <a:pt x="607771" y="78770"/>
                  </a:cubicBezTo>
                  <a:cubicBezTo>
                    <a:pt x="607771" y="80027"/>
                    <a:pt x="607981" y="82332"/>
                    <a:pt x="608400" y="85685"/>
                  </a:cubicBezTo>
                  <a:cubicBezTo>
                    <a:pt x="608400" y="85895"/>
                    <a:pt x="608557" y="86104"/>
                    <a:pt x="608871" y="86314"/>
                  </a:cubicBezTo>
                  <a:cubicBezTo>
                    <a:pt x="609186" y="86523"/>
                    <a:pt x="609448" y="86523"/>
                    <a:pt x="609657" y="86314"/>
                  </a:cubicBezTo>
                  <a:cubicBezTo>
                    <a:pt x="610705" y="85266"/>
                    <a:pt x="611438" y="84742"/>
                    <a:pt x="611858" y="84742"/>
                  </a:cubicBezTo>
                  <a:cubicBezTo>
                    <a:pt x="613953" y="83275"/>
                    <a:pt x="616258" y="82018"/>
                    <a:pt x="618772" y="80970"/>
                  </a:cubicBezTo>
                  <a:cubicBezTo>
                    <a:pt x="617096" y="79713"/>
                    <a:pt x="615629" y="78718"/>
                    <a:pt x="614372" y="77984"/>
                  </a:cubicBezTo>
                  <a:cubicBezTo>
                    <a:pt x="613115" y="77251"/>
                    <a:pt x="612067" y="76570"/>
                    <a:pt x="611229" y="75941"/>
                  </a:cubicBezTo>
                  <a:cubicBezTo>
                    <a:pt x="610600" y="75522"/>
                    <a:pt x="610076" y="75522"/>
                    <a:pt x="609657" y="75941"/>
                  </a:cubicBezTo>
                  <a:close/>
                  <a:moveTo>
                    <a:pt x="1486110" y="70283"/>
                  </a:moveTo>
                  <a:cubicBezTo>
                    <a:pt x="1485062" y="70074"/>
                    <a:pt x="1484433" y="70493"/>
                    <a:pt x="1484224" y="71541"/>
                  </a:cubicBezTo>
                  <a:cubicBezTo>
                    <a:pt x="1484014" y="71541"/>
                    <a:pt x="1483909" y="71593"/>
                    <a:pt x="1483909" y="71698"/>
                  </a:cubicBezTo>
                  <a:cubicBezTo>
                    <a:pt x="1483909" y="71803"/>
                    <a:pt x="1483909" y="71960"/>
                    <a:pt x="1483909" y="72169"/>
                  </a:cubicBezTo>
                  <a:lnTo>
                    <a:pt x="1483909" y="78456"/>
                  </a:lnTo>
                  <a:lnTo>
                    <a:pt x="1483909" y="80970"/>
                  </a:lnTo>
                  <a:cubicBezTo>
                    <a:pt x="1483909" y="81180"/>
                    <a:pt x="1484014" y="81285"/>
                    <a:pt x="1484224" y="81285"/>
                  </a:cubicBezTo>
                  <a:lnTo>
                    <a:pt x="1498682" y="73112"/>
                  </a:lnTo>
                  <a:lnTo>
                    <a:pt x="1498682" y="72798"/>
                  </a:lnTo>
                  <a:lnTo>
                    <a:pt x="1496797" y="72169"/>
                  </a:lnTo>
                  <a:close/>
                  <a:moveTo>
                    <a:pt x="1156135" y="70283"/>
                  </a:moveTo>
                  <a:cubicBezTo>
                    <a:pt x="1155506" y="71331"/>
                    <a:pt x="1155087" y="72746"/>
                    <a:pt x="1154878" y="74527"/>
                  </a:cubicBezTo>
                  <a:cubicBezTo>
                    <a:pt x="1154668" y="76308"/>
                    <a:pt x="1154564" y="77513"/>
                    <a:pt x="1154564" y="78141"/>
                  </a:cubicBezTo>
                  <a:cubicBezTo>
                    <a:pt x="1154564" y="78770"/>
                    <a:pt x="1154668" y="79189"/>
                    <a:pt x="1154878" y="79399"/>
                  </a:cubicBezTo>
                  <a:lnTo>
                    <a:pt x="1156135" y="79084"/>
                  </a:lnTo>
                  <a:cubicBezTo>
                    <a:pt x="1156345" y="79084"/>
                    <a:pt x="1157183" y="78561"/>
                    <a:pt x="1158650" y="77513"/>
                  </a:cubicBezTo>
                  <a:lnTo>
                    <a:pt x="1162107" y="75313"/>
                  </a:lnTo>
                  <a:cubicBezTo>
                    <a:pt x="1160431" y="73427"/>
                    <a:pt x="1158440" y="71750"/>
                    <a:pt x="1156135" y="70283"/>
                  </a:cubicBezTo>
                  <a:close/>
                  <a:moveTo>
                    <a:pt x="1806750" y="66197"/>
                  </a:moveTo>
                  <a:cubicBezTo>
                    <a:pt x="1809684" y="66197"/>
                    <a:pt x="1811884" y="66302"/>
                    <a:pt x="1813350" y="66511"/>
                  </a:cubicBezTo>
                  <a:lnTo>
                    <a:pt x="1813665" y="66511"/>
                  </a:lnTo>
                  <a:cubicBezTo>
                    <a:pt x="1814503" y="67350"/>
                    <a:pt x="1815498" y="67769"/>
                    <a:pt x="1816651" y="67769"/>
                  </a:cubicBezTo>
                  <a:cubicBezTo>
                    <a:pt x="1817803" y="67769"/>
                    <a:pt x="1818799" y="67978"/>
                    <a:pt x="1819637" y="68397"/>
                  </a:cubicBezTo>
                  <a:cubicBezTo>
                    <a:pt x="1821104" y="69026"/>
                    <a:pt x="1822780" y="70074"/>
                    <a:pt x="1824666" y="71541"/>
                  </a:cubicBezTo>
                  <a:cubicBezTo>
                    <a:pt x="1825504" y="71960"/>
                    <a:pt x="1826290" y="72536"/>
                    <a:pt x="1827024" y="73269"/>
                  </a:cubicBezTo>
                  <a:cubicBezTo>
                    <a:pt x="1827757" y="74003"/>
                    <a:pt x="1828333" y="74579"/>
                    <a:pt x="1828752" y="74998"/>
                  </a:cubicBezTo>
                  <a:cubicBezTo>
                    <a:pt x="1829381" y="75417"/>
                    <a:pt x="1830429" y="76151"/>
                    <a:pt x="1831896" y="77199"/>
                  </a:cubicBezTo>
                  <a:cubicBezTo>
                    <a:pt x="1833362" y="78246"/>
                    <a:pt x="1834515" y="79294"/>
                    <a:pt x="1835353" y="80342"/>
                  </a:cubicBezTo>
                  <a:cubicBezTo>
                    <a:pt x="1837030" y="81599"/>
                    <a:pt x="1838182" y="82752"/>
                    <a:pt x="1838811" y="83799"/>
                  </a:cubicBezTo>
                  <a:lnTo>
                    <a:pt x="1841954" y="86314"/>
                  </a:lnTo>
                  <a:cubicBezTo>
                    <a:pt x="1842164" y="86523"/>
                    <a:pt x="1842426" y="86733"/>
                    <a:pt x="1842740" y="86943"/>
                  </a:cubicBezTo>
                  <a:cubicBezTo>
                    <a:pt x="1843054" y="87152"/>
                    <a:pt x="1843211" y="87362"/>
                    <a:pt x="1843211" y="87571"/>
                  </a:cubicBezTo>
                  <a:cubicBezTo>
                    <a:pt x="1843630" y="88200"/>
                    <a:pt x="1844312" y="88881"/>
                    <a:pt x="1845254" y="89614"/>
                  </a:cubicBezTo>
                  <a:cubicBezTo>
                    <a:pt x="1846197" y="90348"/>
                    <a:pt x="1846983" y="91029"/>
                    <a:pt x="1847612" y="91657"/>
                  </a:cubicBezTo>
                  <a:lnTo>
                    <a:pt x="1847612" y="93229"/>
                  </a:lnTo>
                  <a:lnTo>
                    <a:pt x="1847612" y="93543"/>
                  </a:lnTo>
                  <a:cubicBezTo>
                    <a:pt x="1847821" y="94172"/>
                    <a:pt x="1847664" y="94958"/>
                    <a:pt x="1847140" y="95901"/>
                  </a:cubicBezTo>
                  <a:cubicBezTo>
                    <a:pt x="1846616" y="96844"/>
                    <a:pt x="1846250" y="97630"/>
                    <a:pt x="1846040" y="98258"/>
                  </a:cubicBezTo>
                  <a:cubicBezTo>
                    <a:pt x="1845621" y="99306"/>
                    <a:pt x="1844783" y="99935"/>
                    <a:pt x="1843526" y="100144"/>
                  </a:cubicBezTo>
                  <a:cubicBezTo>
                    <a:pt x="1843316" y="100144"/>
                    <a:pt x="1843054" y="100197"/>
                    <a:pt x="1842740" y="100301"/>
                  </a:cubicBezTo>
                  <a:cubicBezTo>
                    <a:pt x="1842426" y="100406"/>
                    <a:pt x="1842373" y="100563"/>
                    <a:pt x="1842583" y="100773"/>
                  </a:cubicBezTo>
                  <a:cubicBezTo>
                    <a:pt x="1842583" y="101611"/>
                    <a:pt x="1842426" y="102187"/>
                    <a:pt x="1842111" y="102502"/>
                  </a:cubicBezTo>
                  <a:cubicBezTo>
                    <a:pt x="1841797" y="102816"/>
                    <a:pt x="1841116" y="102868"/>
                    <a:pt x="1840068" y="102659"/>
                  </a:cubicBezTo>
                  <a:cubicBezTo>
                    <a:pt x="1838811" y="102240"/>
                    <a:pt x="1837658" y="102240"/>
                    <a:pt x="1836610" y="102659"/>
                  </a:cubicBezTo>
                  <a:cubicBezTo>
                    <a:pt x="1835982" y="102868"/>
                    <a:pt x="1835144" y="102973"/>
                    <a:pt x="1834096" y="102973"/>
                  </a:cubicBezTo>
                  <a:lnTo>
                    <a:pt x="1830324" y="103916"/>
                  </a:lnTo>
                  <a:lnTo>
                    <a:pt x="1829695" y="103916"/>
                  </a:lnTo>
                  <a:cubicBezTo>
                    <a:pt x="1827809" y="103916"/>
                    <a:pt x="1825609" y="104964"/>
                    <a:pt x="1823095" y="107059"/>
                  </a:cubicBezTo>
                  <a:cubicBezTo>
                    <a:pt x="1822466" y="107059"/>
                    <a:pt x="1822152" y="107164"/>
                    <a:pt x="1822152" y="107374"/>
                  </a:cubicBezTo>
                  <a:lnTo>
                    <a:pt x="1813979" y="110831"/>
                  </a:lnTo>
                  <a:cubicBezTo>
                    <a:pt x="1813560" y="111041"/>
                    <a:pt x="1812879" y="111355"/>
                    <a:pt x="1811936" y="111774"/>
                  </a:cubicBezTo>
                  <a:cubicBezTo>
                    <a:pt x="1810993" y="112193"/>
                    <a:pt x="1809998" y="112403"/>
                    <a:pt x="1808950" y="112403"/>
                  </a:cubicBezTo>
                  <a:cubicBezTo>
                    <a:pt x="1808321" y="112612"/>
                    <a:pt x="1807483" y="112927"/>
                    <a:pt x="1806435" y="113346"/>
                  </a:cubicBezTo>
                  <a:cubicBezTo>
                    <a:pt x="1805388" y="113765"/>
                    <a:pt x="1804444" y="113975"/>
                    <a:pt x="1803606" y="113975"/>
                  </a:cubicBezTo>
                  <a:lnTo>
                    <a:pt x="1802035" y="113660"/>
                  </a:lnTo>
                  <a:lnTo>
                    <a:pt x="1800778" y="113032"/>
                  </a:lnTo>
                  <a:cubicBezTo>
                    <a:pt x="1801616" y="111984"/>
                    <a:pt x="1802402" y="110884"/>
                    <a:pt x="1803135" y="109731"/>
                  </a:cubicBezTo>
                  <a:cubicBezTo>
                    <a:pt x="1803868" y="108579"/>
                    <a:pt x="1804759" y="107374"/>
                    <a:pt x="1805807" y="106116"/>
                  </a:cubicBezTo>
                  <a:cubicBezTo>
                    <a:pt x="1807483" y="103602"/>
                    <a:pt x="1810102" y="100459"/>
                    <a:pt x="1813665" y="96687"/>
                  </a:cubicBezTo>
                  <a:cubicBezTo>
                    <a:pt x="1815760" y="95010"/>
                    <a:pt x="1816913" y="94172"/>
                    <a:pt x="1817122" y="94172"/>
                  </a:cubicBezTo>
                  <a:cubicBezTo>
                    <a:pt x="1817332" y="93753"/>
                    <a:pt x="1817594" y="93439"/>
                    <a:pt x="1817908" y="93229"/>
                  </a:cubicBezTo>
                  <a:cubicBezTo>
                    <a:pt x="1818222" y="93020"/>
                    <a:pt x="1818484" y="92705"/>
                    <a:pt x="1818694" y="92286"/>
                  </a:cubicBezTo>
                  <a:cubicBezTo>
                    <a:pt x="1819113" y="91867"/>
                    <a:pt x="1819113" y="91448"/>
                    <a:pt x="1818694" y="91029"/>
                  </a:cubicBezTo>
                  <a:cubicBezTo>
                    <a:pt x="1817646" y="89981"/>
                    <a:pt x="1816441" y="88933"/>
                    <a:pt x="1815079" y="87886"/>
                  </a:cubicBezTo>
                  <a:cubicBezTo>
                    <a:pt x="1813717" y="86838"/>
                    <a:pt x="1812512" y="85790"/>
                    <a:pt x="1811464" y="84742"/>
                  </a:cubicBezTo>
                  <a:lnTo>
                    <a:pt x="1809893" y="84428"/>
                  </a:lnTo>
                  <a:lnTo>
                    <a:pt x="1796063" y="85685"/>
                  </a:lnTo>
                  <a:cubicBezTo>
                    <a:pt x="1792291" y="86104"/>
                    <a:pt x="1789567" y="86314"/>
                    <a:pt x="1787890" y="86314"/>
                  </a:cubicBezTo>
                  <a:cubicBezTo>
                    <a:pt x="1778880" y="87781"/>
                    <a:pt x="1769869" y="89038"/>
                    <a:pt x="1760858" y="90086"/>
                  </a:cubicBezTo>
                  <a:cubicBezTo>
                    <a:pt x="1754781" y="91553"/>
                    <a:pt x="1751324" y="92391"/>
                    <a:pt x="1750486" y="92600"/>
                  </a:cubicBezTo>
                  <a:cubicBezTo>
                    <a:pt x="1749228" y="93020"/>
                    <a:pt x="1744513" y="93963"/>
                    <a:pt x="1736341" y="95429"/>
                  </a:cubicBezTo>
                  <a:lnTo>
                    <a:pt x="1733512" y="96058"/>
                  </a:lnTo>
                  <a:lnTo>
                    <a:pt x="1731312" y="96372"/>
                  </a:lnTo>
                  <a:lnTo>
                    <a:pt x="1725025" y="98258"/>
                  </a:lnTo>
                  <a:cubicBezTo>
                    <a:pt x="1722092" y="98887"/>
                    <a:pt x="1719577" y="99725"/>
                    <a:pt x="1717481" y="100773"/>
                  </a:cubicBezTo>
                  <a:cubicBezTo>
                    <a:pt x="1716643" y="101402"/>
                    <a:pt x="1715805" y="101506"/>
                    <a:pt x="1714967" y="101087"/>
                  </a:cubicBezTo>
                  <a:cubicBezTo>
                    <a:pt x="1714129" y="100668"/>
                    <a:pt x="1713605" y="100459"/>
                    <a:pt x="1713395" y="100459"/>
                  </a:cubicBezTo>
                  <a:cubicBezTo>
                    <a:pt x="1712557" y="100039"/>
                    <a:pt x="1711509" y="99673"/>
                    <a:pt x="1710252" y="99358"/>
                  </a:cubicBezTo>
                  <a:cubicBezTo>
                    <a:pt x="1708995" y="99044"/>
                    <a:pt x="1707947" y="98677"/>
                    <a:pt x="1707109" y="98258"/>
                  </a:cubicBezTo>
                  <a:cubicBezTo>
                    <a:pt x="1706061" y="97839"/>
                    <a:pt x="1703651" y="97420"/>
                    <a:pt x="1699879" y="97001"/>
                  </a:cubicBezTo>
                  <a:cubicBezTo>
                    <a:pt x="1699670" y="97001"/>
                    <a:pt x="1699355" y="97158"/>
                    <a:pt x="1698936" y="97472"/>
                  </a:cubicBezTo>
                  <a:cubicBezTo>
                    <a:pt x="1698517" y="97787"/>
                    <a:pt x="1698308" y="98049"/>
                    <a:pt x="1698308" y="98258"/>
                  </a:cubicBezTo>
                  <a:cubicBezTo>
                    <a:pt x="1698517" y="99097"/>
                    <a:pt x="1698255" y="99882"/>
                    <a:pt x="1697522" y="100616"/>
                  </a:cubicBezTo>
                  <a:cubicBezTo>
                    <a:pt x="1696788" y="101349"/>
                    <a:pt x="1696317" y="102030"/>
                    <a:pt x="1696107" y="102659"/>
                  </a:cubicBezTo>
                  <a:cubicBezTo>
                    <a:pt x="1695898" y="102868"/>
                    <a:pt x="1695636" y="103183"/>
                    <a:pt x="1695321" y="103602"/>
                  </a:cubicBezTo>
                  <a:cubicBezTo>
                    <a:pt x="1695007" y="104021"/>
                    <a:pt x="1695060" y="104545"/>
                    <a:pt x="1695479" y="105173"/>
                  </a:cubicBezTo>
                  <a:lnTo>
                    <a:pt x="1695164" y="105802"/>
                  </a:lnTo>
                  <a:cubicBezTo>
                    <a:pt x="1693069" y="110831"/>
                    <a:pt x="1691288" y="114498"/>
                    <a:pt x="1689821" y="116803"/>
                  </a:cubicBezTo>
                  <a:cubicBezTo>
                    <a:pt x="1688983" y="119947"/>
                    <a:pt x="1688354" y="121833"/>
                    <a:pt x="1687935" y="122461"/>
                  </a:cubicBezTo>
                  <a:cubicBezTo>
                    <a:pt x="1686887" y="123509"/>
                    <a:pt x="1686363" y="124766"/>
                    <a:pt x="1686363" y="126233"/>
                  </a:cubicBezTo>
                  <a:lnTo>
                    <a:pt x="1686363" y="128748"/>
                  </a:lnTo>
                  <a:lnTo>
                    <a:pt x="1686363" y="129691"/>
                  </a:lnTo>
                  <a:cubicBezTo>
                    <a:pt x="1686154" y="130529"/>
                    <a:pt x="1686049" y="131786"/>
                    <a:pt x="1686049" y="133463"/>
                  </a:cubicBezTo>
                  <a:lnTo>
                    <a:pt x="1686049" y="135034"/>
                  </a:lnTo>
                  <a:lnTo>
                    <a:pt x="1686363" y="137549"/>
                  </a:lnTo>
                  <a:cubicBezTo>
                    <a:pt x="1687201" y="138387"/>
                    <a:pt x="1687411" y="139121"/>
                    <a:pt x="1686992" y="139749"/>
                  </a:cubicBezTo>
                  <a:cubicBezTo>
                    <a:pt x="1686782" y="139959"/>
                    <a:pt x="1686416" y="140011"/>
                    <a:pt x="1685892" y="139906"/>
                  </a:cubicBezTo>
                  <a:cubicBezTo>
                    <a:pt x="1685368" y="139802"/>
                    <a:pt x="1684896" y="139749"/>
                    <a:pt x="1684477" y="139749"/>
                  </a:cubicBezTo>
                  <a:cubicBezTo>
                    <a:pt x="1683849" y="139330"/>
                    <a:pt x="1683115" y="139330"/>
                    <a:pt x="1682277" y="139749"/>
                  </a:cubicBezTo>
                  <a:cubicBezTo>
                    <a:pt x="1681229" y="139749"/>
                    <a:pt x="1680077" y="140378"/>
                    <a:pt x="1678819" y="141635"/>
                  </a:cubicBezTo>
                  <a:cubicBezTo>
                    <a:pt x="1677772" y="141635"/>
                    <a:pt x="1676829" y="141426"/>
                    <a:pt x="1675990" y="141007"/>
                  </a:cubicBezTo>
                  <a:cubicBezTo>
                    <a:pt x="1675571" y="141007"/>
                    <a:pt x="1675257" y="140902"/>
                    <a:pt x="1675048" y="140692"/>
                  </a:cubicBezTo>
                  <a:cubicBezTo>
                    <a:pt x="1674419" y="140064"/>
                    <a:pt x="1674104" y="139749"/>
                    <a:pt x="1674104" y="139749"/>
                  </a:cubicBezTo>
                  <a:cubicBezTo>
                    <a:pt x="1673685" y="137235"/>
                    <a:pt x="1672742" y="135349"/>
                    <a:pt x="1671276" y="134091"/>
                  </a:cubicBezTo>
                  <a:cubicBezTo>
                    <a:pt x="1670856" y="133672"/>
                    <a:pt x="1670647" y="133044"/>
                    <a:pt x="1670647" y="132205"/>
                  </a:cubicBezTo>
                  <a:cubicBezTo>
                    <a:pt x="1670647" y="130110"/>
                    <a:pt x="1670123" y="128434"/>
                    <a:pt x="1669075" y="127176"/>
                  </a:cubicBezTo>
                  <a:cubicBezTo>
                    <a:pt x="1668866" y="126967"/>
                    <a:pt x="1668866" y="126600"/>
                    <a:pt x="1669075" y="126076"/>
                  </a:cubicBezTo>
                  <a:cubicBezTo>
                    <a:pt x="1669285" y="125552"/>
                    <a:pt x="1669390" y="124976"/>
                    <a:pt x="1669390" y="124347"/>
                  </a:cubicBezTo>
                  <a:lnTo>
                    <a:pt x="1670333" y="122147"/>
                  </a:lnTo>
                  <a:cubicBezTo>
                    <a:pt x="1671380" y="121937"/>
                    <a:pt x="1672166" y="121256"/>
                    <a:pt x="1672690" y="120104"/>
                  </a:cubicBezTo>
                  <a:cubicBezTo>
                    <a:pt x="1673214" y="118951"/>
                    <a:pt x="1673685" y="118061"/>
                    <a:pt x="1674104" y="117432"/>
                  </a:cubicBezTo>
                  <a:cubicBezTo>
                    <a:pt x="1674943" y="116175"/>
                    <a:pt x="1675886" y="114708"/>
                    <a:pt x="1676934" y="113032"/>
                  </a:cubicBezTo>
                  <a:cubicBezTo>
                    <a:pt x="1677981" y="111355"/>
                    <a:pt x="1679238" y="109574"/>
                    <a:pt x="1680705" y="107688"/>
                  </a:cubicBezTo>
                  <a:cubicBezTo>
                    <a:pt x="1681753" y="106640"/>
                    <a:pt x="1682591" y="105645"/>
                    <a:pt x="1683220" y="104702"/>
                  </a:cubicBezTo>
                  <a:cubicBezTo>
                    <a:pt x="1683849" y="103759"/>
                    <a:pt x="1684372" y="102973"/>
                    <a:pt x="1684792" y="102345"/>
                  </a:cubicBezTo>
                  <a:cubicBezTo>
                    <a:pt x="1685211" y="101925"/>
                    <a:pt x="1685577" y="101454"/>
                    <a:pt x="1685892" y="100930"/>
                  </a:cubicBezTo>
                  <a:cubicBezTo>
                    <a:pt x="1686206" y="100406"/>
                    <a:pt x="1686678" y="99935"/>
                    <a:pt x="1687306" y="99516"/>
                  </a:cubicBezTo>
                  <a:cubicBezTo>
                    <a:pt x="1688354" y="98468"/>
                    <a:pt x="1689611" y="97053"/>
                    <a:pt x="1691078" y="95272"/>
                  </a:cubicBezTo>
                  <a:cubicBezTo>
                    <a:pt x="1692545" y="93491"/>
                    <a:pt x="1694012" y="92077"/>
                    <a:pt x="1695479" y="91029"/>
                  </a:cubicBezTo>
                  <a:lnTo>
                    <a:pt x="1697679" y="88514"/>
                  </a:lnTo>
                  <a:cubicBezTo>
                    <a:pt x="1698727" y="87676"/>
                    <a:pt x="1700194" y="87047"/>
                    <a:pt x="1702080" y="86628"/>
                  </a:cubicBezTo>
                  <a:cubicBezTo>
                    <a:pt x="1702080" y="87676"/>
                    <a:pt x="1702184" y="88409"/>
                    <a:pt x="1702394" y="88829"/>
                  </a:cubicBezTo>
                  <a:cubicBezTo>
                    <a:pt x="1702394" y="89667"/>
                    <a:pt x="1702813" y="89981"/>
                    <a:pt x="1703651" y="89772"/>
                  </a:cubicBezTo>
                  <a:cubicBezTo>
                    <a:pt x="1703861" y="89772"/>
                    <a:pt x="1704123" y="89719"/>
                    <a:pt x="1704437" y="89614"/>
                  </a:cubicBezTo>
                  <a:cubicBezTo>
                    <a:pt x="1704751" y="89510"/>
                    <a:pt x="1705118" y="89248"/>
                    <a:pt x="1705537" y="88829"/>
                  </a:cubicBezTo>
                  <a:cubicBezTo>
                    <a:pt x="1706375" y="88409"/>
                    <a:pt x="1707632" y="87833"/>
                    <a:pt x="1709309" y="87100"/>
                  </a:cubicBezTo>
                  <a:cubicBezTo>
                    <a:pt x="1710986" y="86366"/>
                    <a:pt x="1712452" y="85895"/>
                    <a:pt x="1713709" y="85685"/>
                  </a:cubicBezTo>
                  <a:cubicBezTo>
                    <a:pt x="1717481" y="84218"/>
                    <a:pt x="1721672" y="82961"/>
                    <a:pt x="1726282" y="81913"/>
                  </a:cubicBezTo>
                  <a:cubicBezTo>
                    <a:pt x="1730474" y="80656"/>
                    <a:pt x="1733512" y="79713"/>
                    <a:pt x="1735398" y="79084"/>
                  </a:cubicBezTo>
                  <a:lnTo>
                    <a:pt x="1748914" y="75941"/>
                  </a:lnTo>
                  <a:cubicBezTo>
                    <a:pt x="1751848" y="75103"/>
                    <a:pt x="1755829" y="74265"/>
                    <a:pt x="1760858" y="73427"/>
                  </a:cubicBezTo>
                  <a:lnTo>
                    <a:pt x="1769031" y="71541"/>
                  </a:lnTo>
                  <a:cubicBezTo>
                    <a:pt x="1773012" y="70702"/>
                    <a:pt x="1775736" y="70179"/>
                    <a:pt x="1777203" y="69969"/>
                  </a:cubicBezTo>
                  <a:lnTo>
                    <a:pt x="1785061" y="68397"/>
                  </a:lnTo>
                  <a:lnTo>
                    <a:pt x="1799520" y="66826"/>
                  </a:lnTo>
                  <a:cubicBezTo>
                    <a:pt x="1802454" y="66407"/>
                    <a:pt x="1804864" y="66197"/>
                    <a:pt x="1806750" y="66197"/>
                  </a:cubicBezTo>
                  <a:close/>
                  <a:moveTo>
                    <a:pt x="968550" y="66197"/>
                  </a:moveTo>
                  <a:cubicBezTo>
                    <a:pt x="971483" y="66197"/>
                    <a:pt x="973684" y="66302"/>
                    <a:pt x="975150" y="66511"/>
                  </a:cubicBezTo>
                  <a:lnTo>
                    <a:pt x="975465" y="66511"/>
                  </a:lnTo>
                  <a:cubicBezTo>
                    <a:pt x="976303" y="67350"/>
                    <a:pt x="977298" y="67769"/>
                    <a:pt x="978451" y="67769"/>
                  </a:cubicBezTo>
                  <a:cubicBezTo>
                    <a:pt x="979603" y="67769"/>
                    <a:pt x="980599" y="67978"/>
                    <a:pt x="981437" y="68397"/>
                  </a:cubicBezTo>
                  <a:cubicBezTo>
                    <a:pt x="982904" y="69026"/>
                    <a:pt x="984580" y="70074"/>
                    <a:pt x="986466" y="71541"/>
                  </a:cubicBezTo>
                  <a:cubicBezTo>
                    <a:pt x="987304" y="71960"/>
                    <a:pt x="988090" y="72536"/>
                    <a:pt x="988824" y="73269"/>
                  </a:cubicBezTo>
                  <a:cubicBezTo>
                    <a:pt x="989557" y="74003"/>
                    <a:pt x="990133" y="74579"/>
                    <a:pt x="990552" y="74998"/>
                  </a:cubicBezTo>
                  <a:cubicBezTo>
                    <a:pt x="991181" y="75417"/>
                    <a:pt x="992229" y="76151"/>
                    <a:pt x="993696" y="77199"/>
                  </a:cubicBezTo>
                  <a:cubicBezTo>
                    <a:pt x="995162" y="78246"/>
                    <a:pt x="996315" y="79294"/>
                    <a:pt x="997153" y="80342"/>
                  </a:cubicBezTo>
                  <a:cubicBezTo>
                    <a:pt x="998830" y="81599"/>
                    <a:pt x="999982" y="82752"/>
                    <a:pt x="1000611" y="83799"/>
                  </a:cubicBezTo>
                  <a:lnTo>
                    <a:pt x="1003754" y="86314"/>
                  </a:lnTo>
                  <a:cubicBezTo>
                    <a:pt x="1003964" y="86523"/>
                    <a:pt x="1004226" y="86733"/>
                    <a:pt x="1004540" y="86943"/>
                  </a:cubicBezTo>
                  <a:cubicBezTo>
                    <a:pt x="1004854" y="87152"/>
                    <a:pt x="1005011" y="87362"/>
                    <a:pt x="1005011" y="87571"/>
                  </a:cubicBezTo>
                  <a:cubicBezTo>
                    <a:pt x="1005430" y="88200"/>
                    <a:pt x="1006111" y="88881"/>
                    <a:pt x="1007054" y="89614"/>
                  </a:cubicBezTo>
                  <a:cubicBezTo>
                    <a:pt x="1007998" y="90348"/>
                    <a:pt x="1008783" y="91029"/>
                    <a:pt x="1009412" y="91657"/>
                  </a:cubicBezTo>
                  <a:lnTo>
                    <a:pt x="1009412" y="93229"/>
                  </a:lnTo>
                  <a:lnTo>
                    <a:pt x="1009412" y="93543"/>
                  </a:lnTo>
                  <a:cubicBezTo>
                    <a:pt x="1009621" y="94172"/>
                    <a:pt x="1009464" y="94958"/>
                    <a:pt x="1008940" y="95901"/>
                  </a:cubicBezTo>
                  <a:cubicBezTo>
                    <a:pt x="1008416" y="96844"/>
                    <a:pt x="1008050" y="97630"/>
                    <a:pt x="1007840" y="98258"/>
                  </a:cubicBezTo>
                  <a:cubicBezTo>
                    <a:pt x="1007421" y="99306"/>
                    <a:pt x="1006583" y="99935"/>
                    <a:pt x="1005326" y="100144"/>
                  </a:cubicBezTo>
                  <a:cubicBezTo>
                    <a:pt x="1005116" y="100144"/>
                    <a:pt x="1004854" y="100197"/>
                    <a:pt x="1004540" y="100301"/>
                  </a:cubicBezTo>
                  <a:cubicBezTo>
                    <a:pt x="1004226" y="100406"/>
                    <a:pt x="1004173" y="100563"/>
                    <a:pt x="1004383" y="100773"/>
                  </a:cubicBezTo>
                  <a:cubicBezTo>
                    <a:pt x="1004383" y="101611"/>
                    <a:pt x="1004226" y="102187"/>
                    <a:pt x="1003911" y="102502"/>
                  </a:cubicBezTo>
                  <a:cubicBezTo>
                    <a:pt x="1003597" y="102816"/>
                    <a:pt x="1002916" y="102868"/>
                    <a:pt x="1001868" y="102659"/>
                  </a:cubicBezTo>
                  <a:cubicBezTo>
                    <a:pt x="1000611" y="102240"/>
                    <a:pt x="999458" y="102240"/>
                    <a:pt x="998410" y="102659"/>
                  </a:cubicBezTo>
                  <a:cubicBezTo>
                    <a:pt x="997782" y="102868"/>
                    <a:pt x="996944" y="102973"/>
                    <a:pt x="995896" y="102973"/>
                  </a:cubicBezTo>
                  <a:lnTo>
                    <a:pt x="992124" y="103916"/>
                  </a:lnTo>
                  <a:lnTo>
                    <a:pt x="991495" y="103916"/>
                  </a:lnTo>
                  <a:cubicBezTo>
                    <a:pt x="989609" y="103916"/>
                    <a:pt x="987409" y="104964"/>
                    <a:pt x="984894" y="107059"/>
                  </a:cubicBezTo>
                  <a:cubicBezTo>
                    <a:pt x="984266" y="107059"/>
                    <a:pt x="983952" y="107164"/>
                    <a:pt x="983952" y="107374"/>
                  </a:cubicBezTo>
                  <a:lnTo>
                    <a:pt x="975779" y="110831"/>
                  </a:lnTo>
                  <a:cubicBezTo>
                    <a:pt x="975360" y="111041"/>
                    <a:pt x="974679" y="111355"/>
                    <a:pt x="973736" y="111774"/>
                  </a:cubicBezTo>
                  <a:cubicBezTo>
                    <a:pt x="972793" y="112193"/>
                    <a:pt x="971798" y="112403"/>
                    <a:pt x="970750" y="112403"/>
                  </a:cubicBezTo>
                  <a:cubicBezTo>
                    <a:pt x="970121" y="112612"/>
                    <a:pt x="969283" y="112927"/>
                    <a:pt x="968235" y="113346"/>
                  </a:cubicBezTo>
                  <a:cubicBezTo>
                    <a:pt x="967188" y="113765"/>
                    <a:pt x="966244" y="113975"/>
                    <a:pt x="965406" y="113975"/>
                  </a:cubicBezTo>
                  <a:lnTo>
                    <a:pt x="963835" y="113660"/>
                  </a:lnTo>
                  <a:lnTo>
                    <a:pt x="962578" y="113032"/>
                  </a:lnTo>
                  <a:cubicBezTo>
                    <a:pt x="963416" y="111984"/>
                    <a:pt x="964202" y="110884"/>
                    <a:pt x="964935" y="109731"/>
                  </a:cubicBezTo>
                  <a:cubicBezTo>
                    <a:pt x="965668" y="108579"/>
                    <a:pt x="966559" y="107374"/>
                    <a:pt x="967607" y="106116"/>
                  </a:cubicBezTo>
                  <a:cubicBezTo>
                    <a:pt x="969283" y="103602"/>
                    <a:pt x="971902" y="100459"/>
                    <a:pt x="975465" y="96687"/>
                  </a:cubicBezTo>
                  <a:cubicBezTo>
                    <a:pt x="977560" y="95010"/>
                    <a:pt x="978713" y="94172"/>
                    <a:pt x="978922" y="94172"/>
                  </a:cubicBezTo>
                  <a:cubicBezTo>
                    <a:pt x="979132" y="93753"/>
                    <a:pt x="979394" y="93439"/>
                    <a:pt x="979708" y="93229"/>
                  </a:cubicBezTo>
                  <a:cubicBezTo>
                    <a:pt x="980022" y="93020"/>
                    <a:pt x="980284" y="92705"/>
                    <a:pt x="980494" y="92286"/>
                  </a:cubicBezTo>
                  <a:cubicBezTo>
                    <a:pt x="980913" y="91867"/>
                    <a:pt x="980913" y="91448"/>
                    <a:pt x="980494" y="91029"/>
                  </a:cubicBezTo>
                  <a:cubicBezTo>
                    <a:pt x="979446" y="89981"/>
                    <a:pt x="978241" y="88933"/>
                    <a:pt x="976879" y="87886"/>
                  </a:cubicBezTo>
                  <a:cubicBezTo>
                    <a:pt x="975517" y="86838"/>
                    <a:pt x="974312" y="85790"/>
                    <a:pt x="973264" y="84742"/>
                  </a:cubicBezTo>
                  <a:lnTo>
                    <a:pt x="971693" y="84428"/>
                  </a:lnTo>
                  <a:lnTo>
                    <a:pt x="957863" y="85685"/>
                  </a:lnTo>
                  <a:cubicBezTo>
                    <a:pt x="954091" y="86104"/>
                    <a:pt x="951367" y="86314"/>
                    <a:pt x="949690" y="86314"/>
                  </a:cubicBezTo>
                  <a:cubicBezTo>
                    <a:pt x="940680" y="87781"/>
                    <a:pt x="931669" y="89038"/>
                    <a:pt x="922658" y="90086"/>
                  </a:cubicBezTo>
                  <a:cubicBezTo>
                    <a:pt x="916581" y="91553"/>
                    <a:pt x="913124" y="92391"/>
                    <a:pt x="912285" y="92600"/>
                  </a:cubicBezTo>
                  <a:cubicBezTo>
                    <a:pt x="911028" y="93020"/>
                    <a:pt x="906313" y="93963"/>
                    <a:pt x="898141" y="95429"/>
                  </a:cubicBezTo>
                  <a:lnTo>
                    <a:pt x="895312" y="96058"/>
                  </a:lnTo>
                  <a:lnTo>
                    <a:pt x="893112" y="96372"/>
                  </a:lnTo>
                  <a:lnTo>
                    <a:pt x="886825" y="98258"/>
                  </a:lnTo>
                  <a:cubicBezTo>
                    <a:pt x="883891" y="98887"/>
                    <a:pt x="881377" y="99725"/>
                    <a:pt x="879281" y="100773"/>
                  </a:cubicBezTo>
                  <a:cubicBezTo>
                    <a:pt x="878443" y="101402"/>
                    <a:pt x="877605" y="101506"/>
                    <a:pt x="876767" y="101087"/>
                  </a:cubicBezTo>
                  <a:cubicBezTo>
                    <a:pt x="875929" y="100668"/>
                    <a:pt x="875405" y="100459"/>
                    <a:pt x="875195" y="100459"/>
                  </a:cubicBezTo>
                  <a:cubicBezTo>
                    <a:pt x="874357" y="100039"/>
                    <a:pt x="873309" y="99673"/>
                    <a:pt x="872052" y="99358"/>
                  </a:cubicBezTo>
                  <a:cubicBezTo>
                    <a:pt x="870795" y="99044"/>
                    <a:pt x="869747" y="98677"/>
                    <a:pt x="868909" y="98258"/>
                  </a:cubicBezTo>
                  <a:cubicBezTo>
                    <a:pt x="867861" y="97839"/>
                    <a:pt x="865451" y="97420"/>
                    <a:pt x="861679" y="97001"/>
                  </a:cubicBezTo>
                  <a:cubicBezTo>
                    <a:pt x="861470" y="97001"/>
                    <a:pt x="861155" y="97158"/>
                    <a:pt x="860736" y="97472"/>
                  </a:cubicBezTo>
                  <a:cubicBezTo>
                    <a:pt x="860317" y="97787"/>
                    <a:pt x="860108" y="98049"/>
                    <a:pt x="860108" y="98258"/>
                  </a:cubicBezTo>
                  <a:cubicBezTo>
                    <a:pt x="860317" y="99097"/>
                    <a:pt x="860055" y="99882"/>
                    <a:pt x="859322" y="100616"/>
                  </a:cubicBezTo>
                  <a:cubicBezTo>
                    <a:pt x="858588" y="101349"/>
                    <a:pt x="858117" y="102030"/>
                    <a:pt x="857907" y="102659"/>
                  </a:cubicBezTo>
                  <a:cubicBezTo>
                    <a:pt x="857698" y="102868"/>
                    <a:pt x="857436" y="103183"/>
                    <a:pt x="857121" y="103602"/>
                  </a:cubicBezTo>
                  <a:cubicBezTo>
                    <a:pt x="856807" y="104021"/>
                    <a:pt x="856860" y="104545"/>
                    <a:pt x="857279" y="105173"/>
                  </a:cubicBezTo>
                  <a:lnTo>
                    <a:pt x="856964" y="105802"/>
                  </a:lnTo>
                  <a:cubicBezTo>
                    <a:pt x="854869" y="110831"/>
                    <a:pt x="853088" y="114498"/>
                    <a:pt x="851621" y="116803"/>
                  </a:cubicBezTo>
                  <a:cubicBezTo>
                    <a:pt x="850782" y="119947"/>
                    <a:pt x="850154" y="121833"/>
                    <a:pt x="849735" y="122461"/>
                  </a:cubicBezTo>
                  <a:cubicBezTo>
                    <a:pt x="848687" y="123509"/>
                    <a:pt x="848163" y="124766"/>
                    <a:pt x="848163" y="126233"/>
                  </a:cubicBezTo>
                  <a:lnTo>
                    <a:pt x="848163" y="128748"/>
                  </a:lnTo>
                  <a:lnTo>
                    <a:pt x="848163" y="129691"/>
                  </a:lnTo>
                  <a:cubicBezTo>
                    <a:pt x="847954" y="130529"/>
                    <a:pt x="847849" y="131786"/>
                    <a:pt x="847849" y="133463"/>
                  </a:cubicBezTo>
                  <a:lnTo>
                    <a:pt x="847849" y="135034"/>
                  </a:lnTo>
                  <a:lnTo>
                    <a:pt x="848163" y="137549"/>
                  </a:lnTo>
                  <a:cubicBezTo>
                    <a:pt x="849001" y="138387"/>
                    <a:pt x="849211" y="139121"/>
                    <a:pt x="848792" y="139749"/>
                  </a:cubicBezTo>
                  <a:cubicBezTo>
                    <a:pt x="848582" y="139959"/>
                    <a:pt x="848216" y="140011"/>
                    <a:pt x="847692" y="139906"/>
                  </a:cubicBezTo>
                  <a:cubicBezTo>
                    <a:pt x="847168" y="139802"/>
                    <a:pt x="846696" y="139749"/>
                    <a:pt x="846277" y="139749"/>
                  </a:cubicBezTo>
                  <a:cubicBezTo>
                    <a:pt x="845648" y="139330"/>
                    <a:pt x="844915" y="139330"/>
                    <a:pt x="844077" y="139749"/>
                  </a:cubicBezTo>
                  <a:cubicBezTo>
                    <a:pt x="843029" y="139749"/>
                    <a:pt x="841877" y="140378"/>
                    <a:pt x="840619" y="141635"/>
                  </a:cubicBezTo>
                  <a:cubicBezTo>
                    <a:pt x="839572" y="141635"/>
                    <a:pt x="838629" y="141426"/>
                    <a:pt x="837790" y="141007"/>
                  </a:cubicBezTo>
                  <a:cubicBezTo>
                    <a:pt x="837371" y="141007"/>
                    <a:pt x="837057" y="140902"/>
                    <a:pt x="836847" y="140692"/>
                  </a:cubicBezTo>
                  <a:cubicBezTo>
                    <a:pt x="836219" y="140064"/>
                    <a:pt x="835904" y="139749"/>
                    <a:pt x="835904" y="139749"/>
                  </a:cubicBezTo>
                  <a:cubicBezTo>
                    <a:pt x="835485" y="137235"/>
                    <a:pt x="834542" y="135349"/>
                    <a:pt x="833076" y="134091"/>
                  </a:cubicBezTo>
                  <a:cubicBezTo>
                    <a:pt x="832656" y="133672"/>
                    <a:pt x="832447" y="133044"/>
                    <a:pt x="832447" y="132205"/>
                  </a:cubicBezTo>
                  <a:cubicBezTo>
                    <a:pt x="832447" y="130110"/>
                    <a:pt x="831923" y="128434"/>
                    <a:pt x="830875" y="127176"/>
                  </a:cubicBezTo>
                  <a:cubicBezTo>
                    <a:pt x="830666" y="126967"/>
                    <a:pt x="830666" y="126600"/>
                    <a:pt x="830875" y="126076"/>
                  </a:cubicBezTo>
                  <a:cubicBezTo>
                    <a:pt x="831085" y="125552"/>
                    <a:pt x="831190" y="124976"/>
                    <a:pt x="831190" y="124347"/>
                  </a:cubicBezTo>
                  <a:lnTo>
                    <a:pt x="832133" y="122147"/>
                  </a:lnTo>
                  <a:cubicBezTo>
                    <a:pt x="833180" y="121937"/>
                    <a:pt x="833966" y="121256"/>
                    <a:pt x="834490" y="120104"/>
                  </a:cubicBezTo>
                  <a:cubicBezTo>
                    <a:pt x="835014" y="118951"/>
                    <a:pt x="835485" y="118061"/>
                    <a:pt x="835904" y="117432"/>
                  </a:cubicBezTo>
                  <a:cubicBezTo>
                    <a:pt x="836743" y="116175"/>
                    <a:pt x="837686" y="114708"/>
                    <a:pt x="838733" y="113032"/>
                  </a:cubicBezTo>
                  <a:cubicBezTo>
                    <a:pt x="839781" y="111355"/>
                    <a:pt x="841039" y="109574"/>
                    <a:pt x="842505" y="107688"/>
                  </a:cubicBezTo>
                  <a:cubicBezTo>
                    <a:pt x="843553" y="106640"/>
                    <a:pt x="844391" y="105645"/>
                    <a:pt x="845020" y="104702"/>
                  </a:cubicBezTo>
                  <a:cubicBezTo>
                    <a:pt x="845648" y="103759"/>
                    <a:pt x="846172" y="102973"/>
                    <a:pt x="846592" y="102345"/>
                  </a:cubicBezTo>
                  <a:cubicBezTo>
                    <a:pt x="847011" y="101925"/>
                    <a:pt x="847377" y="101454"/>
                    <a:pt x="847692" y="100930"/>
                  </a:cubicBezTo>
                  <a:cubicBezTo>
                    <a:pt x="848006" y="100406"/>
                    <a:pt x="848477" y="99935"/>
                    <a:pt x="849106" y="99516"/>
                  </a:cubicBezTo>
                  <a:cubicBezTo>
                    <a:pt x="850154" y="98468"/>
                    <a:pt x="851411" y="97053"/>
                    <a:pt x="852878" y="95272"/>
                  </a:cubicBezTo>
                  <a:cubicBezTo>
                    <a:pt x="854345" y="93491"/>
                    <a:pt x="855812" y="92077"/>
                    <a:pt x="857279" y="91029"/>
                  </a:cubicBezTo>
                  <a:lnTo>
                    <a:pt x="859479" y="88514"/>
                  </a:lnTo>
                  <a:cubicBezTo>
                    <a:pt x="860527" y="87676"/>
                    <a:pt x="861993" y="87047"/>
                    <a:pt x="863879" y="86628"/>
                  </a:cubicBezTo>
                  <a:cubicBezTo>
                    <a:pt x="863879" y="87676"/>
                    <a:pt x="863984" y="88409"/>
                    <a:pt x="864194" y="88829"/>
                  </a:cubicBezTo>
                  <a:cubicBezTo>
                    <a:pt x="864194" y="89667"/>
                    <a:pt x="864613" y="89981"/>
                    <a:pt x="865451" y="89772"/>
                  </a:cubicBezTo>
                  <a:cubicBezTo>
                    <a:pt x="865661" y="89772"/>
                    <a:pt x="865922" y="89719"/>
                    <a:pt x="866237" y="89614"/>
                  </a:cubicBezTo>
                  <a:cubicBezTo>
                    <a:pt x="866551" y="89510"/>
                    <a:pt x="866918" y="89248"/>
                    <a:pt x="867337" y="88829"/>
                  </a:cubicBezTo>
                  <a:cubicBezTo>
                    <a:pt x="868175" y="88409"/>
                    <a:pt x="869432" y="87833"/>
                    <a:pt x="871109" y="87100"/>
                  </a:cubicBezTo>
                  <a:cubicBezTo>
                    <a:pt x="872785" y="86366"/>
                    <a:pt x="874252" y="85895"/>
                    <a:pt x="875509" y="85685"/>
                  </a:cubicBezTo>
                  <a:cubicBezTo>
                    <a:pt x="879281" y="84218"/>
                    <a:pt x="883472" y="82961"/>
                    <a:pt x="888082" y="81913"/>
                  </a:cubicBezTo>
                  <a:cubicBezTo>
                    <a:pt x="892274" y="80656"/>
                    <a:pt x="895312" y="79713"/>
                    <a:pt x="897198" y="79084"/>
                  </a:cubicBezTo>
                  <a:lnTo>
                    <a:pt x="910714" y="75941"/>
                  </a:lnTo>
                  <a:cubicBezTo>
                    <a:pt x="913648" y="75103"/>
                    <a:pt x="917629" y="74265"/>
                    <a:pt x="922658" y="73427"/>
                  </a:cubicBezTo>
                  <a:lnTo>
                    <a:pt x="930831" y="71541"/>
                  </a:lnTo>
                  <a:cubicBezTo>
                    <a:pt x="934812" y="70702"/>
                    <a:pt x="937536" y="70179"/>
                    <a:pt x="939003" y="69969"/>
                  </a:cubicBezTo>
                  <a:lnTo>
                    <a:pt x="946861" y="68397"/>
                  </a:lnTo>
                  <a:lnTo>
                    <a:pt x="961320" y="66826"/>
                  </a:lnTo>
                  <a:cubicBezTo>
                    <a:pt x="964254" y="66407"/>
                    <a:pt x="966664" y="66197"/>
                    <a:pt x="968550" y="66197"/>
                  </a:cubicBezTo>
                  <a:close/>
                  <a:moveTo>
                    <a:pt x="34890" y="61797"/>
                  </a:moveTo>
                  <a:lnTo>
                    <a:pt x="39605" y="62740"/>
                  </a:lnTo>
                  <a:lnTo>
                    <a:pt x="40862" y="63054"/>
                  </a:lnTo>
                  <a:cubicBezTo>
                    <a:pt x="41910" y="62425"/>
                    <a:pt x="42905" y="62320"/>
                    <a:pt x="43848" y="62740"/>
                  </a:cubicBezTo>
                  <a:cubicBezTo>
                    <a:pt x="44791" y="63159"/>
                    <a:pt x="45368" y="63368"/>
                    <a:pt x="45577" y="63368"/>
                  </a:cubicBezTo>
                  <a:lnTo>
                    <a:pt x="55321" y="69655"/>
                  </a:lnTo>
                  <a:cubicBezTo>
                    <a:pt x="55531" y="70074"/>
                    <a:pt x="55793" y="70336"/>
                    <a:pt x="56107" y="70441"/>
                  </a:cubicBezTo>
                  <a:cubicBezTo>
                    <a:pt x="56421" y="70545"/>
                    <a:pt x="56683" y="70702"/>
                    <a:pt x="56893" y="70912"/>
                  </a:cubicBezTo>
                  <a:cubicBezTo>
                    <a:pt x="57941" y="71331"/>
                    <a:pt x="58779" y="71803"/>
                    <a:pt x="59407" y="72326"/>
                  </a:cubicBezTo>
                  <a:cubicBezTo>
                    <a:pt x="60036" y="72850"/>
                    <a:pt x="60665" y="73322"/>
                    <a:pt x="61293" y="73741"/>
                  </a:cubicBezTo>
                  <a:lnTo>
                    <a:pt x="61922" y="74998"/>
                  </a:lnTo>
                  <a:lnTo>
                    <a:pt x="61922" y="79399"/>
                  </a:lnTo>
                  <a:cubicBezTo>
                    <a:pt x="61922" y="81913"/>
                    <a:pt x="61713" y="83695"/>
                    <a:pt x="61293" y="84742"/>
                  </a:cubicBezTo>
                  <a:cubicBezTo>
                    <a:pt x="61084" y="85581"/>
                    <a:pt x="60246" y="87676"/>
                    <a:pt x="58779" y="91029"/>
                  </a:cubicBezTo>
                  <a:cubicBezTo>
                    <a:pt x="57941" y="93124"/>
                    <a:pt x="57102" y="94958"/>
                    <a:pt x="56264" y="96530"/>
                  </a:cubicBezTo>
                  <a:cubicBezTo>
                    <a:pt x="55426" y="98101"/>
                    <a:pt x="54693" y="99411"/>
                    <a:pt x="54064" y="100459"/>
                  </a:cubicBezTo>
                  <a:cubicBezTo>
                    <a:pt x="53435" y="102135"/>
                    <a:pt x="52388" y="104021"/>
                    <a:pt x="50921" y="106116"/>
                  </a:cubicBezTo>
                  <a:cubicBezTo>
                    <a:pt x="49454" y="108212"/>
                    <a:pt x="48301" y="109993"/>
                    <a:pt x="47463" y="111460"/>
                  </a:cubicBezTo>
                  <a:cubicBezTo>
                    <a:pt x="46206" y="113346"/>
                    <a:pt x="45053" y="115022"/>
                    <a:pt x="44006" y="116489"/>
                  </a:cubicBezTo>
                  <a:cubicBezTo>
                    <a:pt x="42958" y="117956"/>
                    <a:pt x="42120" y="119213"/>
                    <a:pt x="41491" y="120261"/>
                  </a:cubicBezTo>
                  <a:cubicBezTo>
                    <a:pt x="41491" y="120261"/>
                    <a:pt x="38976" y="123404"/>
                    <a:pt x="33947" y="129691"/>
                  </a:cubicBezTo>
                  <a:lnTo>
                    <a:pt x="27346" y="136606"/>
                  </a:lnTo>
                  <a:cubicBezTo>
                    <a:pt x="24413" y="139959"/>
                    <a:pt x="22527" y="141949"/>
                    <a:pt x="21688" y="142578"/>
                  </a:cubicBezTo>
                  <a:cubicBezTo>
                    <a:pt x="20641" y="144255"/>
                    <a:pt x="19593" y="145198"/>
                    <a:pt x="18545" y="145407"/>
                  </a:cubicBezTo>
                  <a:cubicBezTo>
                    <a:pt x="17707" y="145407"/>
                    <a:pt x="17078" y="145826"/>
                    <a:pt x="16659" y="146664"/>
                  </a:cubicBezTo>
                  <a:lnTo>
                    <a:pt x="7858" y="157666"/>
                  </a:lnTo>
                  <a:cubicBezTo>
                    <a:pt x="5972" y="160180"/>
                    <a:pt x="3667" y="161857"/>
                    <a:pt x="943" y="162695"/>
                  </a:cubicBezTo>
                  <a:lnTo>
                    <a:pt x="0" y="162381"/>
                  </a:lnTo>
                  <a:lnTo>
                    <a:pt x="314" y="161752"/>
                  </a:lnTo>
                  <a:cubicBezTo>
                    <a:pt x="1781" y="160285"/>
                    <a:pt x="2515" y="159028"/>
                    <a:pt x="2515" y="157980"/>
                  </a:cubicBezTo>
                  <a:lnTo>
                    <a:pt x="2200" y="157037"/>
                  </a:lnTo>
                  <a:cubicBezTo>
                    <a:pt x="3877" y="157037"/>
                    <a:pt x="4715" y="156408"/>
                    <a:pt x="4715" y="155151"/>
                  </a:cubicBezTo>
                  <a:lnTo>
                    <a:pt x="13830" y="132834"/>
                  </a:lnTo>
                  <a:cubicBezTo>
                    <a:pt x="15088" y="129481"/>
                    <a:pt x="16712" y="126024"/>
                    <a:pt x="18702" y="122461"/>
                  </a:cubicBezTo>
                  <a:cubicBezTo>
                    <a:pt x="20693" y="118899"/>
                    <a:pt x="22003" y="116594"/>
                    <a:pt x="22631" y="115546"/>
                  </a:cubicBezTo>
                  <a:cubicBezTo>
                    <a:pt x="23470" y="114079"/>
                    <a:pt x="24570" y="112246"/>
                    <a:pt x="25932" y="110045"/>
                  </a:cubicBezTo>
                  <a:cubicBezTo>
                    <a:pt x="27294" y="107845"/>
                    <a:pt x="28708" y="105278"/>
                    <a:pt x="30175" y="102345"/>
                  </a:cubicBezTo>
                  <a:cubicBezTo>
                    <a:pt x="32271" y="98782"/>
                    <a:pt x="35204" y="93439"/>
                    <a:pt x="38976" y="86314"/>
                  </a:cubicBezTo>
                  <a:cubicBezTo>
                    <a:pt x="39815" y="85266"/>
                    <a:pt x="40548" y="83852"/>
                    <a:pt x="41177" y="82071"/>
                  </a:cubicBezTo>
                  <a:cubicBezTo>
                    <a:pt x="41805" y="80289"/>
                    <a:pt x="42434" y="78770"/>
                    <a:pt x="43063" y="77513"/>
                  </a:cubicBezTo>
                  <a:cubicBezTo>
                    <a:pt x="43691" y="76884"/>
                    <a:pt x="43586" y="76256"/>
                    <a:pt x="42748" y="75627"/>
                  </a:cubicBezTo>
                  <a:cubicBezTo>
                    <a:pt x="40862" y="74160"/>
                    <a:pt x="39291" y="71436"/>
                    <a:pt x="38033" y="67454"/>
                  </a:cubicBezTo>
                  <a:cubicBezTo>
                    <a:pt x="37824" y="67035"/>
                    <a:pt x="37457" y="66511"/>
                    <a:pt x="36933" y="65883"/>
                  </a:cubicBezTo>
                  <a:cubicBezTo>
                    <a:pt x="36409" y="65254"/>
                    <a:pt x="36043" y="64626"/>
                    <a:pt x="35833" y="63997"/>
                  </a:cubicBezTo>
                  <a:cubicBezTo>
                    <a:pt x="35414" y="63578"/>
                    <a:pt x="34995" y="62949"/>
                    <a:pt x="34576" y="62111"/>
                  </a:cubicBezTo>
                  <a:cubicBezTo>
                    <a:pt x="34576" y="62111"/>
                    <a:pt x="34628" y="62059"/>
                    <a:pt x="34733" y="61954"/>
                  </a:cubicBezTo>
                  <a:cubicBezTo>
                    <a:pt x="34838" y="61849"/>
                    <a:pt x="34890" y="61797"/>
                    <a:pt x="34890" y="61797"/>
                  </a:cubicBezTo>
                  <a:close/>
                  <a:moveTo>
                    <a:pt x="1236916" y="61168"/>
                  </a:moveTo>
                  <a:cubicBezTo>
                    <a:pt x="1236916" y="62425"/>
                    <a:pt x="1236812" y="63735"/>
                    <a:pt x="1236602" y="65097"/>
                  </a:cubicBezTo>
                  <a:cubicBezTo>
                    <a:pt x="1236393" y="66459"/>
                    <a:pt x="1236288" y="67769"/>
                    <a:pt x="1236288" y="69026"/>
                  </a:cubicBezTo>
                  <a:cubicBezTo>
                    <a:pt x="1236288" y="70283"/>
                    <a:pt x="1236393" y="71226"/>
                    <a:pt x="1236602" y="71855"/>
                  </a:cubicBezTo>
                  <a:lnTo>
                    <a:pt x="1243518" y="68397"/>
                  </a:lnTo>
                  <a:cubicBezTo>
                    <a:pt x="1244146" y="67769"/>
                    <a:pt x="1244251" y="67350"/>
                    <a:pt x="1243832" y="67140"/>
                  </a:cubicBezTo>
                  <a:cubicBezTo>
                    <a:pt x="1242784" y="65673"/>
                    <a:pt x="1240479" y="63683"/>
                    <a:pt x="1236916" y="61168"/>
                  </a:cubicBezTo>
                  <a:close/>
                  <a:moveTo>
                    <a:pt x="1975571" y="51267"/>
                  </a:moveTo>
                  <a:cubicBezTo>
                    <a:pt x="1976618" y="51581"/>
                    <a:pt x="1977352" y="51843"/>
                    <a:pt x="1977771" y="52053"/>
                  </a:cubicBezTo>
                  <a:cubicBezTo>
                    <a:pt x="1978190" y="52472"/>
                    <a:pt x="1978924" y="52891"/>
                    <a:pt x="1979971" y="53310"/>
                  </a:cubicBezTo>
                  <a:cubicBezTo>
                    <a:pt x="1981019" y="53729"/>
                    <a:pt x="1981857" y="54148"/>
                    <a:pt x="1982486" y="54567"/>
                  </a:cubicBezTo>
                  <a:cubicBezTo>
                    <a:pt x="1985210" y="55824"/>
                    <a:pt x="1986886" y="56767"/>
                    <a:pt x="1987515" y="57396"/>
                  </a:cubicBezTo>
                  <a:cubicBezTo>
                    <a:pt x="1988144" y="57606"/>
                    <a:pt x="1988772" y="58339"/>
                    <a:pt x="1989401" y="59596"/>
                  </a:cubicBezTo>
                  <a:cubicBezTo>
                    <a:pt x="1989611" y="60015"/>
                    <a:pt x="1989663" y="60382"/>
                    <a:pt x="1989558" y="60696"/>
                  </a:cubicBezTo>
                  <a:cubicBezTo>
                    <a:pt x="1989454" y="61011"/>
                    <a:pt x="1989506" y="61482"/>
                    <a:pt x="1989716" y="62111"/>
                  </a:cubicBezTo>
                  <a:cubicBezTo>
                    <a:pt x="1990554" y="62949"/>
                    <a:pt x="1990973" y="63368"/>
                    <a:pt x="1990973" y="63368"/>
                  </a:cubicBezTo>
                  <a:cubicBezTo>
                    <a:pt x="1991392" y="63368"/>
                    <a:pt x="1991287" y="63997"/>
                    <a:pt x="1990658" y="65254"/>
                  </a:cubicBezTo>
                  <a:lnTo>
                    <a:pt x="1987201" y="70598"/>
                  </a:lnTo>
                  <a:cubicBezTo>
                    <a:pt x="1984477" y="74998"/>
                    <a:pt x="1981438" y="79608"/>
                    <a:pt x="1978085" y="84428"/>
                  </a:cubicBezTo>
                  <a:cubicBezTo>
                    <a:pt x="1977247" y="85685"/>
                    <a:pt x="1974942" y="88724"/>
                    <a:pt x="1971170" y="93543"/>
                  </a:cubicBezTo>
                  <a:cubicBezTo>
                    <a:pt x="1970751" y="93753"/>
                    <a:pt x="1969284" y="95115"/>
                    <a:pt x="1966770" y="97630"/>
                  </a:cubicBezTo>
                  <a:cubicBezTo>
                    <a:pt x="1968446" y="98468"/>
                    <a:pt x="1969494" y="98887"/>
                    <a:pt x="1969913" y="98887"/>
                  </a:cubicBezTo>
                  <a:lnTo>
                    <a:pt x="1977771" y="101402"/>
                  </a:lnTo>
                  <a:cubicBezTo>
                    <a:pt x="1979238" y="101821"/>
                    <a:pt x="1980495" y="102554"/>
                    <a:pt x="1981543" y="103602"/>
                  </a:cubicBezTo>
                  <a:cubicBezTo>
                    <a:pt x="1981962" y="103811"/>
                    <a:pt x="1982853" y="104335"/>
                    <a:pt x="1984215" y="105173"/>
                  </a:cubicBezTo>
                  <a:cubicBezTo>
                    <a:pt x="1985577" y="106012"/>
                    <a:pt x="1986677" y="106955"/>
                    <a:pt x="1987515" y="108002"/>
                  </a:cubicBezTo>
                  <a:cubicBezTo>
                    <a:pt x="1988354" y="108841"/>
                    <a:pt x="1989087" y="109626"/>
                    <a:pt x="1989716" y="110360"/>
                  </a:cubicBezTo>
                  <a:cubicBezTo>
                    <a:pt x="1990344" y="111093"/>
                    <a:pt x="1990973" y="111774"/>
                    <a:pt x="1991601" y="112403"/>
                  </a:cubicBezTo>
                  <a:cubicBezTo>
                    <a:pt x="1991811" y="111355"/>
                    <a:pt x="1992125" y="110412"/>
                    <a:pt x="1992544" y="109574"/>
                  </a:cubicBezTo>
                  <a:cubicBezTo>
                    <a:pt x="1992964" y="108736"/>
                    <a:pt x="1993278" y="108107"/>
                    <a:pt x="1993487" y="107688"/>
                  </a:cubicBezTo>
                  <a:cubicBezTo>
                    <a:pt x="1993906" y="106221"/>
                    <a:pt x="1994430" y="104650"/>
                    <a:pt x="1995059" y="102973"/>
                  </a:cubicBezTo>
                  <a:cubicBezTo>
                    <a:pt x="1995688" y="101297"/>
                    <a:pt x="1996212" y="99516"/>
                    <a:pt x="1996630" y="97630"/>
                  </a:cubicBezTo>
                  <a:cubicBezTo>
                    <a:pt x="1997259" y="96372"/>
                    <a:pt x="1998202" y="93229"/>
                    <a:pt x="1999460" y="88200"/>
                  </a:cubicBezTo>
                  <a:cubicBezTo>
                    <a:pt x="1999669" y="87990"/>
                    <a:pt x="1999564" y="87362"/>
                    <a:pt x="1999145" y="86314"/>
                  </a:cubicBezTo>
                  <a:lnTo>
                    <a:pt x="1997574" y="82856"/>
                  </a:lnTo>
                  <a:cubicBezTo>
                    <a:pt x="1997574" y="82018"/>
                    <a:pt x="1996945" y="81599"/>
                    <a:pt x="1995688" y="81599"/>
                  </a:cubicBezTo>
                  <a:cubicBezTo>
                    <a:pt x="1995478" y="81599"/>
                    <a:pt x="1995268" y="81599"/>
                    <a:pt x="1995059" y="81599"/>
                  </a:cubicBezTo>
                  <a:cubicBezTo>
                    <a:pt x="1994849" y="81599"/>
                    <a:pt x="1994744" y="81599"/>
                    <a:pt x="1994744" y="81599"/>
                  </a:cubicBezTo>
                  <a:cubicBezTo>
                    <a:pt x="1994535" y="81390"/>
                    <a:pt x="1994430" y="81128"/>
                    <a:pt x="1994430" y="80813"/>
                  </a:cubicBezTo>
                  <a:cubicBezTo>
                    <a:pt x="1994430" y="80499"/>
                    <a:pt x="1994535" y="80342"/>
                    <a:pt x="1994744" y="80342"/>
                  </a:cubicBezTo>
                  <a:cubicBezTo>
                    <a:pt x="1994954" y="80132"/>
                    <a:pt x="1995897" y="79608"/>
                    <a:pt x="1997574" y="78770"/>
                  </a:cubicBezTo>
                  <a:lnTo>
                    <a:pt x="2001345" y="78770"/>
                  </a:lnTo>
                  <a:lnTo>
                    <a:pt x="2004174" y="80970"/>
                  </a:lnTo>
                  <a:cubicBezTo>
                    <a:pt x="2005641" y="81599"/>
                    <a:pt x="2007108" y="82647"/>
                    <a:pt x="2008575" y="84114"/>
                  </a:cubicBezTo>
                  <a:cubicBezTo>
                    <a:pt x="2009623" y="84952"/>
                    <a:pt x="2010566" y="85685"/>
                    <a:pt x="2011404" y="86314"/>
                  </a:cubicBezTo>
                  <a:cubicBezTo>
                    <a:pt x="2012242" y="86943"/>
                    <a:pt x="2012976" y="87571"/>
                    <a:pt x="2013604" y="88200"/>
                  </a:cubicBezTo>
                  <a:cubicBezTo>
                    <a:pt x="2014233" y="88829"/>
                    <a:pt x="2014600" y="89667"/>
                    <a:pt x="2014704" y="90715"/>
                  </a:cubicBezTo>
                  <a:cubicBezTo>
                    <a:pt x="2014809" y="91762"/>
                    <a:pt x="2014861" y="92496"/>
                    <a:pt x="2014861" y="92915"/>
                  </a:cubicBezTo>
                  <a:lnTo>
                    <a:pt x="2014861" y="93543"/>
                  </a:lnTo>
                  <a:cubicBezTo>
                    <a:pt x="2015909" y="94172"/>
                    <a:pt x="2016014" y="94905"/>
                    <a:pt x="2015176" y="95744"/>
                  </a:cubicBezTo>
                  <a:cubicBezTo>
                    <a:pt x="2015804" y="95744"/>
                    <a:pt x="2016224" y="95639"/>
                    <a:pt x="2016433" y="95429"/>
                  </a:cubicBezTo>
                  <a:lnTo>
                    <a:pt x="2023662" y="92286"/>
                  </a:lnTo>
                  <a:cubicBezTo>
                    <a:pt x="2026596" y="89772"/>
                    <a:pt x="2028378" y="88409"/>
                    <a:pt x="2029006" y="88200"/>
                  </a:cubicBezTo>
                  <a:cubicBezTo>
                    <a:pt x="2029425" y="87990"/>
                    <a:pt x="2030002" y="87676"/>
                    <a:pt x="2030735" y="87257"/>
                  </a:cubicBezTo>
                  <a:cubicBezTo>
                    <a:pt x="2031468" y="86838"/>
                    <a:pt x="2032149" y="86523"/>
                    <a:pt x="2032778" y="86314"/>
                  </a:cubicBezTo>
                  <a:cubicBezTo>
                    <a:pt x="2035083" y="84428"/>
                    <a:pt x="2036445" y="83380"/>
                    <a:pt x="2036864" y="83171"/>
                  </a:cubicBezTo>
                  <a:cubicBezTo>
                    <a:pt x="2040636" y="81075"/>
                    <a:pt x="2042732" y="79818"/>
                    <a:pt x="2043151" y="79399"/>
                  </a:cubicBezTo>
                  <a:cubicBezTo>
                    <a:pt x="2045036" y="78770"/>
                    <a:pt x="2048180" y="77199"/>
                    <a:pt x="2052580" y="74684"/>
                  </a:cubicBezTo>
                  <a:lnTo>
                    <a:pt x="2057924" y="71541"/>
                  </a:lnTo>
                  <a:cubicBezTo>
                    <a:pt x="2060229" y="70702"/>
                    <a:pt x="2062220" y="69759"/>
                    <a:pt x="2063896" y="68712"/>
                  </a:cubicBezTo>
                  <a:cubicBezTo>
                    <a:pt x="2064734" y="68502"/>
                    <a:pt x="2065468" y="68188"/>
                    <a:pt x="2066096" y="67769"/>
                  </a:cubicBezTo>
                  <a:cubicBezTo>
                    <a:pt x="2066725" y="67350"/>
                    <a:pt x="2067354" y="67035"/>
                    <a:pt x="2067982" y="66826"/>
                  </a:cubicBezTo>
                  <a:lnTo>
                    <a:pt x="2075840" y="63368"/>
                  </a:lnTo>
                  <a:lnTo>
                    <a:pt x="2078041" y="62740"/>
                  </a:lnTo>
                  <a:lnTo>
                    <a:pt x="2079298" y="61482"/>
                  </a:lnTo>
                  <a:cubicBezTo>
                    <a:pt x="2080136" y="61482"/>
                    <a:pt x="2081027" y="61377"/>
                    <a:pt x="2081970" y="61168"/>
                  </a:cubicBezTo>
                  <a:cubicBezTo>
                    <a:pt x="2082913" y="60958"/>
                    <a:pt x="2083908" y="60854"/>
                    <a:pt x="2084956" y="60854"/>
                  </a:cubicBezTo>
                  <a:lnTo>
                    <a:pt x="2086528" y="60854"/>
                  </a:lnTo>
                  <a:cubicBezTo>
                    <a:pt x="2087575" y="61482"/>
                    <a:pt x="2088204" y="62111"/>
                    <a:pt x="2088414" y="62740"/>
                  </a:cubicBezTo>
                  <a:lnTo>
                    <a:pt x="2089671" y="62740"/>
                  </a:lnTo>
                  <a:cubicBezTo>
                    <a:pt x="2090299" y="62740"/>
                    <a:pt x="2091033" y="63159"/>
                    <a:pt x="2091871" y="63997"/>
                  </a:cubicBezTo>
                  <a:lnTo>
                    <a:pt x="2097529" y="68083"/>
                  </a:lnTo>
                  <a:lnTo>
                    <a:pt x="2099729" y="70283"/>
                  </a:lnTo>
                  <a:cubicBezTo>
                    <a:pt x="2099939" y="70702"/>
                    <a:pt x="2100044" y="71645"/>
                    <a:pt x="2100044" y="73112"/>
                  </a:cubicBezTo>
                  <a:cubicBezTo>
                    <a:pt x="2100253" y="73322"/>
                    <a:pt x="2100306" y="73741"/>
                    <a:pt x="2100201" y="74370"/>
                  </a:cubicBezTo>
                  <a:cubicBezTo>
                    <a:pt x="2100096" y="74998"/>
                    <a:pt x="2100044" y="75417"/>
                    <a:pt x="2100044" y="75627"/>
                  </a:cubicBezTo>
                  <a:cubicBezTo>
                    <a:pt x="2100044" y="75836"/>
                    <a:pt x="2100096" y="76098"/>
                    <a:pt x="2100201" y="76413"/>
                  </a:cubicBezTo>
                  <a:cubicBezTo>
                    <a:pt x="2100306" y="76727"/>
                    <a:pt x="2100148" y="77094"/>
                    <a:pt x="2099729" y="77513"/>
                  </a:cubicBezTo>
                  <a:cubicBezTo>
                    <a:pt x="2099520" y="77513"/>
                    <a:pt x="2099415" y="77618"/>
                    <a:pt x="2099415" y="77827"/>
                  </a:cubicBezTo>
                  <a:cubicBezTo>
                    <a:pt x="2099415" y="78037"/>
                    <a:pt x="2099310" y="78141"/>
                    <a:pt x="2099100" y="78141"/>
                  </a:cubicBezTo>
                  <a:cubicBezTo>
                    <a:pt x="2099100" y="78561"/>
                    <a:pt x="2098891" y="78770"/>
                    <a:pt x="2098472" y="78770"/>
                  </a:cubicBezTo>
                  <a:cubicBezTo>
                    <a:pt x="2098053" y="79608"/>
                    <a:pt x="2097424" y="80342"/>
                    <a:pt x="2096586" y="80970"/>
                  </a:cubicBezTo>
                  <a:cubicBezTo>
                    <a:pt x="2096586" y="80970"/>
                    <a:pt x="2095643" y="81599"/>
                    <a:pt x="2093757" y="82856"/>
                  </a:cubicBezTo>
                  <a:lnTo>
                    <a:pt x="2089356" y="84742"/>
                  </a:lnTo>
                  <a:cubicBezTo>
                    <a:pt x="2088728" y="85161"/>
                    <a:pt x="2087575" y="85685"/>
                    <a:pt x="2085899" y="86314"/>
                  </a:cubicBezTo>
                  <a:cubicBezTo>
                    <a:pt x="2084013" y="87362"/>
                    <a:pt x="2082127" y="88200"/>
                    <a:pt x="2080241" y="88829"/>
                  </a:cubicBezTo>
                  <a:lnTo>
                    <a:pt x="2074269" y="92286"/>
                  </a:lnTo>
                  <a:lnTo>
                    <a:pt x="2069868" y="93858"/>
                  </a:lnTo>
                  <a:lnTo>
                    <a:pt x="2060753" y="98573"/>
                  </a:lnTo>
                  <a:cubicBezTo>
                    <a:pt x="2059915" y="98992"/>
                    <a:pt x="2058972" y="99568"/>
                    <a:pt x="2057924" y="100301"/>
                  </a:cubicBezTo>
                  <a:cubicBezTo>
                    <a:pt x="2056876" y="101035"/>
                    <a:pt x="2055619" y="101716"/>
                    <a:pt x="2054152" y="102345"/>
                  </a:cubicBezTo>
                  <a:cubicBezTo>
                    <a:pt x="2053942" y="102345"/>
                    <a:pt x="2053785" y="102449"/>
                    <a:pt x="2053680" y="102659"/>
                  </a:cubicBezTo>
                  <a:cubicBezTo>
                    <a:pt x="2053576" y="102868"/>
                    <a:pt x="2053418" y="102973"/>
                    <a:pt x="2053209" y="102973"/>
                  </a:cubicBezTo>
                  <a:lnTo>
                    <a:pt x="2053209" y="103288"/>
                  </a:lnTo>
                  <a:lnTo>
                    <a:pt x="2055095" y="103288"/>
                  </a:lnTo>
                  <a:lnTo>
                    <a:pt x="2057295" y="102973"/>
                  </a:lnTo>
                  <a:cubicBezTo>
                    <a:pt x="2058343" y="102554"/>
                    <a:pt x="2059338" y="102764"/>
                    <a:pt x="2060281" y="103602"/>
                  </a:cubicBezTo>
                  <a:cubicBezTo>
                    <a:pt x="2061224" y="104440"/>
                    <a:pt x="2061696" y="105593"/>
                    <a:pt x="2061696" y="107059"/>
                  </a:cubicBezTo>
                  <a:lnTo>
                    <a:pt x="2061696" y="108002"/>
                  </a:lnTo>
                  <a:cubicBezTo>
                    <a:pt x="2061696" y="108212"/>
                    <a:pt x="2061591" y="108579"/>
                    <a:pt x="2061382" y="109103"/>
                  </a:cubicBezTo>
                  <a:cubicBezTo>
                    <a:pt x="2061172" y="109626"/>
                    <a:pt x="2061277" y="110203"/>
                    <a:pt x="2061696" y="110831"/>
                  </a:cubicBezTo>
                  <a:cubicBezTo>
                    <a:pt x="2061906" y="111041"/>
                    <a:pt x="2061801" y="111408"/>
                    <a:pt x="2061382" y="111931"/>
                  </a:cubicBezTo>
                  <a:cubicBezTo>
                    <a:pt x="2060962" y="112455"/>
                    <a:pt x="2060753" y="112822"/>
                    <a:pt x="2060753" y="113032"/>
                  </a:cubicBezTo>
                  <a:cubicBezTo>
                    <a:pt x="2059915" y="113870"/>
                    <a:pt x="2059496" y="114394"/>
                    <a:pt x="2059496" y="114603"/>
                  </a:cubicBezTo>
                  <a:lnTo>
                    <a:pt x="2056981" y="117118"/>
                  </a:lnTo>
                  <a:lnTo>
                    <a:pt x="2053524" y="119004"/>
                  </a:lnTo>
                  <a:cubicBezTo>
                    <a:pt x="2053104" y="119423"/>
                    <a:pt x="2051847" y="120471"/>
                    <a:pt x="2049752" y="122147"/>
                  </a:cubicBezTo>
                  <a:cubicBezTo>
                    <a:pt x="2048075" y="123823"/>
                    <a:pt x="2045141" y="126338"/>
                    <a:pt x="2040950" y="129691"/>
                  </a:cubicBezTo>
                  <a:cubicBezTo>
                    <a:pt x="2039274" y="130319"/>
                    <a:pt x="2037964" y="130948"/>
                    <a:pt x="2037021" y="131577"/>
                  </a:cubicBezTo>
                  <a:cubicBezTo>
                    <a:pt x="2036078" y="132205"/>
                    <a:pt x="2035292" y="132625"/>
                    <a:pt x="2034664" y="132834"/>
                  </a:cubicBezTo>
                  <a:lnTo>
                    <a:pt x="2029949" y="135977"/>
                  </a:lnTo>
                  <a:cubicBezTo>
                    <a:pt x="2027854" y="137235"/>
                    <a:pt x="2026282" y="138282"/>
                    <a:pt x="2025234" y="139121"/>
                  </a:cubicBezTo>
                  <a:lnTo>
                    <a:pt x="2024291" y="140064"/>
                  </a:lnTo>
                  <a:lnTo>
                    <a:pt x="2022720" y="140692"/>
                  </a:lnTo>
                  <a:cubicBezTo>
                    <a:pt x="2021672" y="141111"/>
                    <a:pt x="2020100" y="142054"/>
                    <a:pt x="2018005" y="143521"/>
                  </a:cubicBezTo>
                  <a:cubicBezTo>
                    <a:pt x="2017376" y="144150"/>
                    <a:pt x="2016433" y="144883"/>
                    <a:pt x="2015176" y="145721"/>
                  </a:cubicBezTo>
                  <a:cubicBezTo>
                    <a:pt x="2010566" y="148026"/>
                    <a:pt x="2007632" y="149598"/>
                    <a:pt x="2006374" y="150436"/>
                  </a:cubicBezTo>
                  <a:lnTo>
                    <a:pt x="2006374" y="151065"/>
                  </a:lnTo>
                  <a:cubicBezTo>
                    <a:pt x="2007632" y="150436"/>
                    <a:pt x="2008994" y="149703"/>
                    <a:pt x="2010461" y="148865"/>
                  </a:cubicBezTo>
                  <a:cubicBezTo>
                    <a:pt x="2013185" y="147607"/>
                    <a:pt x="2015542" y="146402"/>
                    <a:pt x="2017533" y="145250"/>
                  </a:cubicBezTo>
                  <a:cubicBezTo>
                    <a:pt x="2019524" y="144097"/>
                    <a:pt x="2021253" y="143102"/>
                    <a:pt x="2022720" y="142264"/>
                  </a:cubicBezTo>
                  <a:cubicBezTo>
                    <a:pt x="2025653" y="141216"/>
                    <a:pt x="2029006" y="139644"/>
                    <a:pt x="2032778" y="137549"/>
                  </a:cubicBezTo>
                  <a:cubicBezTo>
                    <a:pt x="2033826" y="137130"/>
                    <a:pt x="2035083" y="136554"/>
                    <a:pt x="2036550" y="135820"/>
                  </a:cubicBezTo>
                  <a:cubicBezTo>
                    <a:pt x="2038017" y="135087"/>
                    <a:pt x="2039693" y="134301"/>
                    <a:pt x="2041579" y="133463"/>
                  </a:cubicBezTo>
                  <a:lnTo>
                    <a:pt x="2048494" y="130319"/>
                  </a:lnTo>
                  <a:cubicBezTo>
                    <a:pt x="2053524" y="127805"/>
                    <a:pt x="2057400" y="126024"/>
                    <a:pt x="2060124" y="124976"/>
                  </a:cubicBezTo>
                  <a:cubicBezTo>
                    <a:pt x="2063896" y="123090"/>
                    <a:pt x="2066411" y="121937"/>
                    <a:pt x="2067668" y="121518"/>
                  </a:cubicBezTo>
                  <a:cubicBezTo>
                    <a:pt x="2068506" y="121099"/>
                    <a:pt x="2070182" y="120890"/>
                    <a:pt x="2072697" y="120890"/>
                  </a:cubicBezTo>
                  <a:cubicBezTo>
                    <a:pt x="2073326" y="120890"/>
                    <a:pt x="2074059" y="121099"/>
                    <a:pt x="2074898" y="121518"/>
                  </a:cubicBezTo>
                  <a:cubicBezTo>
                    <a:pt x="2075526" y="121728"/>
                    <a:pt x="2075840" y="122147"/>
                    <a:pt x="2075840" y="122776"/>
                  </a:cubicBezTo>
                  <a:cubicBezTo>
                    <a:pt x="2075840" y="123404"/>
                    <a:pt x="2075631" y="123823"/>
                    <a:pt x="2075212" y="124033"/>
                  </a:cubicBezTo>
                  <a:cubicBezTo>
                    <a:pt x="2074374" y="124662"/>
                    <a:pt x="2074112" y="125447"/>
                    <a:pt x="2074426" y="126390"/>
                  </a:cubicBezTo>
                  <a:cubicBezTo>
                    <a:pt x="2074740" y="127333"/>
                    <a:pt x="2074898" y="128014"/>
                    <a:pt x="2074898" y="128434"/>
                  </a:cubicBezTo>
                  <a:lnTo>
                    <a:pt x="2075212" y="129062"/>
                  </a:lnTo>
                  <a:cubicBezTo>
                    <a:pt x="2073954" y="130110"/>
                    <a:pt x="2072854" y="131105"/>
                    <a:pt x="2071912" y="132048"/>
                  </a:cubicBezTo>
                  <a:cubicBezTo>
                    <a:pt x="2070968" y="132991"/>
                    <a:pt x="2070078" y="133777"/>
                    <a:pt x="2069240" y="134406"/>
                  </a:cubicBezTo>
                  <a:lnTo>
                    <a:pt x="2068297" y="135977"/>
                  </a:lnTo>
                  <a:cubicBezTo>
                    <a:pt x="2068087" y="136187"/>
                    <a:pt x="2067982" y="136396"/>
                    <a:pt x="2067982" y="136606"/>
                  </a:cubicBezTo>
                  <a:cubicBezTo>
                    <a:pt x="2067982" y="136816"/>
                    <a:pt x="2067878" y="136920"/>
                    <a:pt x="2067668" y="136920"/>
                  </a:cubicBezTo>
                  <a:cubicBezTo>
                    <a:pt x="2066411" y="136920"/>
                    <a:pt x="2065310" y="137339"/>
                    <a:pt x="2064368" y="138178"/>
                  </a:cubicBezTo>
                  <a:cubicBezTo>
                    <a:pt x="2063424" y="139016"/>
                    <a:pt x="2062848" y="139540"/>
                    <a:pt x="2062639" y="139749"/>
                  </a:cubicBezTo>
                  <a:cubicBezTo>
                    <a:pt x="2061172" y="141007"/>
                    <a:pt x="2059443" y="142369"/>
                    <a:pt x="2057452" y="143835"/>
                  </a:cubicBezTo>
                  <a:cubicBezTo>
                    <a:pt x="2055462" y="145302"/>
                    <a:pt x="2053418" y="146979"/>
                    <a:pt x="2051323" y="148865"/>
                  </a:cubicBezTo>
                  <a:cubicBezTo>
                    <a:pt x="2047970" y="151798"/>
                    <a:pt x="2045036" y="154732"/>
                    <a:pt x="2042522" y="157666"/>
                  </a:cubicBezTo>
                  <a:cubicBezTo>
                    <a:pt x="2042732" y="157875"/>
                    <a:pt x="2042889" y="158032"/>
                    <a:pt x="2042994" y="158137"/>
                  </a:cubicBezTo>
                  <a:cubicBezTo>
                    <a:pt x="2043098" y="158242"/>
                    <a:pt x="2043151" y="158399"/>
                    <a:pt x="2043151" y="158609"/>
                  </a:cubicBezTo>
                  <a:lnTo>
                    <a:pt x="2046608" y="159552"/>
                  </a:lnTo>
                  <a:lnTo>
                    <a:pt x="2047866" y="159552"/>
                  </a:lnTo>
                  <a:cubicBezTo>
                    <a:pt x="2048494" y="159133"/>
                    <a:pt x="2049018" y="159133"/>
                    <a:pt x="2049437" y="159552"/>
                  </a:cubicBezTo>
                  <a:cubicBezTo>
                    <a:pt x="2049856" y="159971"/>
                    <a:pt x="2050066" y="160180"/>
                    <a:pt x="2050066" y="160180"/>
                  </a:cubicBezTo>
                  <a:cubicBezTo>
                    <a:pt x="2050485" y="160390"/>
                    <a:pt x="2051009" y="160495"/>
                    <a:pt x="2051638" y="160495"/>
                  </a:cubicBezTo>
                  <a:cubicBezTo>
                    <a:pt x="2051847" y="160285"/>
                    <a:pt x="2052109" y="160233"/>
                    <a:pt x="2052423" y="160337"/>
                  </a:cubicBezTo>
                  <a:cubicBezTo>
                    <a:pt x="2052738" y="160442"/>
                    <a:pt x="2053000" y="160495"/>
                    <a:pt x="2053209" y="160495"/>
                  </a:cubicBezTo>
                  <a:lnTo>
                    <a:pt x="2056667" y="162381"/>
                  </a:lnTo>
                  <a:cubicBezTo>
                    <a:pt x="2057505" y="162800"/>
                    <a:pt x="2057924" y="163428"/>
                    <a:pt x="2057924" y="164267"/>
                  </a:cubicBezTo>
                  <a:cubicBezTo>
                    <a:pt x="2057924" y="165733"/>
                    <a:pt x="2058029" y="166886"/>
                    <a:pt x="2058238" y="167724"/>
                  </a:cubicBezTo>
                  <a:cubicBezTo>
                    <a:pt x="2058658" y="168562"/>
                    <a:pt x="2058552" y="169296"/>
                    <a:pt x="2057924" y="169924"/>
                  </a:cubicBezTo>
                  <a:cubicBezTo>
                    <a:pt x="2057714" y="170343"/>
                    <a:pt x="2057400" y="171025"/>
                    <a:pt x="2056981" y="171968"/>
                  </a:cubicBezTo>
                  <a:cubicBezTo>
                    <a:pt x="2056562" y="172910"/>
                    <a:pt x="2056352" y="173801"/>
                    <a:pt x="2056352" y="174639"/>
                  </a:cubicBezTo>
                  <a:lnTo>
                    <a:pt x="2053209" y="184698"/>
                  </a:lnTo>
                  <a:cubicBezTo>
                    <a:pt x="2052790" y="187631"/>
                    <a:pt x="2053418" y="189727"/>
                    <a:pt x="2055095" y="190984"/>
                  </a:cubicBezTo>
                  <a:lnTo>
                    <a:pt x="2059496" y="193813"/>
                  </a:lnTo>
                  <a:cubicBezTo>
                    <a:pt x="2063896" y="195489"/>
                    <a:pt x="2068820" y="196642"/>
                    <a:pt x="2074269" y="197271"/>
                  </a:cubicBezTo>
                  <a:cubicBezTo>
                    <a:pt x="2075945" y="197480"/>
                    <a:pt x="2078670" y="197585"/>
                    <a:pt x="2082441" y="197585"/>
                  </a:cubicBezTo>
                  <a:cubicBezTo>
                    <a:pt x="2085166" y="197585"/>
                    <a:pt x="2087156" y="197480"/>
                    <a:pt x="2088414" y="197271"/>
                  </a:cubicBezTo>
                  <a:cubicBezTo>
                    <a:pt x="2097634" y="196432"/>
                    <a:pt x="2104549" y="195594"/>
                    <a:pt x="2109159" y="194756"/>
                  </a:cubicBezTo>
                  <a:cubicBezTo>
                    <a:pt x="2113350" y="194547"/>
                    <a:pt x="2119217" y="193184"/>
                    <a:pt x="2126761" y="190670"/>
                  </a:cubicBezTo>
                  <a:cubicBezTo>
                    <a:pt x="2128228" y="190041"/>
                    <a:pt x="2131476" y="188993"/>
                    <a:pt x="2136505" y="187527"/>
                  </a:cubicBezTo>
                  <a:lnTo>
                    <a:pt x="2148450" y="183440"/>
                  </a:lnTo>
                  <a:cubicBezTo>
                    <a:pt x="2149497" y="183021"/>
                    <a:pt x="2149812" y="182497"/>
                    <a:pt x="2149392" y="181869"/>
                  </a:cubicBezTo>
                  <a:cubicBezTo>
                    <a:pt x="2147088" y="176001"/>
                    <a:pt x="2144468" y="170972"/>
                    <a:pt x="2141534" y="166781"/>
                  </a:cubicBezTo>
                  <a:cubicBezTo>
                    <a:pt x="2139229" y="164476"/>
                    <a:pt x="2138077" y="163324"/>
                    <a:pt x="2138077" y="163324"/>
                  </a:cubicBezTo>
                  <a:cubicBezTo>
                    <a:pt x="2138496" y="163324"/>
                    <a:pt x="2138968" y="163586"/>
                    <a:pt x="2139491" y="164109"/>
                  </a:cubicBezTo>
                  <a:cubicBezTo>
                    <a:pt x="2140015" y="164633"/>
                    <a:pt x="2140382" y="164895"/>
                    <a:pt x="2140591" y="164895"/>
                  </a:cubicBezTo>
                  <a:lnTo>
                    <a:pt x="2141849" y="164267"/>
                  </a:lnTo>
                  <a:lnTo>
                    <a:pt x="2143106" y="165838"/>
                  </a:lnTo>
                  <a:lnTo>
                    <a:pt x="2150964" y="171182"/>
                  </a:lnTo>
                  <a:cubicBezTo>
                    <a:pt x="2151802" y="171391"/>
                    <a:pt x="2152850" y="172439"/>
                    <a:pt x="2154108" y="174325"/>
                  </a:cubicBezTo>
                  <a:cubicBezTo>
                    <a:pt x="2154317" y="174534"/>
                    <a:pt x="2154579" y="174744"/>
                    <a:pt x="2154893" y="174954"/>
                  </a:cubicBezTo>
                  <a:cubicBezTo>
                    <a:pt x="2155208" y="175163"/>
                    <a:pt x="2155574" y="175373"/>
                    <a:pt x="2155993" y="175582"/>
                  </a:cubicBezTo>
                  <a:lnTo>
                    <a:pt x="2156622" y="176525"/>
                  </a:lnTo>
                  <a:cubicBezTo>
                    <a:pt x="2158089" y="177992"/>
                    <a:pt x="2159765" y="179145"/>
                    <a:pt x="2161651" y="179983"/>
                  </a:cubicBezTo>
                  <a:cubicBezTo>
                    <a:pt x="2162070" y="181240"/>
                    <a:pt x="2162699" y="181869"/>
                    <a:pt x="2163537" y="181869"/>
                  </a:cubicBezTo>
                  <a:lnTo>
                    <a:pt x="2164480" y="181869"/>
                  </a:lnTo>
                  <a:cubicBezTo>
                    <a:pt x="2165528" y="182916"/>
                    <a:pt x="2166052" y="183650"/>
                    <a:pt x="2166052" y="184069"/>
                  </a:cubicBezTo>
                  <a:cubicBezTo>
                    <a:pt x="2166471" y="184488"/>
                    <a:pt x="2166628" y="185064"/>
                    <a:pt x="2166523" y="185798"/>
                  </a:cubicBezTo>
                  <a:cubicBezTo>
                    <a:pt x="2166418" y="186531"/>
                    <a:pt x="2166156" y="187212"/>
                    <a:pt x="2165737" y="187841"/>
                  </a:cubicBezTo>
                  <a:cubicBezTo>
                    <a:pt x="2165318" y="188050"/>
                    <a:pt x="2164952" y="188312"/>
                    <a:pt x="2164637" y="188627"/>
                  </a:cubicBezTo>
                  <a:cubicBezTo>
                    <a:pt x="2164323" y="188941"/>
                    <a:pt x="2163956" y="189308"/>
                    <a:pt x="2163537" y="189727"/>
                  </a:cubicBezTo>
                  <a:cubicBezTo>
                    <a:pt x="2163537" y="189936"/>
                    <a:pt x="2163432" y="190198"/>
                    <a:pt x="2163223" y="190513"/>
                  </a:cubicBezTo>
                  <a:cubicBezTo>
                    <a:pt x="2163013" y="190827"/>
                    <a:pt x="2162804" y="190984"/>
                    <a:pt x="2162594" y="190984"/>
                  </a:cubicBezTo>
                  <a:lnTo>
                    <a:pt x="2152850" y="197585"/>
                  </a:lnTo>
                  <a:lnTo>
                    <a:pt x="2148135" y="200100"/>
                  </a:lnTo>
                  <a:lnTo>
                    <a:pt x="2145306" y="201357"/>
                  </a:lnTo>
                  <a:cubicBezTo>
                    <a:pt x="2140906" y="203662"/>
                    <a:pt x="2137239" y="205129"/>
                    <a:pt x="2134305" y="205757"/>
                  </a:cubicBezTo>
                  <a:cubicBezTo>
                    <a:pt x="2132838" y="206177"/>
                    <a:pt x="2130638" y="207015"/>
                    <a:pt x="2127704" y="208272"/>
                  </a:cubicBezTo>
                  <a:lnTo>
                    <a:pt x="2125818" y="208586"/>
                  </a:lnTo>
                  <a:cubicBezTo>
                    <a:pt x="2123932" y="209005"/>
                    <a:pt x="2121994" y="209372"/>
                    <a:pt x="2120003" y="209687"/>
                  </a:cubicBezTo>
                  <a:cubicBezTo>
                    <a:pt x="2118012" y="210001"/>
                    <a:pt x="2116074" y="210368"/>
                    <a:pt x="2114188" y="210787"/>
                  </a:cubicBezTo>
                  <a:lnTo>
                    <a:pt x="2110416" y="211415"/>
                  </a:lnTo>
                  <a:lnTo>
                    <a:pt x="2104758" y="212044"/>
                  </a:lnTo>
                  <a:lnTo>
                    <a:pt x="2099415" y="212673"/>
                  </a:lnTo>
                  <a:lnTo>
                    <a:pt x="2092500" y="212987"/>
                  </a:lnTo>
                  <a:lnTo>
                    <a:pt x="2084327" y="212987"/>
                  </a:lnTo>
                  <a:cubicBezTo>
                    <a:pt x="2083070" y="212987"/>
                    <a:pt x="2081236" y="212882"/>
                    <a:pt x="2078826" y="212673"/>
                  </a:cubicBezTo>
                  <a:cubicBezTo>
                    <a:pt x="2076417" y="212463"/>
                    <a:pt x="2074374" y="212254"/>
                    <a:pt x="2072697" y="212044"/>
                  </a:cubicBezTo>
                  <a:cubicBezTo>
                    <a:pt x="2069764" y="211834"/>
                    <a:pt x="2065782" y="211101"/>
                    <a:pt x="2060753" y="209844"/>
                  </a:cubicBezTo>
                  <a:cubicBezTo>
                    <a:pt x="2057190" y="208586"/>
                    <a:pt x="2052895" y="206491"/>
                    <a:pt x="2047866" y="203557"/>
                  </a:cubicBezTo>
                  <a:cubicBezTo>
                    <a:pt x="2046399" y="202719"/>
                    <a:pt x="2044618" y="201252"/>
                    <a:pt x="2042522" y="199157"/>
                  </a:cubicBezTo>
                  <a:cubicBezTo>
                    <a:pt x="2039588" y="195385"/>
                    <a:pt x="2038122" y="192137"/>
                    <a:pt x="2038122" y="189413"/>
                  </a:cubicBezTo>
                  <a:cubicBezTo>
                    <a:pt x="2038122" y="188574"/>
                    <a:pt x="2038278" y="187474"/>
                    <a:pt x="2038593" y="186112"/>
                  </a:cubicBezTo>
                  <a:cubicBezTo>
                    <a:pt x="2038907" y="184750"/>
                    <a:pt x="2039169" y="183755"/>
                    <a:pt x="2039379" y="183126"/>
                  </a:cubicBezTo>
                  <a:lnTo>
                    <a:pt x="2044722" y="166467"/>
                  </a:lnTo>
                  <a:cubicBezTo>
                    <a:pt x="2044932" y="165838"/>
                    <a:pt x="2045036" y="164895"/>
                    <a:pt x="2045036" y="163638"/>
                  </a:cubicBezTo>
                  <a:cubicBezTo>
                    <a:pt x="2045036" y="162171"/>
                    <a:pt x="2044408" y="160914"/>
                    <a:pt x="2043151" y="159866"/>
                  </a:cubicBezTo>
                  <a:lnTo>
                    <a:pt x="2043151" y="159552"/>
                  </a:lnTo>
                  <a:cubicBezTo>
                    <a:pt x="2042941" y="158713"/>
                    <a:pt x="2042627" y="158347"/>
                    <a:pt x="2042208" y="158452"/>
                  </a:cubicBezTo>
                  <a:cubicBezTo>
                    <a:pt x="2041789" y="158556"/>
                    <a:pt x="2041370" y="158923"/>
                    <a:pt x="2040950" y="159552"/>
                  </a:cubicBezTo>
                  <a:lnTo>
                    <a:pt x="2038436" y="162381"/>
                  </a:lnTo>
                  <a:cubicBezTo>
                    <a:pt x="2036969" y="163428"/>
                    <a:pt x="2035397" y="165000"/>
                    <a:pt x="2033721" y="167095"/>
                  </a:cubicBezTo>
                  <a:cubicBezTo>
                    <a:pt x="2032044" y="169191"/>
                    <a:pt x="2030578" y="170867"/>
                    <a:pt x="2029320" y="172125"/>
                  </a:cubicBezTo>
                  <a:lnTo>
                    <a:pt x="2015804" y="188470"/>
                  </a:lnTo>
                  <a:cubicBezTo>
                    <a:pt x="2014547" y="190146"/>
                    <a:pt x="2012661" y="192503"/>
                    <a:pt x="2010146" y="195542"/>
                  </a:cubicBezTo>
                  <a:cubicBezTo>
                    <a:pt x="2007632" y="198580"/>
                    <a:pt x="2005327" y="201252"/>
                    <a:pt x="2003232" y="203557"/>
                  </a:cubicBezTo>
                  <a:cubicBezTo>
                    <a:pt x="2001555" y="205443"/>
                    <a:pt x="1998831" y="208062"/>
                    <a:pt x="1995059" y="211415"/>
                  </a:cubicBezTo>
                  <a:cubicBezTo>
                    <a:pt x="1995059" y="211625"/>
                    <a:pt x="1994744" y="211730"/>
                    <a:pt x="1994116" y="211730"/>
                  </a:cubicBezTo>
                  <a:cubicBezTo>
                    <a:pt x="1992440" y="211730"/>
                    <a:pt x="1991392" y="212149"/>
                    <a:pt x="1990973" y="212987"/>
                  </a:cubicBezTo>
                  <a:lnTo>
                    <a:pt x="1990658" y="212987"/>
                  </a:lnTo>
                  <a:cubicBezTo>
                    <a:pt x="1989820" y="210891"/>
                    <a:pt x="1989401" y="209425"/>
                    <a:pt x="1989401" y="208586"/>
                  </a:cubicBezTo>
                  <a:lnTo>
                    <a:pt x="1989087" y="207958"/>
                  </a:lnTo>
                  <a:cubicBezTo>
                    <a:pt x="1989087" y="207539"/>
                    <a:pt x="1988982" y="207277"/>
                    <a:pt x="1988772" y="207172"/>
                  </a:cubicBezTo>
                  <a:cubicBezTo>
                    <a:pt x="1988563" y="207067"/>
                    <a:pt x="1988458" y="206910"/>
                    <a:pt x="1988458" y="206700"/>
                  </a:cubicBezTo>
                  <a:cubicBezTo>
                    <a:pt x="1988458" y="206281"/>
                    <a:pt x="1988563" y="205915"/>
                    <a:pt x="1988772" y="205600"/>
                  </a:cubicBezTo>
                  <a:cubicBezTo>
                    <a:pt x="1988982" y="205286"/>
                    <a:pt x="1989087" y="205024"/>
                    <a:pt x="1989087" y="204814"/>
                  </a:cubicBezTo>
                  <a:lnTo>
                    <a:pt x="1989087" y="204500"/>
                  </a:lnTo>
                  <a:cubicBezTo>
                    <a:pt x="1989716" y="204081"/>
                    <a:pt x="1990030" y="203138"/>
                    <a:pt x="1990030" y="201671"/>
                  </a:cubicBezTo>
                  <a:cubicBezTo>
                    <a:pt x="1990030" y="201252"/>
                    <a:pt x="1990344" y="201043"/>
                    <a:pt x="1990973" y="201043"/>
                  </a:cubicBezTo>
                  <a:cubicBezTo>
                    <a:pt x="1991601" y="200833"/>
                    <a:pt x="1992649" y="199995"/>
                    <a:pt x="1994116" y="198528"/>
                  </a:cubicBezTo>
                  <a:lnTo>
                    <a:pt x="1999460" y="191927"/>
                  </a:lnTo>
                  <a:lnTo>
                    <a:pt x="2005746" y="184383"/>
                  </a:lnTo>
                  <a:cubicBezTo>
                    <a:pt x="2009937" y="178726"/>
                    <a:pt x="2013918" y="173906"/>
                    <a:pt x="2017690" y="169924"/>
                  </a:cubicBezTo>
                  <a:lnTo>
                    <a:pt x="2026491" y="159866"/>
                  </a:lnTo>
                  <a:lnTo>
                    <a:pt x="2031206" y="154522"/>
                  </a:lnTo>
                  <a:lnTo>
                    <a:pt x="2032464" y="152951"/>
                  </a:lnTo>
                  <a:cubicBezTo>
                    <a:pt x="2031416" y="153370"/>
                    <a:pt x="2030892" y="153580"/>
                    <a:pt x="2030892" y="153580"/>
                  </a:cubicBezTo>
                  <a:lnTo>
                    <a:pt x="2019576" y="159237"/>
                  </a:lnTo>
                  <a:cubicBezTo>
                    <a:pt x="2018528" y="159866"/>
                    <a:pt x="2017166" y="160442"/>
                    <a:pt x="2015490" y="160966"/>
                  </a:cubicBezTo>
                  <a:cubicBezTo>
                    <a:pt x="2013814" y="161490"/>
                    <a:pt x="2012556" y="161857"/>
                    <a:pt x="2011718" y="162066"/>
                  </a:cubicBezTo>
                  <a:cubicBezTo>
                    <a:pt x="2010670" y="162485"/>
                    <a:pt x="2008680" y="162904"/>
                    <a:pt x="2005746" y="163324"/>
                  </a:cubicBezTo>
                  <a:cubicBezTo>
                    <a:pt x="2003860" y="163324"/>
                    <a:pt x="2002498" y="163009"/>
                    <a:pt x="2001660" y="162381"/>
                  </a:cubicBezTo>
                  <a:cubicBezTo>
                    <a:pt x="2001031" y="161961"/>
                    <a:pt x="2000193" y="161595"/>
                    <a:pt x="1999145" y="161280"/>
                  </a:cubicBezTo>
                  <a:cubicBezTo>
                    <a:pt x="1998098" y="160966"/>
                    <a:pt x="1997259" y="160704"/>
                    <a:pt x="1996630" y="160495"/>
                  </a:cubicBezTo>
                  <a:cubicBezTo>
                    <a:pt x="1995583" y="160076"/>
                    <a:pt x="1995059" y="159447"/>
                    <a:pt x="1995059" y="158609"/>
                  </a:cubicBezTo>
                  <a:cubicBezTo>
                    <a:pt x="1995268" y="158190"/>
                    <a:pt x="1995321" y="157771"/>
                    <a:pt x="1995216" y="157351"/>
                  </a:cubicBezTo>
                  <a:cubicBezTo>
                    <a:pt x="1995112" y="156932"/>
                    <a:pt x="1995059" y="156408"/>
                    <a:pt x="1995059" y="155780"/>
                  </a:cubicBezTo>
                  <a:cubicBezTo>
                    <a:pt x="1996526" y="154313"/>
                    <a:pt x="1998098" y="153580"/>
                    <a:pt x="1999774" y="153580"/>
                  </a:cubicBezTo>
                  <a:cubicBezTo>
                    <a:pt x="2000822" y="153580"/>
                    <a:pt x="2001660" y="153265"/>
                    <a:pt x="2002288" y="152637"/>
                  </a:cubicBezTo>
                  <a:cubicBezTo>
                    <a:pt x="2008156" y="147607"/>
                    <a:pt x="2012347" y="143835"/>
                    <a:pt x="2014861" y="141321"/>
                  </a:cubicBezTo>
                  <a:cubicBezTo>
                    <a:pt x="2016119" y="140273"/>
                    <a:pt x="2018005" y="138178"/>
                    <a:pt x="2020519" y="135034"/>
                  </a:cubicBezTo>
                  <a:lnTo>
                    <a:pt x="2024606" y="130319"/>
                  </a:lnTo>
                  <a:lnTo>
                    <a:pt x="2018005" y="125290"/>
                  </a:lnTo>
                  <a:cubicBezTo>
                    <a:pt x="2016328" y="123614"/>
                    <a:pt x="2015490" y="122776"/>
                    <a:pt x="2015490" y="122776"/>
                  </a:cubicBezTo>
                  <a:cubicBezTo>
                    <a:pt x="2014442" y="121728"/>
                    <a:pt x="2013918" y="120785"/>
                    <a:pt x="2013918" y="119947"/>
                  </a:cubicBezTo>
                  <a:cubicBezTo>
                    <a:pt x="2013918" y="119318"/>
                    <a:pt x="2014128" y="118794"/>
                    <a:pt x="2014547" y="118375"/>
                  </a:cubicBezTo>
                  <a:cubicBezTo>
                    <a:pt x="2015176" y="117746"/>
                    <a:pt x="2015700" y="117746"/>
                    <a:pt x="2016119" y="118375"/>
                  </a:cubicBezTo>
                  <a:cubicBezTo>
                    <a:pt x="2017166" y="119423"/>
                    <a:pt x="2018633" y="119947"/>
                    <a:pt x="2020519" y="119947"/>
                  </a:cubicBezTo>
                  <a:cubicBezTo>
                    <a:pt x="2021776" y="119947"/>
                    <a:pt x="2023034" y="119632"/>
                    <a:pt x="2024291" y="119004"/>
                  </a:cubicBezTo>
                  <a:lnTo>
                    <a:pt x="2032778" y="114289"/>
                  </a:lnTo>
                  <a:cubicBezTo>
                    <a:pt x="2033406" y="113870"/>
                    <a:pt x="2034454" y="113346"/>
                    <a:pt x="2035921" y="112717"/>
                  </a:cubicBezTo>
                  <a:cubicBezTo>
                    <a:pt x="2037388" y="112089"/>
                    <a:pt x="2038540" y="111250"/>
                    <a:pt x="2039379" y="110203"/>
                  </a:cubicBezTo>
                  <a:lnTo>
                    <a:pt x="2045036" y="105488"/>
                  </a:lnTo>
                  <a:cubicBezTo>
                    <a:pt x="2045875" y="104859"/>
                    <a:pt x="2046975" y="103864"/>
                    <a:pt x="2048337" y="102502"/>
                  </a:cubicBezTo>
                  <a:cubicBezTo>
                    <a:pt x="2049699" y="101140"/>
                    <a:pt x="2050799" y="99935"/>
                    <a:pt x="2051638" y="98887"/>
                  </a:cubicBezTo>
                  <a:cubicBezTo>
                    <a:pt x="2052685" y="98049"/>
                    <a:pt x="2053995" y="96896"/>
                    <a:pt x="2055566" y="95429"/>
                  </a:cubicBezTo>
                  <a:cubicBezTo>
                    <a:pt x="2057138" y="93963"/>
                    <a:pt x="2058448" y="92915"/>
                    <a:pt x="2059496" y="92286"/>
                  </a:cubicBezTo>
                  <a:cubicBezTo>
                    <a:pt x="2060753" y="91029"/>
                    <a:pt x="2062848" y="89352"/>
                    <a:pt x="2065782" y="87257"/>
                  </a:cubicBezTo>
                  <a:lnTo>
                    <a:pt x="2071754" y="82542"/>
                  </a:lnTo>
                  <a:cubicBezTo>
                    <a:pt x="2073430" y="81494"/>
                    <a:pt x="2075422" y="79608"/>
                    <a:pt x="2077726" y="76884"/>
                  </a:cubicBezTo>
                  <a:lnTo>
                    <a:pt x="2077412" y="76570"/>
                  </a:lnTo>
                  <a:lnTo>
                    <a:pt x="2073640" y="78770"/>
                  </a:lnTo>
                  <a:cubicBezTo>
                    <a:pt x="2071126" y="79818"/>
                    <a:pt x="2068611" y="81180"/>
                    <a:pt x="2066096" y="82856"/>
                  </a:cubicBezTo>
                  <a:cubicBezTo>
                    <a:pt x="2065468" y="83066"/>
                    <a:pt x="2064787" y="83380"/>
                    <a:pt x="2064053" y="83799"/>
                  </a:cubicBezTo>
                  <a:cubicBezTo>
                    <a:pt x="2063320" y="84218"/>
                    <a:pt x="2062744" y="84533"/>
                    <a:pt x="2062324" y="84742"/>
                  </a:cubicBezTo>
                  <a:lnTo>
                    <a:pt x="2053209" y="89457"/>
                  </a:lnTo>
                  <a:cubicBezTo>
                    <a:pt x="2052580" y="89876"/>
                    <a:pt x="2051847" y="90400"/>
                    <a:pt x="2051009" y="91029"/>
                  </a:cubicBezTo>
                  <a:cubicBezTo>
                    <a:pt x="2050170" y="91657"/>
                    <a:pt x="2049228" y="92286"/>
                    <a:pt x="2048180" y="92915"/>
                  </a:cubicBezTo>
                  <a:cubicBezTo>
                    <a:pt x="2045456" y="94172"/>
                    <a:pt x="2042627" y="95744"/>
                    <a:pt x="2039693" y="97630"/>
                  </a:cubicBezTo>
                  <a:lnTo>
                    <a:pt x="2037493" y="99201"/>
                  </a:lnTo>
                  <a:cubicBezTo>
                    <a:pt x="2034350" y="101087"/>
                    <a:pt x="2032778" y="102030"/>
                    <a:pt x="2032778" y="102030"/>
                  </a:cubicBezTo>
                  <a:cubicBezTo>
                    <a:pt x="2032359" y="102449"/>
                    <a:pt x="2031782" y="102868"/>
                    <a:pt x="2031049" y="103288"/>
                  </a:cubicBezTo>
                  <a:cubicBezTo>
                    <a:pt x="2030316" y="103707"/>
                    <a:pt x="2029530" y="104230"/>
                    <a:pt x="2028692" y="104859"/>
                  </a:cubicBezTo>
                  <a:cubicBezTo>
                    <a:pt x="2027434" y="105278"/>
                    <a:pt x="2026596" y="105697"/>
                    <a:pt x="2026177" y="106116"/>
                  </a:cubicBezTo>
                  <a:cubicBezTo>
                    <a:pt x="2021776" y="109050"/>
                    <a:pt x="2018843" y="111250"/>
                    <a:pt x="2017376" y="112717"/>
                  </a:cubicBezTo>
                  <a:lnTo>
                    <a:pt x="2010775" y="117746"/>
                  </a:lnTo>
                  <a:cubicBezTo>
                    <a:pt x="2009099" y="119842"/>
                    <a:pt x="2007737" y="121414"/>
                    <a:pt x="2006689" y="122461"/>
                  </a:cubicBezTo>
                  <a:lnTo>
                    <a:pt x="2001660" y="126548"/>
                  </a:lnTo>
                  <a:cubicBezTo>
                    <a:pt x="2001450" y="126757"/>
                    <a:pt x="2001031" y="126809"/>
                    <a:pt x="2000402" y="126705"/>
                  </a:cubicBezTo>
                  <a:cubicBezTo>
                    <a:pt x="1999774" y="126600"/>
                    <a:pt x="1999355" y="126548"/>
                    <a:pt x="1999145" y="126548"/>
                  </a:cubicBezTo>
                  <a:cubicBezTo>
                    <a:pt x="1997678" y="126338"/>
                    <a:pt x="1996526" y="126757"/>
                    <a:pt x="1995688" y="127805"/>
                  </a:cubicBezTo>
                  <a:cubicBezTo>
                    <a:pt x="1995688" y="128014"/>
                    <a:pt x="1995530" y="128119"/>
                    <a:pt x="1995216" y="128119"/>
                  </a:cubicBezTo>
                  <a:cubicBezTo>
                    <a:pt x="1994902" y="128119"/>
                    <a:pt x="1994640" y="128014"/>
                    <a:pt x="1994430" y="127805"/>
                  </a:cubicBezTo>
                  <a:cubicBezTo>
                    <a:pt x="1994221" y="127386"/>
                    <a:pt x="1994011" y="127229"/>
                    <a:pt x="1993802" y="127333"/>
                  </a:cubicBezTo>
                  <a:cubicBezTo>
                    <a:pt x="1993592" y="127438"/>
                    <a:pt x="1993487" y="127805"/>
                    <a:pt x="1993487" y="128434"/>
                  </a:cubicBezTo>
                  <a:cubicBezTo>
                    <a:pt x="1993487" y="129691"/>
                    <a:pt x="1993382" y="130739"/>
                    <a:pt x="1993173" y="131577"/>
                  </a:cubicBezTo>
                  <a:cubicBezTo>
                    <a:pt x="1992754" y="133882"/>
                    <a:pt x="1991916" y="136292"/>
                    <a:pt x="1990658" y="138806"/>
                  </a:cubicBezTo>
                  <a:cubicBezTo>
                    <a:pt x="1989401" y="141321"/>
                    <a:pt x="1988563" y="143102"/>
                    <a:pt x="1988144" y="144150"/>
                  </a:cubicBezTo>
                  <a:cubicBezTo>
                    <a:pt x="1987725" y="144988"/>
                    <a:pt x="1987253" y="145617"/>
                    <a:pt x="1986729" y="146036"/>
                  </a:cubicBezTo>
                  <a:cubicBezTo>
                    <a:pt x="1986206" y="146455"/>
                    <a:pt x="1985839" y="146874"/>
                    <a:pt x="1985629" y="147293"/>
                  </a:cubicBezTo>
                  <a:cubicBezTo>
                    <a:pt x="1985420" y="147503"/>
                    <a:pt x="1984686" y="147607"/>
                    <a:pt x="1983429" y="147607"/>
                  </a:cubicBezTo>
                  <a:cubicBezTo>
                    <a:pt x="1982591" y="147607"/>
                    <a:pt x="1981857" y="147922"/>
                    <a:pt x="1981228" y="148550"/>
                  </a:cubicBezTo>
                  <a:cubicBezTo>
                    <a:pt x="1980810" y="148760"/>
                    <a:pt x="1980338" y="149074"/>
                    <a:pt x="1979814" y="149493"/>
                  </a:cubicBezTo>
                  <a:cubicBezTo>
                    <a:pt x="1979290" y="149912"/>
                    <a:pt x="1978714" y="150122"/>
                    <a:pt x="1978085" y="150122"/>
                  </a:cubicBezTo>
                  <a:lnTo>
                    <a:pt x="1977771" y="150122"/>
                  </a:lnTo>
                  <a:cubicBezTo>
                    <a:pt x="1977142" y="149912"/>
                    <a:pt x="1976618" y="149650"/>
                    <a:pt x="1976199" y="149336"/>
                  </a:cubicBezTo>
                  <a:cubicBezTo>
                    <a:pt x="1975780" y="149022"/>
                    <a:pt x="1975361" y="148760"/>
                    <a:pt x="1974942" y="148550"/>
                  </a:cubicBezTo>
                  <a:cubicBezTo>
                    <a:pt x="1972637" y="147293"/>
                    <a:pt x="1970018" y="145564"/>
                    <a:pt x="1967084" y="143364"/>
                  </a:cubicBezTo>
                  <a:cubicBezTo>
                    <a:pt x="1964150" y="141164"/>
                    <a:pt x="1961845" y="139540"/>
                    <a:pt x="1960169" y="138492"/>
                  </a:cubicBezTo>
                  <a:cubicBezTo>
                    <a:pt x="1959750" y="138492"/>
                    <a:pt x="1959174" y="138073"/>
                    <a:pt x="1958440" y="137235"/>
                  </a:cubicBezTo>
                  <a:cubicBezTo>
                    <a:pt x="1957707" y="136396"/>
                    <a:pt x="1957130" y="135977"/>
                    <a:pt x="1956711" y="135977"/>
                  </a:cubicBezTo>
                  <a:cubicBezTo>
                    <a:pt x="1956502" y="135977"/>
                    <a:pt x="1956188" y="136187"/>
                    <a:pt x="1955768" y="136606"/>
                  </a:cubicBezTo>
                  <a:lnTo>
                    <a:pt x="1955768" y="139121"/>
                  </a:lnTo>
                  <a:cubicBezTo>
                    <a:pt x="1955559" y="140378"/>
                    <a:pt x="1955454" y="142264"/>
                    <a:pt x="1955454" y="144778"/>
                  </a:cubicBezTo>
                  <a:cubicBezTo>
                    <a:pt x="1955454" y="147503"/>
                    <a:pt x="1955349" y="149493"/>
                    <a:pt x="1955140" y="150751"/>
                  </a:cubicBezTo>
                  <a:lnTo>
                    <a:pt x="1954511" y="164267"/>
                  </a:lnTo>
                  <a:cubicBezTo>
                    <a:pt x="1954301" y="167619"/>
                    <a:pt x="1954197" y="172439"/>
                    <a:pt x="1954197" y="178726"/>
                  </a:cubicBezTo>
                  <a:lnTo>
                    <a:pt x="1954197" y="185012"/>
                  </a:lnTo>
                  <a:lnTo>
                    <a:pt x="1954197" y="186269"/>
                  </a:lnTo>
                  <a:lnTo>
                    <a:pt x="1954511" y="186584"/>
                  </a:lnTo>
                  <a:cubicBezTo>
                    <a:pt x="1955559" y="185745"/>
                    <a:pt x="1956502" y="184802"/>
                    <a:pt x="1957340" y="183755"/>
                  </a:cubicBezTo>
                  <a:cubicBezTo>
                    <a:pt x="1958388" y="182078"/>
                    <a:pt x="1959593" y="180402"/>
                    <a:pt x="1960955" y="178726"/>
                  </a:cubicBezTo>
                  <a:cubicBezTo>
                    <a:pt x="1962317" y="177049"/>
                    <a:pt x="1963731" y="175058"/>
                    <a:pt x="1965198" y="172753"/>
                  </a:cubicBezTo>
                  <a:cubicBezTo>
                    <a:pt x="1966874" y="170867"/>
                    <a:pt x="1968446" y="168248"/>
                    <a:pt x="1969913" y="164895"/>
                  </a:cubicBezTo>
                  <a:lnTo>
                    <a:pt x="1973056" y="162381"/>
                  </a:lnTo>
                  <a:cubicBezTo>
                    <a:pt x="1972847" y="163009"/>
                    <a:pt x="1972585" y="163690"/>
                    <a:pt x="1972270" y="164424"/>
                  </a:cubicBezTo>
                  <a:cubicBezTo>
                    <a:pt x="1971956" y="165157"/>
                    <a:pt x="1971589" y="165943"/>
                    <a:pt x="1971170" y="166781"/>
                  </a:cubicBezTo>
                  <a:cubicBezTo>
                    <a:pt x="1970961" y="167410"/>
                    <a:pt x="1970699" y="168196"/>
                    <a:pt x="1970384" y="169139"/>
                  </a:cubicBezTo>
                  <a:cubicBezTo>
                    <a:pt x="1970070" y="170082"/>
                    <a:pt x="1969703" y="170867"/>
                    <a:pt x="1969284" y="171496"/>
                  </a:cubicBezTo>
                  <a:cubicBezTo>
                    <a:pt x="1969075" y="171706"/>
                    <a:pt x="1968970" y="172125"/>
                    <a:pt x="1968970" y="172753"/>
                  </a:cubicBezTo>
                  <a:cubicBezTo>
                    <a:pt x="1968551" y="174430"/>
                    <a:pt x="1967189" y="177154"/>
                    <a:pt x="1964884" y="180926"/>
                  </a:cubicBezTo>
                  <a:cubicBezTo>
                    <a:pt x="1962369" y="186374"/>
                    <a:pt x="1960378" y="190460"/>
                    <a:pt x="1958912" y="193184"/>
                  </a:cubicBezTo>
                  <a:cubicBezTo>
                    <a:pt x="1958283" y="194442"/>
                    <a:pt x="1956397" y="197690"/>
                    <a:pt x="1953254" y="202929"/>
                  </a:cubicBezTo>
                  <a:cubicBezTo>
                    <a:pt x="1953044" y="204186"/>
                    <a:pt x="1952520" y="205548"/>
                    <a:pt x="1951682" y="207015"/>
                  </a:cubicBezTo>
                  <a:cubicBezTo>
                    <a:pt x="1951263" y="208901"/>
                    <a:pt x="1949796" y="210891"/>
                    <a:pt x="1947282" y="212987"/>
                  </a:cubicBezTo>
                  <a:cubicBezTo>
                    <a:pt x="1946443" y="213616"/>
                    <a:pt x="1945081" y="213720"/>
                    <a:pt x="1943195" y="213301"/>
                  </a:cubicBezTo>
                  <a:lnTo>
                    <a:pt x="1941938" y="212987"/>
                  </a:lnTo>
                  <a:lnTo>
                    <a:pt x="1941938" y="211101"/>
                  </a:lnTo>
                  <a:cubicBezTo>
                    <a:pt x="1941309" y="209844"/>
                    <a:pt x="1940995" y="209110"/>
                    <a:pt x="1940995" y="208901"/>
                  </a:cubicBezTo>
                  <a:cubicBezTo>
                    <a:pt x="1940576" y="207853"/>
                    <a:pt x="1939947" y="207015"/>
                    <a:pt x="1939109" y="206386"/>
                  </a:cubicBezTo>
                  <a:cubicBezTo>
                    <a:pt x="1938271" y="205967"/>
                    <a:pt x="1938061" y="205338"/>
                    <a:pt x="1938480" y="204500"/>
                  </a:cubicBezTo>
                  <a:cubicBezTo>
                    <a:pt x="1938480" y="204291"/>
                    <a:pt x="1938585" y="204186"/>
                    <a:pt x="1938795" y="204186"/>
                  </a:cubicBezTo>
                  <a:cubicBezTo>
                    <a:pt x="1939004" y="204186"/>
                    <a:pt x="1939109" y="204081"/>
                    <a:pt x="1939109" y="203872"/>
                  </a:cubicBezTo>
                  <a:cubicBezTo>
                    <a:pt x="1939319" y="201357"/>
                    <a:pt x="1939423" y="197375"/>
                    <a:pt x="1939423" y="191927"/>
                  </a:cubicBezTo>
                  <a:cubicBezTo>
                    <a:pt x="1939842" y="187736"/>
                    <a:pt x="1940052" y="184593"/>
                    <a:pt x="1940052" y="182497"/>
                  </a:cubicBezTo>
                  <a:lnTo>
                    <a:pt x="1940052" y="171810"/>
                  </a:lnTo>
                  <a:cubicBezTo>
                    <a:pt x="1940052" y="168877"/>
                    <a:pt x="1940157" y="166310"/>
                    <a:pt x="1940366" y="164109"/>
                  </a:cubicBezTo>
                  <a:cubicBezTo>
                    <a:pt x="1940576" y="161909"/>
                    <a:pt x="1940786" y="160076"/>
                    <a:pt x="1940995" y="158609"/>
                  </a:cubicBezTo>
                  <a:cubicBezTo>
                    <a:pt x="1940995" y="154208"/>
                    <a:pt x="1941414" y="148236"/>
                    <a:pt x="1942252" y="140692"/>
                  </a:cubicBezTo>
                  <a:lnTo>
                    <a:pt x="1942881" y="136292"/>
                  </a:lnTo>
                  <a:cubicBezTo>
                    <a:pt x="1942881" y="133148"/>
                    <a:pt x="1942986" y="130739"/>
                    <a:pt x="1943195" y="129062"/>
                  </a:cubicBezTo>
                  <a:lnTo>
                    <a:pt x="1943510" y="125290"/>
                  </a:lnTo>
                  <a:cubicBezTo>
                    <a:pt x="1943510" y="125081"/>
                    <a:pt x="1943405" y="124766"/>
                    <a:pt x="1943195" y="124347"/>
                  </a:cubicBezTo>
                  <a:cubicBezTo>
                    <a:pt x="1942986" y="123928"/>
                    <a:pt x="1942776" y="123719"/>
                    <a:pt x="1942567" y="123719"/>
                  </a:cubicBezTo>
                  <a:cubicBezTo>
                    <a:pt x="1941728" y="122671"/>
                    <a:pt x="1940262" y="121518"/>
                    <a:pt x="1938166" y="120261"/>
                  </a:cubicBezTo>
                  <a:cubicBezTo>
                    <a:pt x="1937957" y="120261"/>
                    <a:pt x="1937852" y="120209"/>
                    <a:pt x="1937852" y="120104"/>
                  </a:cubicBezTo>
                  <a:cubicBezTo>
                    <a:pt x="1937852" y="119999"/>
                    <a:pt x="1937852" y="119842"/>
                    <a:pt x="1937852" y="119632"/>
                  </a:cubicBezTo>
                  <a:cubicBezTo>
                    <a:pt x="1937642" y="119004"/>
                    <a:pt x="1937223" y="118427"/>
                    <a:pt x="1936594" y="117904"/>
                  </a:cubicBezTo>
                  <a:cubicBezTo>
                    <a:pt x="1935966" y="117380"/>
                    <a:pt x="1935547" y="117013"/>
                    <a:pt x="1935337" y="116803"/>
                  </a:cubicBezTo>
                  <a:cubicBezTo>
                    <a:pt x="1933451" y="115546"/>
                    <a:pt x="1932404" y="114813"/>
                    <a:pt x="1932194" y="114603"/>
                  </a:cubicBezTo>
                  <a:cubicBezTo>
                    <a:pt x="1932404" y="114813"/>
                    <a:pt x="1932770" y="114970"/>
                    <a:pt x="1933294" y="115075"/>
                  </a:cubicBezTo>
                  <a:cubicBezTo>
                    <a:pt x="1933818" y="115179"/>
                    <a:pt x="1934185" y="115337"/>
                    <a:pt x="1934394" y="115546"/>
                  </a:cubicBezTo>
                  <a:cubicBezTo>
                    <a:pt x="1935023" y="115756"/>
                    <a:pt x="1935861" y="116018"/>
                    <a:pt x="1936909" y="116332"/>
                  </a:cubicBezTo>
                  <a:cubicBezTo>
                    <a:pt x="1937957" y="116646"/>
                    <a:pt x="1938795" y="117013"/>
                    <a:pt x="1939423" y="117432"/>
                  </a:cubicBezTo>
                  <a:cubicBezTo>
                    <a:pt x="1940052" y="117642"/>
                    <a:pt x="1941205" y="118270"/>
                    <a:pt x="1942881" y="119318"/>
                  </a:cubicBezTo>
                  <a:lnTo>
                    <a:pt x="1944138" y="120261"/>
                  </a:lnTo>
                  <a:lnTo>
                    <a:pt x="1944138" y="117746"/>
                  </a:lnTo>
                  <a:cubicBezTo>
                    <a:pt x="1944557" y="113975"/>
                    <a:pt x="1944767" y="111250"/>
                    <a:pt x="1944767" y="109574"/>
                  </a:cubicBezTo>
                  <a:lnTo>
                    <a:pt x="1945081" y="102973"/>
                  </a:lnTo>
                  <a:cubicBezTo>
                    <a:pt x="1945081" y="102135"/>
                    <a:pt x="1944767" y="101611"/>
                    <a:pt x="1944138" y="101402"/>
                  </a:cubicBezTo>
                  <a:lnTo>
                    <a:pt x="1939423" y="97315"/>
                  </a:lnTo>
                  <a:cubicBezTo>
                    <a:pt x="1938795" y="97106"/>
                    <a:pt x="1938061" y="96582"/>
                    <a:pt x="1937223" y="95744"/>
                  </a:cubicBezTo>
                  <a:cubicBezTo>
                    <a:pt x="1935966" y="94486"/>
                    <a:pt x="1935337" y="93229"/>
                    <a:pt x="1935337" y="91972"/>
                  </a:cubicBezTo>
                  <a:lnTo>
                    <a:pt x="1935337" y="91029"/>
                  </a:lnTo>
                  <a:cubicBezTo>
                    <a:pt x="1938900" y="92705"/>
                    <a:pt x="1941309" y="93753"/>
                    <a:pt x="1942567" y="94172"/>
                  </a:cubicBezTo>
                  <a:lnTo>
                    <a:pt x="1947910" y="95744"/>
                  </a:lnTo>
                  <a:cubicBezTo>
                    <a:pt x="1948539" y="95953"/>
                    <a:pt x="1949167" y="96268"/>
                    <a:pt x="1949796" y="96687"/>
                  </a:cubicBezTo>
                  <a:cubicBezTo>
                    <a:pt x="1950425" y="97106"/>
                    <a:pt x="1951053" y="97420"/>
                    <a:pt x="1951682" y="97630"/>
                  </a:cubicBezTo>
                  <a:cubicBezTo>
                    <a:pt x="1952311" y="98258"/>
                    <a:pt x="1953149" y="98677"/>
                    <a:pt x="1954197" y="98887"/>
                  </a:cubicBezTo>
                  <a:cubicBezTo>
                    <a:pt x="1954616" y="99516"/>
                    <a:pt x="1955140" y="99411"/>
                    <a:pt x="1955768" y="98573"/>
                  </a:cubicBezTo>
                  <a:lnTo>
                    <a:pt x="1962369" y="84114"/>
                  </a:lnTo>
                  <a:lnTo>
                    <a:pt x="1966141" y="77199"/>
                  </a:lnTo>
                  <a:lnTo>
                    <a:pt x="1969599" y="70283"/>
                  </a:lnTo>
                  <a:lnTo>
                    <a:pt x="1970542" y="67769"/>
                  </a:lnTo>
                  <a:cubicBezTo>
                    <a:pt x="1970542" y="67769"/>
                    <a:pt x="1970489" y="67716"/>
                    <a:pt x="1970384" y="67612"/>
                  </a:cubicBezTo>
                  <a:cubicBezTo>
                    <a:pt x="1970280" y="67507"/>
                    <a:pt x="1970227" y="67454"/>
                    <a:pt x="1970227" y="67454"/>
                  </a:cubicBezTo>
                  <a:lnTo>
                    <a:pt x="1968656" y="68712"/>
                  </a:lnTo>
                  <a:lnTo>
                    <a:pt x="1962369" y="73427"/>
                  </a:lnTo>
                  <a:cubicBezTo>
                    <a:pt x="1958178" y="76570"/>
                    <a:pt x="1955140" y="78665"/>
                    <a:pt x="1953254" y="79713"/>
                  </a:cubicBezTo>
                  <a:cubicBezTo>
                    <a:pt x="1952835" y="80132"/>
                    <a:pt x="1951472" y="81075"/>
                    <a:pt x="1949167" y="82542"/>
                  </a:cubicBezTo>
                  <a:lnTo>
                    <a:pt x="1940052" y="87571"/>
                  </a:lnTo>
                  <a:lnTo>
                    <a:pt x="1938166" y="88829"/>
                  </a:lnTo>
                  <a:cubicBezTo>
                    <a:pt x="1937328" y="89248"/>
                    <a:pt x="1936280" y="89038"/>
                    <a:pt x="1935023" y="88200"/>
                  </a:cubicBezTo>
                  <a:cubicBezTo>
                    <a:pt x="1934185" y="87990"/>
                    <a:pt x="1933347" y="87676"/>
                    <a:pt x="1932508" y="87257"/>
                  </a:cubicBezTo>
                  <a:cubicBezTo>
                    <a:pt x="1931670" y="86838"/>
                    <a:pt x="1930832" y="86523"/>
                    <a:pt x="1929994" y="86314"/>
                  </a:cubicBezTo>
                  <a:cubicBezTo>
                    <a:pt x="1929575" y="86104"/>
                    <a:pt x="1929103" y="86000"/>
                    <a:pt x="1928579" y="86000"/>
                  </a:cubicBezTo>
                  <a:cubicBezTo>
                    <a:pt x="1928055" y="86000"/>
                    <a:pt x="1927689" y="85895"/>
                    <a:pt x="1927479" y="85685"/>
                  </a:cubicBezTo>
                  <a:lnTo>
                    <a:pt x="1923078" y="82542"/>
                  </a:lnTo>
                  <a:cubicBezTo>
                    <a:pt x="1923078" y="82542"/>
                    <a:pt x="1922031" y="81494"/>
                    <a:pt x="1919935" y="79399"/>
                  </a:cubicBezTo>
                  <a:cubicBezTo>
                    <a:pt x="1917630" y="77513"/>
                    <a:pt x="1916373" y="75417"/>
                    <a:pt x="1916163" y="73112"/>
                  </a:cubicBezTo>
                  <a:lnTo>
                    <a:pt x="1916478" y="71541"/>
                  </a:lnTo>
                  <a:cubicBezTo>
                    <a:pt x="1917316" y="71960"/>
                    <a:pt x="1917997" y="72431"/>
                    <a:pt x="1918521" y="72955"/>
                  </a:cubicBezTo>
                  <a:cubicBezTo>
                    <a:pt x="1919045" y="73479"/>
                    <a:pt x="1919621" y="73846"/>
                    <a:pt x="1920250" y="74055"/>
                  </a:cubicBezTo>
                  <a:cubicBezTo>
                    <a:pt x="1921716" y="74684"/>
                    <a:pt x="1923131" y="75313"/>
                    <a:pt x="1924493" y="75941"/>
                  </a:cubicBezTo>
                  <a:cubicBezTo>
                    <a:pt x="1925855" y="76570"/>
                    <a:pt x="1927165" y="77094"/>
                    <a:pt x="1928422" y="77513"/>
                  </a:cubicBezTo>
                  <a:cubicBezTo>
                    <a:pt x="1928632" y="77722"/>
                    <a:pt x="1929260" y="77618"/>
                    <a:pt x="1930308" y="77199"/>
                  </a:cubicBezTo>
                  <a:lnTo>
                    <a:pt x="1942252" y="70283"/>
                  </a:lnTo>
                  <a:cubicBezTo>
                    <a:pt x="1947910" y="66302"/>
                    <a:pt x="1952730" y="63159"/>
                    <a:pt x="1956711" y="60854"/>
                  </a:cubicBezTo>
                  <a:lnTo>
                    <a:pt x="1964569" y="55824"/>
                  </a:lnTo>
                  <a:cubicBezTo>
                    <a:pt x="1964779" y="55615"/>
                    <a:pt x="1965932" y="54777"/>
                    <a:pt x="1968027" y="53310"/>
                  </a:cubicBezTo>
                  <a:cubicBezTo>
                    <a:pt x="1968027" y="53310"/>
                    <a:pt x="1968080" y="53257"/>
                    <a:pt x="1968184" y="53153"/>
                  </a:cubicBezTo>
                  <a:cubicBezTo>
                    <a:pt x="1968289" y="53048"/>
                    <a:pt x="1968341" y="52995"/>
                    <a:pt x="1968341" y="52995"/>
                  </a:cubicBezTo>
                  <a:cubicBezTo>
                    <a:pt x="1969180" y="52995"/>
                    <a:pt x="1969599" y="52681"/>
                    <a:pt x="1969599" y="52053"/>
                  </a:cubicBezTo>
                  <a:cubicBezTo>
                    <a:pt x="1969599" y="51633"/>
                    <a:pt x="1969808" y="51424"/>
                    <a:pt x="1970227" y="51424"/>
                  </a:cubicBezTo>
                  <a:lnTo>
                    <a:pt x="1972428" y="51424"/>
                  </a:lnTo>
                  <a:cubicBezTo>
                    <a:pt x="1973475" y="51005"/>
                    <a:pt x="1974523" y="50952"/>
                    <a:pt x="1975571" y="51267"/>
                  </a:cubicBezTo>
                  <a:close/>
                  <a:moveTo>
                    <a:pt x="1517856" y="48909"/>
                  </a:moveTo>
                  <a:cubicBezTo>
                    <a:pt x="1518485" y="48909"/>
                    <a:pt x="1519166" y="49014"/>
                    <a:pt x="1519900" y="49224"/>
                  </a:cubicBezTo>
                  <a:cubicBezTo>
                    <a:pt x="1520633" y="49433"/>
                    <a:pt x="1521209" y="49538"/>
                    <a:pt x="1521628" y="49538"/>
                  </a:cubicBezTo>
                  <a:cubicBezTo>
                    <a:pt x="1524981" y="49957"/>
                    <a:pt x="1527181" y="50167"/>
                    <a:pt x="1528229" y="50167"/>
                  </a:cubicBezTo>
                  <a:cubicBezTo>
                    <a:pt x="1529067" y="50167"/>
                    <a:pt x="1529591" y="50376"/>
                    <a:pt x="1529801" y="50795"/>
                  </a:cubicBezTo>
                  <a:cubicBezTo>
                    <a:pt x="1535878" y="53100"/>
                    <a:pt x="1539964" y="55091"/>
                    <a:pt x="1542059" y="56767"/>
                  </a:cubicBezTo>
                  <a:cubicBezTo>
                    <a:pt x="1546251" y="59492"/>
                    <a:pt x="1548346" y="62635"/>
                    <a:pt x="1548346" y="66197"/>
                  </a:cubicBezTo>
                  <a:cubicBezTo>
                    <a:pt x="1548556" y="67035"/>
                    <a:pt x="1548241" y="67874"/>
                    <a:pt x="1547403" y="68712"/>
                  </a:cubicBezTo>
                  <a:cubicBezTo>
                    <a:pt x="1547403" y="69131"/>
                    <a:pt x="1547298" y="69498"/>
                    <a:pt x="1547089" y="69812"/>
                  </a:cubicBezTo>
                  <a:cubicBezTo>
                    <a:pt x="1546879" y="70126"/>
                    <a:pt x="1546670" y="70493"/>
                    <a:pt x="1546460" y="70912"/>
                  </a:cubicBezTo>
                  <a:cubicBezTo>
                    <a:pt x="1546460" y="71960"/>
                    <a:pt x="1545831" y="73008"/>
                    <a:pt x="1544574" y="74055"/>
                  </a:cubicBezTo>
                  <a:cubicBezTo>
                    <a:pt x="1544364" y="74055"/>
                    <a:pt x="1544260" y="74212"/>
                    <a:pt x="1544260" y="74527"/>
                  </a:cubicBezTo>
                  <a:cubicBezTo>
                    <a:pt x="1544260" y="74841"/>
                    <a:pt x="1544364" y="75103"/>
                    <a:pt x="1544574" y="75313"/>
                  </a:cubicBezTo>
                  <a:lnTo>
                    <a:pt x="1544888" y="75941"/>
                  </a:lnTo>
                  <a:cubicBezTo>
                    <a:pt x="1544888" y="76360"/>
                    <a:pt x="1544626" y="76832"/>
                    <a:pt x="1544103" y="77356"/>
                  </a:cubicBezTo>
                  <a:cubicBezTo>
                    <a:pt x="1543579" y="77880"/>
                    <a:pt x="1543212" y="78351"/>
                    <a:pt x="1543002" y="78770"/>
                  </a:cubicBezTo>
                  <a:cubicBezTo>
                    <a:pt x="1542793" y="79189"/>
                    <a:pt x="1542479" y="79818"/>
                    <a:pt x="1542059" y="80656"/>
                  </a:cubicBezTo>
                  <a:cubicBezTo>
                    <a:pt x="1541640" y="81494"/>
                    <a:pt x="1541116" y="82018"/>
                    <a:pt x="1540488" y="82228"/>
                  </a:cubicBezTo>
                  <a:cubicBezTo>
                    <a:pt x="1540488" y="82647"/>
                    <a:pt x="1539964" y="83171"/>
                    <a:pt x="1538916" y="83799"/>
                  </a:cubicBezTo>
                  <a:cubicBezTo>
                    <a:pt x="1538078" y="84218"/>
                    <a:pt x="1537449" y="84114"/>
                    <a:pt x="1537030" y="83485"/>
                  </a:cubicBezTo>
                  <a:cubicBezTo>
                    <a:pt x="1534306" y="82228"/>
                    <a:pt x="1532001" y="80866"/>
                    <a:pt x="1530115" y="79399"/>
                  </a:cubicBezTo>
                  <a:lnTo>
                    <a:pt x="1529172" y="76884"/>
                  </a:lnTo>
                  <a:cubicBezTo>
                    <a:pt x="1528963" y="76465"/>
                    <a:pt x="1528386" y="75679"/>
                    <a:pt x="1527443" y="74527"/>
                  </a:cubicBezTo>
                  <a:cubicBezTo>
                    <a:pt x="1526500" y="73374"/>
                    <a:pt x="1525505" y="72588"/>
                    <a:pt x="1524457" y="72169"/>
                  </a:cubicBezTo>
                  <a:cubicBezTo>
                    <a:pt x="1524038" y="72169"/>
                    <a:pt x="1523829" y="71750"/>
                    <a:pt x="1523829" y="70912"/>
                  </a:cubicBezTo>
                  <a:cubicBezTo>
                    <a:pt x="1523829" y="66931"/>
                    <a:pt x="1521524" y="62216"/>
                    <a:pt x="1516913" y="56767"/>
                  </a:cubicBezTo>
                  <a:cubicBezTo>
                    <a:pt x="1516704" y="56558"/>
                    <a:pt x="1516547" y="56401"/>
                    <a:pt x="1516442" y="56296"/>
                  </a:cubicBezTo>
                  <a:cubicBezTo>
                    <a:pt x="1516337" y="56191"/>
                    <a:pt x="1516285" y="56034"/>
                    <a:pt x="1516285" y="55824"/>
                  </a:cubicBezTo>
                  <a:cubicBezTo>
                    <a:pt x="1515866" y="54777"/>
                    <a:pt x="1514399" y="53729"/>
                    <a:pt x="1511884" y="52681"/>
                  </a:cubicBezTo>
                  <a:lnTo>
                    <a:pt x="1512827" y="51424"/>
                  </a:lnTo>
                  <a:lnTo>
                    <a:pt x="1514713" y="51424"/>
                  </a:lnTo>
                  <a:lnTo>
                    <a:pt x="1515656" y="49538"/>
                  </a:lnTo>
                  <a:cubicBezTo>
                    <a:pt x="1516494" y="49119"/>
                    <a:pt x="1517228" y="48909"/>
                    <a:pt x="1517856" y="48909"/>
                  </a:cubicBezTo>
                  <a:close/>
                  <a:moveTo>
                    <a:pt x="2026806" y="37279"/>
                  </a:moveTo>
                  <a:cubicBezTo>
                    <a:pt x="2027434" y="37908"/>
                    <a:pt x="2028168" y="38851"/>
                    <a:pt x="2029006" y="40108"/>
                  </a:cubicBezTo>
                  <a:lnTo>
                    <a:pt x="2029320" y="40737"/>
                  </a:lnTo>
                  <a:cubicBezTo>
                    <a:pt x="2029949" y="42832"/>
                    <a:pt x="2031835" y="44509"/>
                    <a:pt x="2034978" y="45766"/>
                  </a:cubicBezTo>
                  <a:cubicBezTo>
                    <a:pt x="2035188" y="45976"/>
                    <a:pt x="2035607" y="46185"/>
                    <a:pt x="2036236" y="46395"/>
                  </a:cubicBezTo>
                  <a:cubicBezTo>
                    <a:pt x="2036864" y="46604"/>
                    <a:pt x="2037283" y="46709"/>
                    <a:pt x="2037493" y="46709"/>
                  </a:cubicBezTo>
                  <a:lnTo>
                    <a:pt x="2038122" y="46709"/>
                  </a:lnTo>
                  <a:cubicBezTo>
                    <a:pt x="2040007" y="47757"/>
                    <a:pt x="2042103" y="48281"/>
                    <a:pt x="2044408" y="48281"/>
                  </a:cubicBezTo>
                  <a:lnTo>
                    <a:pt x="2046608" y="48281"/>
                  </a:lnTo>
                  <a:lnTo>
                    <a:pt x="2051323" y="48595"/>
                  </a:lnTo>
                  <a:cubicBezTo>
                    <a:pt x="2051952" y="48595"/>
                    <a:pt x="2052266" y="49014"/>
                    <a:pt x="2052266" y="49852"/>
                  </a:cubicBezTo>
                  <a:cubicBezTo>
                    <a:pt x="2052685" y="50481"/>
                    <a:pt x="2052895" y="51738"/>
                    <a:pt x="2052895" y="53624"/>
                  </a:cubicBezTo>
                  <a:cubicBezTo>
                    <a:pt x="2052895" y="55301"/>
                    <a:pt x="2052685" y="56558"/>
                    <a:pt x="2052266" y="57396"/>
                  </a:cubicBezTo>
                  <a:cubicBezTo>
                    <a:pt x="2051847" y="58444"/>
                    <a:pt x="2051009" y="59492"/>
                    <a:pt x="2049752" y="60539"/>
                  </a:cubicBezTo>
                  <a:cubicBezTo>
                    <a:pt x="2049123" y="60958"/>
                    <a:pt x="2048232" y="61273"/>
                    <a:pt x="2047080" y="61482"/>
                  </a:cubicBezTo>
                  <a:cubicBezTo>
                    <a:pt x="2045927" y="61692"/>
                    <a:pt x="2044932" y="61901"/>
                    <a:pt x="2044094" y="62111"/>
                  </a:cubicBezTo>
                  <a:cubicBezTo>
                    <a:pt x="2043674" y="62111"/>
                    <a:pt x="2043360" y="62320"/>
                    <a:pt x="2043151" y="62740"/>
                  </a:cubicBezTo>
                  <a:cubicBezTo>
                    <a:pt x="2042732" y="62740"/>
                    <a:pt x="2041684" y="62949"/>
                    <a:pt x="2040007" y="63368"/>
                  </a:cubicBezTo>
                  <a:lnTo>
                    <a:pt x="2037493" y="64626"/>
                  </a:lnTo>
                  <a:cubicBezTo>
                    <a:pt x="2036026" y="65673"/>
                    <a:pt x="2035188" y="66197"/>
                    <a:pt x="2034978" y="66197"/>
                  </a:cubicBezTo>
                  <a:lnTo>
                    <a:pt x="2029949" y="68712"/>
                  </a:lnTo>
                  <a:cubicBezTo>
                    <a:pt x="2028482" y="69550"/>
                    <a:pt x="2027225" y="70179"/>
                    <a:pt x="2026177" y="70598"/>
                  </a:cubicBezTo>
                  <a:cubicBezTo>
                    <a:pt x="2025130" y="71017"/>
                    <a:pt x="2024186" y="71436"/>
                    <a:pt x="2023348" y="71855"/>
                  </a:cubicBezTo>
                  <a:lnTo>
                    <a:pt x="2022720" y="72169"/>
                  </a:lnTo>
                  <a:lnTo>
                    <a:pt x="2022405" y="71855"/>
                  </a:lnTo>
                  <a:cubicBezTo>
                    <a:pt x="2022824" y="71645"/>
                    <a:pt x="2023348" y="71279"/>
                    <a:pt x="2023977" y="70755"/>
                  </a:cubicBezTo>
                  <a:cubicBezTo>
                    <a:pt x="2024606" y="70231"/>
                    <a:pt x="2025024" y="69655"/>
                    <a:pt x="2025234" y="69026"/>
                  </a:cubicBezTo>
                  <a:cubicBezTo>
                    <a:pt x="2028378" y="66302"/>
                    <a:pt x="2030578" y="63787"/>
                    <a:pt x="2031835" y="61482"/>
                  </a:cubicBezTo>
                  <a:cubicBezTo>
                    <a:pt x="2032254" y="61063"/>
                    <a:pt x="2032464" y="60435"/>
                    <a:pt x="2032464" y="59596"/>
                  </a:cubicBezTo>
                  <a:cubicBezTo>
                    <a:pt x="2032464" y="58758"/>
                    <a:pt x="2032044" y="58234"/>
                    <a:pt x="2031206" y="58025"/>
                  </a:cubicBezTo>
                  <a:cubicBezTo>
                    <a:pt x="2030368" y="57606"/>
                    <a:pt x="2029792" y="57029"/>
                    <a:pt x="2029478" y="56296"/>
                  </a:cubicBezTo>
                  <a:cubicBezTo>
                    <a:pt x="2029163" y="55562"/>
                    <a:pt x="2028901" y="54986"/>
                    <a:pt x="2028692" y="54567"/>
                  </a:cubicBezTo>
                  <a:cubicBezTo>
                    <a:pt x="2028063" y="53519"/>
                    <a:pt x="2027749" y="52472"/>
                    <a:pt x="2027749" y="51424"/>
                  </a:cubicBezTo>
                  <a:cubicBezTo>
                    <a:pt x="2027749" y="49119"/>
                    <a:pt x="2027644" y="47338"/>
                    <a:pt x="2027434" y="46080"/>
                  </a:cubicBezTo>
                  <a:cubicBezTo>
                    <a:pt x="2027434" y="45452"/>
                    <a:pt x="2027330" y="44771"/>
                    <a:pt x="2027120" y="44037"/>
                  </a:cubicBezTo>
                  <a:cubicBezTo>
                    <a:pt x="2026910" y="43304"/>
                    <a:pt x="2026806" y="42623"/>
                    <a:pt x="2026806" y="41994"/>
                  </a:cubicBezTo>
                  <a:close/>
                  <a:moveTo>
                    <a:pt x="1721568" y="32879"/>
                  </a:moveTo>
                  <a:lnTo>
                    <a:pt x="1722511" y="32879"/>
                  </a:lnTo>
                  <a:cubicBezTo>
                    <a:pt x="1722092" y="34555"/>
                    <a:pt x="1720939" y="38746"/>
                    <a:pt x="1719053" y="45452"/>
                  </a:cubicBezTo>
                  <a:lnTo>
                    <a:pt x="1719053" y="49538"/>
                  </a:lnTo>
                  <a:lnTo>
                    <a:pt x="1719053" y="51110"/>
                  </a:lnTo>
                  <a:cubicBezTo>
                    <a:pt x="1718634" y="51948"/>
                    <a:pt x="1718582" y="52838"/>
                    <a:pt x="1718896" y="53781"/>
                  </a:cubicBezTo>
                  <a:cubicBezTo>
                    <a:pt x="1719210" y="54724"/>
                    <a:pt x="1719367" y="55301"/>
                    <a:pt x="1719367" y="55510"/>
                  </a:cubicBezTo>
                  <a:lnTo>
                    <a:pt x="1719682" y="56139"/>
                  </a:lnTo>
                  <a:cubicBezTo>
                    <a:pt x="1719891" y="56348"/>
                    <a:pt x="1721358" y="57501"/>
                    <a:pt x="1724082" y="59596"/>
                  </a:cubicBezTo>
                  <a:lnTo>
                    <a:pt x="1724711" y="60854"/>
                  </a:lnTo>
                  <a:cubicBezTo>
                    <a:pt x="1724292" y="63578"/>
                    <a:pt x="1723663" y="65568"/>
                    <a:pt x="1722825" y="66826"/>
                  </a:cubicBezTo>
                  <a:cubicBezTo>
                    <a:pt x="1722615" y="67454"/>
                    <a:pt x="1721777" y="68817"/>
                    <a:pt x="1720310" y="70912"/>
                  </a:cubicBezTo>
                  <a:cubicBezTo>
                    <a:pt x="1719891" y="70912"/>
                    <a:pt x="1719682" y="71122"/>
                    <a:pt x="1719682" y="71541"/>
                  </a:cubicBezTo>
                  <a:cubicBezTo>
                    <a:pt x="1719053" y="73217"/>
                    <a:pt x="1718110" y="73427"/>
                    <a:pt x="1716853" y="72169"/>
                  </a:cubicBezTo>
                  <a:cubicBezTo>
                    <a:pt x="1716224" y="72169"/>
                    <a:pt x="1715910" y="71960"/>
                    <a:pt x="1715910" y="71541"/>
                  </a:cubicBezTo>
                  <a:lnTo>
                    <a:pt x="1712766" y="69969"/>
                  </a:lnTo>
                  <a:cubicBezTo>
                    <a:pt x="1710880" y="69340"/>
                    <a:pt x="1709309" y="68083"/>
                    <a:pt x="1708052" y="66197"/>
                  </a:cubicBezTo>
                  <a:cubicBezTo>
                    <a:pt x="1707632" y="65778"/>
                    <a:pt x="1707161" y="65149"/>
                    <a:pt x="1706637" y="64311"/>
                  </a:cubicBezTo>
                  <a:cubicBezTo>
                    <a:pt x="1706113" y="63473"/>
                    <a:pt x="1705537" y="62740"/>
                    <a:pt x="1704908" y="62111"/>
                  </a:cubicBezTo>
                  <a:cubicBezTo>
                    <a:pt x="1704070" y="61482"/>
                    <a:pt x="1703442" y="60277"/>
                    <a:pt x="1703022" y="58496"/>
                  </a:cubicBezTo>
                  <a:cubicBezTo>
                    <a:pt x="1702603" y="56715"/>
                    <a:pt x="1702080" y="55510"/>
                    <a:pt x="1701451" y="54881"/>
                  </a:cubicBezTo>
                  <a:lnTo>
                    <a:pt x="1700822" y="52995"/>
                  </a:lnTo>
                  <a:cubicBezTo>
                    <a:pt x="1700403" y="52367"/>
                    <a:pt x="1699932" y="51476"/>
                    <a:pt x="1699408" y="50324"/>
                  </a:cubicBezTo>
                  <a:cubicBezTo>
                    <a:pt x="1698884" y="49171"/>
                    <a:pt x="1698098" y="47862"/>
                    <a:pt x="1697050" y="46395"/>
                  </a:cubicBezTo>
                  <a:cubicBezTo>
                    <a:pt x="1696422" y="44718"/>
                    <a:pt x="1696107" y="43147"/>
                    <a:pt x="1696107" y="41680"/>
                  </a:cubicBezTo>
                  <a:cubicBezTo>
                    <a:pt x="1696107" y="40422"/>
                    <a:pt x="1696212" y="39480"/>
                    <a:pt x="1696422" y="38851"/>
                  </a:cubicBezTo>
                  <a:lnTo>
                    <a:pt x="1697050" y="38222"/>
                  </a:lnTo>
                  <a:cubicBezTo>
                    <a:pt x="1697888" y="39060"/>
                    <a:pt x="1698412" y="39689"/>
                    <a:pt x="1698622" y="40108"/>
                  </a:cubicBezTo>
                  <a:cubicBezTo>
                    <a:pt x="1699670" y="40737"/>
                    <a:pt x="1700403" y="40527"/>
                    <a:pt x="1700822" y="39480"/>
                  </a:cubicBezTo>
                  <a:lnTo>
                    <a:pt x="1703965" y="42937"/>
                  </a:lnTo>
                  <a:cubicBezTo>
                    <a:pt x="1704175" y="43356"/>
                    <a:pt x="1704489" y="43671"/>
                    <a:pt x="1704908" y="43880"/>
                  </a:cubicBezTo>
                  <a:cubicBezTo>
                    <a:pt x="1705328" y="44090"/>
                    <a:pt x="1705642" y="44404"/>
                    <a:pt x="1705851" y="44823"/>
                  </a:cubicBezTo>
                  <a:cubicBezTo>
                    <a:pt x="1706690" y="45452"/>
                    <a:pt x="1707423" y="46185"/>
                    <a:pt x="1708052" y="47023"/>
                  </a:cubicBezTo>
                  <a:cubicBezTo>
                    <a:pt x="1708680" y="47862"/>
                    <a:pt x="1709414" y="48700"/>
                    <a:pt x="1710252" y="49538"/>
                  </a:cubicBezTo>
                  <a:lnTo>
                    <a:pt x="1711824" y="46709"/>
                  </a:lnTo>
                  <a:lnTo>
                    <a:pt x="1719053" y="34136"/>
                  </a:lnTo>
                  <a:cubicBezTo>
                    <a:pt x="1719891" y="33298"/>
                    <a:pt x="1720730" y="32879"/>
                    <a:pt x="1721568" y="32879"/>
                  </a:cubicBezTo>
                  <a:close/>
                  <a:moveTo>
                    <a:pt x="883368" y="32879"/>
                  </a:moveTo>
                  <a:lnTo>
                    <a:pt x="884311" y="32879"/>
                  </a:lnTo>
                  <a:cubicBezTo>
                    <a:pt x="883891" y="34555"/>
                    <a:pt x="882739" y="38746"/>
                    <a:pt x="880853" y="45452"/>
                  </a:cubicBezTo>
                  <a:lnTo>
                    <a:pt x="880853" y="49538"/>
                  </a:lnTo>
                  <a:lnTo>
                    <a:pt x="880853" y="51110"/>
                  </a:lnTo>
                  <a:cubicBezTo>
                    <a:pt x="880434" y="51948"/>
                    <a:pt x="880382" y="52838"/>
                    <a:pt x="880696" y="53781"/>
                  </a:cubicBezTo>
                  <a:cubicBezTo>
                    <a:pt x="881010" y="54724"/>
                    <a:pt x="881167" y="55301"/>
                    <a:pt x="881167" y="55510"/>
                  </a:cubicBezTo>
                  <a:lnTo>
                    <a:pt x="881482" y="56139"/>
                  </a:lnTo>
                  <a:cubicBezTo>
                    <a:pt x="881691" y="56348"/>
                    <a:pt x="883158" y="57501"/>
                    <a:pt x="885882" y="59596"/>
                  </a:cubicBezTo>
                  <a:lnTo>
                    <a:pt x="886511" y="60854"/>
                  </a:lnTo>
                  <a:cubicBezTo>
                    <a:pt x="886092" y="63578"/>
                    <a:pt x="885463" y="65568"/>
                    <a:pt x="884625" y="66826"/>
                  </a:cubicBezTo>
                  <a:cubicBezTo>
                    <a:pt x="884415" y="67454"/>
                    <a:pt x="883577" y="68817"/>
                    <a:pt x="882110" y="70912"/>
                  </a:cubicBezTo>
                  <a:cubicBezTo>
                    <a:pt x="881691" y="70912"/>
                    <a:pt x="881482" y="71122"/>
                    <a:pt x="881482" y="71541"/>
                  </a:cubicBezTo>
                  <a:cubicBezTo>
                    <a:pt x="880853" y="73217"/>
                    <a:pt x="879910" y="73427"/>
                    <a:pt x="878653" y="72169"/>
                  </a:cubicBezTo>
                  <a:cubicBezTo>
                    <a:pt x="878024" y="72169"/>
                    <a:pt x="877710" y="71960"/>
                    <a:pt x="877710" y="71541"/>
                  </a:cubicBezTo>
                  <a:lnTo>
                    <a:pt x="874566" y="69969"/>
                  </a:lnTo>
                  <a:cubicBezTo>
                    <a:pt x="872680" y="69340"/>
                    <a:pt x="871109" y="68083"/>
                    <a:pt x="869852" y="66197"/>
                  </a:cubicBezTo>
                  <a:cubicBezTo>
                    <a:pt x="869432" y="65778"/>
                    <a:pt x="868961" y="65149"/>
                    <a:pt x="868437" y="64311"/>
                  </a:cubicBezTo>
                  <a:cubicBezTo>
                    <a:pt x="867913" y="63473"/>
                    <a:pt x="867337" y="62740"/>
                    <a:pt x="866708" y="62111"/>
                  </a:cubicBezTo>
                  <a:cubicBezTo>
                    <a:pt x="865870" y="61482"/>
                    <a:pt x="865242" y="60277"/>
                    <a:pt x="864822" y="58496"/>
                  </a:cubicBezTo>
                  <a:cubicBezTo>
                    <a:pt x="864403" y="56715"/>
                    <a:pt x="863879" y="55510"/>
                    <a:pt x="863251" y="54881"/>
                  </a:cubicBezTo>
                  <a:lnTo>
                    <a:pt x="862622" y="52995"/>
                  </a:lnTo>
                  <a:cubicBezTo>
                    <a:pt x="862203" y="52367"/>
                    <a:pt x="861732" y="51476"/>
                    <a:pt x="861208" y="50324"/>
                  </a:cubicBezTo>
                  <a:cubicBezTo>
                    <a:pt x="860684" y="49171"/>
                    <a:pt x="859898" y="47862"/>
                    <a:pt x="858850" y="46395"/>
                  </a:cubicBezTo>
                  <a:cubicBezTo>
                    <a:pt x="858222" y="44718"/>
                    <a:pt x="857907" y="43147"/>
                    <a:pt x="857907" y="41680"/>
                  </a:cubicBezTo>
                  <a:cubicBezTo>
                    <a:pt x="857907" y="40422"/>
                    <a:pt x="858012" y="39480"/>
                    <a:pt x="858222" y="38851"/>
                  </a:cubicBezTo>
                  <a:lnTo>
                    <a:pt x="858850" y="38222"/>
                  </a:lnTo>
                  <a:cubicBezTo>
                    <a:pt x="859688" y="39060"/>
                    <a:pt x="860212" y="39689"/>
                    <a:pt x="860422" y="40108"/>
                  </a:cubicBezTo>
                  <a:cubicBezTo>
                    <a:pt x="861470" y="40737"/>
                    <a:pt x="862203" y="40527"/>
                    <a:pt x="862622" y="39480"/>
                  </a:cubicBezTo>
                  <a:lnTo>
                    <a:pt x="865765" y="42937"/>
                  </a:lnTo>
                  <a:cubicBezTo>
                    <a:pt x="865975" y="43356"/>
                    <a:pt x="866289" y="43671"/>
                    <a:pt x="866708" y="43880"/>
                  </a:cubicBezTo>
                  <a:cubicBezTo>
                    <a:pt x="867127" y="44090"/>
                    <a:pt x="867442" y="44404"/>
                    <a:pt x="867651" y="44823"/>
                  </a:cubicBezTo>
                  <a:cubicBezTo>
                    <a:pt x="868490" y="45452"/>
                    <a:pt x="869223" y="46185"/>
                    <a:pt x="869852" y="47023"/>
                  </a:cubicBezTo>
                  <a:cubicBezTo>
                    <a:pt x="870480" y="47862"/>
                    <a:pt x="871214" y="48700"/>
                    <a:pt x="872052" y="49538"/>
                  </a:cubicBezTo>
                  <a:lnTo>
                    <a:pt x="873624" y="46709"/>
                  </a:lnTo>
                  <a:lnTo>
                    <a:pt x="880853" y="34136"/>
                  </a:lnTo>
                  <a:cubicBezTo>
                    <a:pt x="881691" y="33298"/>
                    <a:pt x="882529" y="32879"/>
                    <a:pt x="883368" y="32879"/>
                  </a:cubicBezTo>
                  <a:close/>
                  <a:moveTo>
                    <a:pt x="83925" y="29421"/>
                  </a:moveTo>
                  <a:cubicBezTo>
                    <a:pt x="84973" y="29212"/>
                    <a:pt x="86020" y="29316"/>
                    <a:pt x="87068" y="29735"/>
                  </a:cubicBezTo>
                  <a:lnTo>
                    <a:pt x="93669" y="33507"/>
                  </a:lnTo>
                  <a:cubicBezTo>
                    <a:pt x="96184" y="35184"/>
                    <a:pt x="97965" y="36755"/>
                    <a:pt x="99012" y="38222"/>
                  </a:cubicBezTo>
                  <a:cubicBezTo>
                    <a:pt x="99222" y="38432"/>
                    <a:pt x="99536" y="38694"/>
                    <a:pt x="99955" y="39008"/>
                  </a:cubicBezTo>
                  <a:cubicBezTo>
                    <a:pt x="100374" y="39322"/>
                    <a:pt x="100584" y="39689"/>
                    <a:pt x="100584" y="40108"/>
                  </a:cubicBezTo>
                  <a:cubicBezTo>
                    <a:pt x="101632" y="41575"/>
                    <a:pt x="102156" y="42832"/>
                    <a:pt x="102156" y="43880"/>
                  </a:cubicBezTo>
                  <a:cubicBezTo>
                    <a:pt x="102365" y="44090"/>
                    <a:pt x="102313" y="44352"/>
                    <a:pt x="101998" y="44666"/>
                  </a:cubicBezTo>
                  <a:cubicBezTo>
                    <a:pt x="101684" y="44980"/>
                    <a:pt x="101422" y="45242"/>
                    <a:pt x="101213" y="45452"/>
                  </a:cubicBezTo>
                  <a:cubicBezTo>
                    <a:pt x="101213" y="45871"/>
                    <a:pt x="101108" y="46185"/>
                    <a:pt x="100898" y="46395"/>
                  </a:cubicBezTo>
                  <a:cubicBezTo>
                    <a:pt x="100689" y="46604"/>
                    <a:pt x="100584" y="46919"/>
                    <a:pt x="100584" y="47338"/>
                  </a:cubicBezTo>
                  <a:cubicBezTo>
                    <a:pt x="100165" y="50690"/>
                    <a:pt x="99955" y="53205"/>
                    <a:pt x="99955" y="54881"/>
                  </a:cubicBezTo>
                  <a:lnTo>
                    <a:pt x="100270" y="60539"/>
                  </a:lnTo>
                  <a:cubicBezTo>
                    <a:pt x="100479" y="62635"/>
                    <a:pt x="100584" y="65778"/>
                    <a:pt x="100584" y="69969"/>
                  </a:cubicBezTo>
                  <a:lnTo>
                    <a:pt x="100584" y="73427"/>
                  </a:lnTo>
                  <a:cubicBezTo>
                    <a:pt x="100584" y="74684"/>
                    <a:pt x="101108" y="75417"/>
                    <a:pt x="102156" y="75627"/>
                  </a:cubicBezTo>
                  <a:lnTo>
                    <a:pt x="111271" y="79399"/>
                  </a:lnTo>
                  <a:cubicBezTo>
                    <a:pt x="113157" y="80237"/>
                    <a:pt x="115095" y="80918"/>
                    <a:pt x="117086" y="81442"/>
                  </a:cubicBezTo>
                  <a:cubicBezTo>
                    <a:pt x="119077" y="81966"/>
                    <a:pt x="121015" y="82647"/>
                    <a:pt x="122901" y="83485"/>
                  </a:cubicBezTo>
                  <a:cubicBezTo>
                    <a:pt x="124787" y="84114"/>
                    <a:pt x="126778" y="84847"/>
                    <a:pt x="128873" y="85685"/>
                  </a:cubicBezTo>
                  <a:cubicBezTo>
                    <a:pt x="130969" y="86523"/>
                    <a:pt x="133169" y="87257"/>
                    <a:pt x="135474" y="87886"/>
                  </a:cubicBezTo>
                  <a:cubicBezTo>
                    <a:pt x="136941" y="88514"/>
                    <a:pt x="137989" y="89352"/>
                    <a:pt x="138617" y="90400"/>
                  </a:cubicBezTo>
                  <a:cubicBezTo>
                    <a:pt x="139246" y="91448"/>
                    <a:pt x="139665" y="92077"/>
                    <a:pt x="139875" y="92286"/>
                  </a:cubicBezTo>
                  <a:cubicBezTo>
                    <a:pt x="139875" y="93124"/>
                    <a:pt x="139665" y="93543"/>
                    <a:pt x="139246" y="93543"/>
                  </a:cubicBezTo>
                  <a:cubicBezTo>
                    <a:pt x="138827" y="93963"/>
                    <a:pt x="138460" y="94591"/>
                    <a:pt x="138146" y="95429"/>
                  </a:cubicBezTo>
                  <a:cubicBezTo>
                    <a:pt x="137832" y="96268"/>
                    <a:pt x="137465" y="96896"/>
                    <a:pt x="137046" y="97315"/>
                  </a:cubicBezTo>
                  <a:cubicBezTo>
                    <a:pt x="137046" y="97525"/>
                    <a:pt x="136836" y="97839"/>
                    <a:pt x="136417" y="98258"/>
                  </a:cubicBezTo>
                  <a:cubicBezTo>
                    <a:pt x="135998" y="98677"/>
                    <a:pt x="135998" y="99097"/>
                    <a:pt x="136417" y="99516"/>
                  </a:cubicBezTo>
                  <a:lnTo>
                    <a:pt x="136417" y="100144"/>
                  </a:lnTo>
                  <a:lnTo>
                    <a:pt x="134531" y="102345"/>
                  </a:lnTo>
                  <a:cubicBezTo>
                    <a:pt x="132645" y="103811"/>
                    <a:pt x="129397" y="105593"/>
                    <a:pt x="124787" y="107688"/>
                  </a:cubicBezTo>
                  <a:lnTo>
                    <a:pt x="117558" y="111460"/>
                  </a:lnTo>
                  <a:lnTo>
                    <a:pt x="110328" y="114289"/>
                  </a:lnTo>
                  <a:lnTo>
                    <a:pt x="102470" y="117746"/>
                  </a:lnTo>
                  <a:cubicBezTo>
                    <a:pt x="102260" y="117746"/>
                    <a:pt x="102156" y="118166"/>
                    <a:pt x="102156" y="119004"/>
                  </a:cubicBezTo>
                  <a:cubicBezTo>
                    <a:pt x="101946" y="120261"/>
                    <a:pt x="101841" y="122042"/>
                    <a:pt x="101841" y="124347"/>
                  </a:cubicBezTo>
                  <a:cubicBezTo>
                    <a:pt x="101632" y="126443"/>
                    <a:pt x="101527" y="129796"/>
                    <a:pt x="101527" y="134406"/>
                  </a:cubicBezTo>
                  <a:lnTo>
                    <a:pt x="101527" y="135663"/>
                  </a:lnTo>
                  <a:cubicBezTo>
                    <a:pt x="102365" y="135873"/>
                    <a:pt x="103046" y="135768"/>
                    <a:pt x="103570" y="135349"/>
                  </a:cubicBezTo>
                  <a:cubicBezTo>
                    <a:pt x="104094" y="134930"/>
                    <a:pt x="104461" y="134615"/>
                    <a:pt x="104670" y="134406"/>
                  </a:cubicBezTo>
                  <a:cubicBezTo>
                    <a:pt x="104880" y="134196"/>
                    <a:pt x="105142" y="134091"/>
                    <a:pt x="105456" y="134091"/>
                  </a:cubicBezTo>
                  <a:cubicBezTo>
                    <a:pt x="105770" y="134091"/>
                    <a:pt x="106032" y="133987"/>
                    <a:pt x="106242" y="133777"/>
                  </a:cubicBezTo>
                  <a:lnTo>
                    <a:pt x="109385" y="132834"/>
                  </a:lnTo>
                  <a:lnTo>
                    <a:pt x="110957" y="132834"/>
                  </a:lnTo>
                  <a:cubicBezTo>
                    <a:pt x="111585" y="133463"/>
                    <a:pt x="112633" y="133777"/>
                    <a:pt x="114100" y="133777"/>
                  </a:cubicBezTo>
                  <a:lnTo>
                    <a:pt x="115986" y="133777"/>
                  </a:lnTo>
                  <a:cubicBezTo>
                    <a:pt x="118920" y="133777"/>
                    <a:pt x="121225" y="134825"/>
                    <a:pt x="122901" y="136920"/>
                  </a:cubicBezTo>
                  <a:lnTo>
                    <a:pt x="124158" y="137863"/>
                  </a:lnTo>
                  <a:cubicBezTo>
                    <a:pt x="125206" y="138911"/>
                    <a:pt x="125730" y="140064"/>
                    <a:pt x="125730" y="141321"/>
                  </a:cubicBezTo>
                  <a:cubicBezTo>
                    <a:pt x="125730" y="141949"/>
                    <a:pt x="125520" y="142683"/>
                    <a:pt x="125101" y="143521"/>
                  </a:cubicBezTo>
                  <a:lnTo>
                    <a:pt x="124158" y="146350"/>
                  </a:lnTo>
                  <a:lnTo>
                    <a:pt x="122587" y="147607"/>
                  </a:lnTo>
                  <a:cubicBezTo>
                    <a:pt x="119653" y="149493"/>
                    <a:pt x="117243" y="150646"/>
                    <a:pt x="115357" y="151065"/>
                  </a:cubicBezTo>
                  <a:lnTo>
                    <a:pt x="113471" y="152008"/>
                  </a:lnTo>
                  <a:lnTo>
                    <a:pt x="107499" y="156408"/>
                  </a:lnTo>
                  <a:lnTo>
                    <a:pt x="103727" y="158294"/>
                  </a:lnTo>
                  <a:cubicBezTo>
                    <a:pt x="102051" y="159342"/>
                    <a:pt x="101213" y="160495"/>
                    <a:pt x="101213" y="161752"/>
                  </a:cubicBezTo>
                  <a:lnTo>
                    <a:pt x="101213" y="171182"/>
                  </a:lnTo>
                  <a:lnTo>
                    <a:pt x="101213" y="181869"/>
                  </a:lnTo>
                  <a:lnTo>
                    <a:pt x="101213" y="188470"/>
                  </a:lnTo>
                  <a:lnTo>
                    <a:pt x="103727" y="188470"/>
                  </a:lnTo>
                  <a:lnTo>
                    <a:pt x="115672" y="186584"/>
                  </a:lnTo>
                  <a:cubicBezTo>
                    <a:pt x="124054" y="185117"/>
                    <a:pt x="134845" y="184383"/>
                    <a:pt x="148047" y="184383"/>
                  </a:cubicBezTo>
                  <a:lnTo>
                    <a:pt x="155905" y="184383"/>
                  </a:lnTo>
                  <a:cubicBezTo>
                    <a:pt x="158629" y="183964"/>
                    <a:pt x="161615" y="183964"/>
                    <a:pt x="164864" y="184383"/>
                  </a:cubicBezTo>
                  <a:cubicBezTo>
                    <a:pt x="168112" y="184802"/>
                    <a:pt x="170259" y="185117"/>
                    <a:pt x="171307" y="185326"/>
                  </a:cubicBezTo>
                  <a:cubicBezTo>
                    <a:pt x="171726" y="185326"/>
                    <a:pt x="172145" y="185850"/>
                    <a:pt x="172564" y="186898"/>
                  </a:cubicBezTo>
                  <a:cubicBezTo>
                    <a:pt x="172984" y="187108"/>
                    <a:pt x="173246" y="187369"/>
                    <a:pt x="173350" y="187684"/>
                  </a:cubicBezTo>
                  <a:cubicBezTo>
                    <a:pt x="173455" y="187998"/>
                    <a:pt x="173612" y="188260"/>
                    <a:pt x="173822" y="188470"/>
                  </a:cubicBezTo>
                  <a:lnTo>
                    <a:pt x="177908" y="191299"/>
                  </a:lnTo>
                  <a:cubicBezTo>
                    <a:pt x="178956" y="191927"/>
                    <a:pt x="180108" y="193080"/>
                    <a:pt x="181366" y="194756"/>
                  </a:cubicBezTo>
                  <a:cubicBezTo>
                    <a:pt x="183671" y="196432"/>
                    <a:pt x="185871" y="198528"/>
                    <a:pt x="187966" y="201043"/>
                  </a:cubicBezTo>
                  <a:cubicBezTo>
                    <a:pt x="188595" y="201462"/>
                    <a:pt x="188909" y="201986"/>
                    <a:pt x="188909" y="202614"/>
                  </a:cubicBezTo>
                  <a:cubicBezTo>
                    <a:pt x="188909" y="205338"/>
                    <a:pt x="187338" y="207120"/>
                    <a:pt x="184194" y="207958"/>
                  </a:cubicBezTo>
                  <a:cubicBezTo>
                    <a:pt x="184194" y="207958"/>
                    <a:pt x="184142" y="208010"/>
                    <a:pt x="184037" y="208115"/>
                  </a:cubicBezTo>
                  <a:cubicBezTo>
                    <a:pt x="183933" y="208220"/>
                    <a:pt x="183880" y="208272"/>
                    <a:pt x="183880" y="208272"/>
                  </a:cubicBezTo>
                  <a:cubicBezTo>
                    <a:pt x="183252" y="208901"/>
                    <a:pt x="182413" y="209110"/>
                    <a:pt x="181366" y="208901"/>
                  </a:cubicBezTo>
                  <a:cubicBezTo>
                    <a:pt x="180318" y="208691"/>
                    <a:pt x="179480" y="208586"/>
                    <a:pt x="178851" y="208586"/>
                  </a:cubicBezTo>
                  <a:lnTo>
                    <a:pt x="178222" y="208586"/>
                  </a:lnTo>
                  <a:cubicBezTo>
                    <a:pt x="176755" y="208796"/>
                    <a:pt x="175184" y="208586"/>
                    <a:pt x="173507" y="207958"/>
                  </a:cubicBezTo>
                  <a:cubicBezTo>
                    <a:pt x="171831" y="207329"/>
                    <a:pt x="170678" y="206910"/>
                    <a:pt x="170050" y="206700"/>
                  </a:cubicBezTo>
                  <a:cubicBezTo>
                    <a:pt x="165649" y="205234"/>
                    <a:pt x="159677" y="204500"/>
                    <a:pt x="152133" y="204500"/>
                  </a:cubicBezTo>
                  <a:lnTo>
                    <a:pt x="137989" y="204500"/>
                  </a:lnTo>
                  <a:cubicBezTo>
                    <a:pt x="131702" y="204919"/>
                    <a:pt x="126883" y="205338"/>
                    <a:pt x="123530" y="205757"/>
                  </a:cubicBezTo>
                  <a:cubicBezTo>
                    <a:pt x="119339" y="206177"/>
                    <a:pt x="114100" y="207015"/>
                    <a:pt x="107814" y="208272"/>
                  </a:cubicBezTo>
                  <a:cubicBezTo>
                    <a:pt x="106347" y="208482"/>
                    <a:pt x="104146" y="209005"/>
                    <a:pt x="101213" y="209844"/>
                  </a:cubicBezTo>
                  <a:cubicBezTo>
                    <a:pt x="100794" y="209844"/>
                    <a:pt x="100584" y="210158"/>
                    <a:pt x="100584" y="210787"/>
                  </a:cubicBezTo>
                  <a:cubicBezTo>
                    <a:pt x="99955" y="211834"/>
                    <a:pt x="99641" y="212568"/>
                    <a:pt x="99641" y="212987"/>
                  </a:cubicBezTo>
                  <a:cubicBezTo>
                    <a:pt x="99641" y="214244"/>
                    <a:pt x="98803" y="215082"/>
                    <a:pt x="97126" y="215502"/>
                  </a:cubicBezTo>
                  <a:cubicBezTo>
                    <a:pt x="95241" y="216130"/>
                    <a:pt x="94193" y="216549"/>
                    <a:pt x="93983" y="216759"/>
                  </a:cubicBezTo>
                  <a:cubicBezTo>
                    <a:pt x="93145" y="216968"/>
                    <a:pt x="91888" y="217702"/>
                    <a:pt x="90211" y="218959"/>
                  </a:cubicBezTo>
                  <a:lnTo>
                    <a:pt x="89583" y="219273"/>
                  </a:lnTo>
                  <a:lnTo>
                    <a:pt x="85496" y="219588"/>
                  </a:lnTo>
                  <a:cubicBezTo>
                    <a:pt x="84449" y="219588"/>
                    <a:pt x="83715" y="219483"/>
                    <a:pt x="83296" y="219273"/>
                  </a:cubicBezTo>
                  <a:lnTo>
                    <a:pt x="82668" y="218959"/>
                  </a:lnTo>
                  <a:cubicBezTo>
                    <a:pt x="80991" y="219169"/>
                    <a:pt x="79419" y="218802"/>
                    <a:pt x="77953" y="217859"/>
                  </a:cubicBezTo>
                  <a:cubicBezTo>
                    <a:pt x="76486" y="216916"/>
                    <a:pt x="75438" y="216340"/>
                    <a:pt x="74809" y="216130"/>
                  </a:cubicBezTo>
                  <a:cubicBezTo>
                    <a:pt x="73971" y="215502"/>
                    <a:pt x="73028" y="215397"/>
                    <a:pt x="71980" y="215816"/>
                  </a:cubicBezTo>
                  <a:cubicBezTo>
                    <a:pt x="63389" y="218540"/>
                    <a:pt x="58045" y="220112"/>
                    <a:pt x="55950" y="220531"/>
                  </a:cubicBezTo>
                  <a:cubicBezTo>
                    <a:pt x="50292" y="221998"/>
                    <a:pt x="45472" y="223150"/>
                    <a:pt x="41491" y="223988"/>
                  </a:cubicBezTo>
                  <a:lnTo>
                    <a:pt x="40234" y="223674"/>
                  </a:lnTo>
                  <a:cubicBezTo>
                    <a:pt x="39395" y="223045"/>
                    <a:pt x="38452" y="222626"/>
                    <a:pt x="37405" y="222417"/>
                  </a:cubicBezTo>
                  <a:cubicBezTo>
                    <a:pt x="37195" y="222417"/>
                    <a:pt x="36671" y="222312"/>
                    <a:pt x="35833" y="222102"/>
                  </a:cubicBezTo>
                  <a:cubicBezTo>
                    <a:pt x="34995" y="221893"/>
                    <a:pt x="34471" y="221369"/>
                    <a:pt x="34261" y="220531"/>
                  </a:cubicBezTo>
                  <a:cubicBezTo>
                    <a:pt x="33633" y="220531"/>
                    <a:pt x="33318" y="220321"/>
                    <a:pt x="33318" y="219902"/>
                  </a:cubicBezTo>
                  <a:cubicBezTo>
                    <a:pt x="31642" y="219483"/>
                    <a:pt x="30804" y="218750"/>
                    <a:pt x="30804" y="217702"/>
                  </a:cubicBezTo>
                  <a:cubicBezTo>
                    <a:pt x="30594" y="217283"/>
                    <a:pt x="30385" y="216864"/>
                    <a:pt x="30175" y="216444"/>
                  </a:cubicBezTo>
                  <a:cubicBezTo>
                    <a:pt x="29966" y="216025"/>
                    <a:pt x="29861" y="215502"/>
                    <a:pt x="29861" y="214873"/>
                  </a:cubicBezTo>
                  <a:lnTo>
                    <a:pt x="29861" y="214559"/>
                  </a:lnTo>
                  <a:cubicBezTo>
                    <a:pt x="30070" y="213301"/>
                    <a:pt x="29861" y="212149"/>
                    <a:pt x="29232" y="211101"/>
                  </a:cubicBezTo>
                  <a:cubicBezTo>
                    <a:pt x="29023" y="209844"/>
                    <a:pt x="29337" y="208639"/>
                    <a:pt x="30175" y="207486"/>
                  </a:cubicBezTo>
                  <a:cubicBezTo>
                    <a:pt x="31013" y="206334"/>
                    <a:pt x="32061" y="205548"/>
                    <a:pt x="33318" y="205129"/>
                  </a:cubicBezTo>
                  <a:cubicBezTo>
                    <a:pt x="33528" y="205129"/>
                    <a:pt x="34261" y="204919"/>
                    <a:pt x="35519" y="204500"/>
                  </a:cubicBezTo>
                  <a:cubicBezTo>
                    <a:pt x="34681" y="204081"/>
                    <a:pt x="34261" y="203662"/>
                    <a:pt x="34261" y="203243"/>
                  </a:cubicBezTo>
                  <a:cubicBezTo>
                    <a:pt x="33423" y="201776"/>
                    <a:pt x="33947" y="201043"/>
                    <a:pt x="35833" y="201043"/>
                  </a:cubicBezTo>
                  <a:cubicBezTo>
                    <a:pt x="36462" y="201043"/>
                    <a:pt x="37824" y="201252"/>
                    <a:pt x="39919" y="201671"/>
                  </a:cubicBezTo>
                  <a:lnTo>
                    <a:pt x="40862" y="201671"/>
                  </a:lnTo>
                  <a:lnTo>
                    <a:pt x="50292" y="193813"/>
                  </a:lnTo>
                  <a:cubicBezTo>
                    <a:pt x="49873" y="192556"/>
                    <a:pt x="49035" y="190879"/>
                    <a:pt x="47777" y="188784"/>
                  </a:cubicBezTo>
                  <a:lnTo>
                    <a:pt x="47777" y="188470"/>
                  </a:lnTo>
                  <a:cubicBezTo>
                    <a:pt x="48197" y="187422"/>
                    <a:pt x="48092" y="186217"/>
                    <a:pt x="47463" y="184855"/>
                  </a:cubicBezTo>
                  <a:cubicBezTo>
                    <a:pt x="46834" y="183493"/>
                    <a:pt x="46415" y="182288"/>
                    <a:pt x="46206" y="181240"/>
                  </a:cubicBezTo>
                  <a:lnTo>
                    <a:pt x="45891" y="180611"/>
                  </a:lnTo>
                  <a:cubicBezTo>
                    <a:pt x="46520" y="179564"/>
                    <a:pt x="46677" y="178359"/>
                    <a:pt x="46363" y="176997"/>
                  </a:cubicBezTo>
                  <a:cubicBezTo>
                    <a:pt x="46049" y="175635"/>
                    <a:pt x="45787" y="174639"/>
                    <a:pt x="45577" y="174011"/>
                  </a:cubicBezTo>
                  <a:lnTo>
                    <a:pt x="45263" y="169610"/>
                  </a:lnTo>
                  <a:cubicBezTo>
                    <a:pt x="45263" y="168981"/>
                    <a:pt x="45053" y="168562"/>
                    <a:pt x="44634" y="168353"/>
                  </a:cubicBezTo>
                  <a:cubicBezTo>
                    <a:pt x="44215" y="168143"/>
                    <a:pt x="43901" y="168038"/>
                    <a:pt x="43691" y="168038"/>
                  </a:cubicBezTo>
                  <a:cubicBezTo>
                    <a:pt x="42224" y="167410"/>
                    <a:pt x="41072" y="166153"/>
                    <a:pt x="40234" y="164267"/>
                  </a:cubicBezTo>
                  <a:cubicBezTo>
                    <a:pt x="40234" y="164057"/>
                    <a:pt x="40338" y="163900"/>
                    <a:pt x="40548" y="163795"/>
                  </a:cubicBezTo>
                  <a:cubicBezTo>
                    <a:pt x="40758" y="163690"/>
                    <a:pt x="40862" y="163428"/>
                    <a:pt x="40862" y="163009"/>
                  </a:cubicBezTo>
                  <a:cubicBezTo>
                    <a:pt x="41281" y="162171"/>
                    <a:pt x="41386" y="161333"/>
                    <a:pt x="41177" y="160495"/>
                  </a:cubicBezTo>
                  <a:cubicBezTo>
                    <a:pt x="41177" y="159447"/>
                    <a:pt x="41700" y="158923"/>
                    <a:pt x="42748" y="158923"/>
                  </a:cubicBezTo>
                  <a:lnTo>
                    <a:pt x="45263" y="159552"/>
                  </a:lnTo>
                  <a:cubicBezTo>
                    <a:pt x="46520" y="159552"/>
                    <a:pt x="47830" y="159185"/>
                    <a:pt x="49192" y="158452"/>
                  </a:cubicBezTo>
                  <a:cubicBezTo>
                    <a:pt x="50554" y="157718"/>
                    <a:pt x="51549" y="157247"/>
                    <a:pt x="52178" y="157037"/>
                  </a:cubicBezTo>
                  <a:lnTo>
                    <a:pt x="73866" y="148236"/>
                  </a:lnTo>
                  <a:cubicBezTo>
                    <a:pt x="75752" y="147398"/>
                    <a:pt x="76800" y="146140"/>
                    <a:pt x="77010" y="144464"/>
                  </a:cubicBezTo>
                  <a:cubicBezTo>
                    <a:pt x="76800" y="142159"/>
                    <a:pt x="76748" y="140168"/>
                    <a:pt x="76852" y="138492"/>
                  </a:cubicBezTo>
                  <a:cubicBezTo>
                    <a:pt x="76957" y="136816"/>
                    <a:pt x="77010" y="135453"/>
                    <a:pt x="77010" y="134406"/>
                  </a:cubicBezTo>
                  <a:cubicBezTo>
                    <a:pt x="77219" y="132939"/>
                    <a:pt x="77324" y="130739"/>
                    <a:pt x="77324" y="127805"/>
                  </a:cubicBezTo>
                  <a:lnTo>
                    <a:pt x="77324" y="126233"/>
                  </a:lnTo>
                  <a:lnTo>
                    <a:pt x="71980" y="127176"/>
                  </a:lnTo>
                  <a:cubicBezTo>
                    <a:pt x="70094" y="127386"/>
                    <a:pt x="68418" y="127386"/>
                    <a:pt x="66951" y="127176"/>
                  </a:cubicBezTo>
                  <a:cubicBezTo>
                    <a:pt x="65904" y="126967"/>
                    <a:pt x="64227" y="126862"/>
                    <a:pt x="61922" y="126862"/>
                  </a:cubicBezTo>
                  <a:lnTo>
                    <a:pt x="61608" y="126862"/>
                  </a:lnTo>
                  <a:cubicBezTo>
                    <a:pt x="61398" y="126024"/>
                    <a:pt x="60665" y="125605"/>
                    <a:pt x="59407" y="125605"/>
                  </a:cubicBezTo>
                  <a:cubicBezTo>
                    <a:pt x="56474" y="125605"/>
                    <a:pt x="54064" y="124976"/>
                    <a:pt x="52178" y="123719"/>
                  </a:cubicBezTo>
                  <a:cubicBezTo>
                    <a:pt x="51130" y="123300"/>
                    <a:pt x="50082" y="122357"/>
                    <a:pt x="49035" y="120890"/>
                  </a:cubicBezTo>
                  <a:cubicBezTo>
                    <a:pt x="48406" y="120052"/>
                    <a:pt x="48301" y="119423"/>
                    <a:pt x="48720" y="119004"/>
                  </a:cubicBezTo>
                  <a:cubicBezTo>
                    <a:pt x="48930" y="118375"/>
                    <a:pt x="48982" y="117694"/>
                    <a:pt x="48878" y="116961"/>
                  </a:cubicBezTo>
                  <a:cubicBezTo>
                    <a:pt x="48773" y="116227"/>
                    <a:pt x="48720" y="115546"/>
                    <a:pt x="48720" y="114918"/>
                  </a:cubicBezTo>
                  <a:cubicBezTo>
                    <a:pt x="50187" y="115965"/>
                    <a:pt x="51445" y="116489"/>
                    <a:pt x="52492" y="116489"/>
                  </a:cubicBezTo>
                  <a:cubicBezTo>
                    <a:pt x="53331" y="116489"/>
                    <a:pt x="54797" y="116070"/>
                    <a:pt x="56893" y="115232"/>
                  </a:cubicBezTo>
                  <a:cubicBezTo>
                    <a:pt x="59198" y="114184"/>
                    <a:pt x="62655" y="112822"/>
                    <a:pt x="67266" y="111146"/>
                  </a:cubicBezTo>
                  <a:lnTo>
                    <a:pt x="77638" y="107059"/>
                  </a:lnTo>
                  <a:cubicBezTo>
                    <a:pt x="78476" y="106640"/>
                    <a:pt x="78896" y="106116"/>
                    <a:pt x="78896" y="105488"/>
                  </a:cubicBezTo>
                  <a:cubicBezTo>
                    <a:pt x="79315" y="100878"/>
                    <a:pt x="79734" y="94172"/>
                    <a:pt x="80153" y="85371"/>
                  </a:cubicBezTo>
                  <a:lnTo>
                    <a:pt x="80782" y="70283"/>
                  </a:lnTo>
                  <a:cubicBezTo>
                    <a:pt x="80782" y="69445"/>
                    <a:pt x="79943" y="68712"/>
                    <a:pt x="78267" y="68083"/>
                  </a:cubicBezTo>
                  <a:lnTo>
                    <a:pt x="80782" y="67454"/>
                  </a:lnTo>
                  <a:lnTo>
                    <a:pt x="80782" y="61797"/>
                  </a:lnTo>
                  <a:lnTo>
                    <a:pt x="80782" y="51424"/>
                  </a:lnTo>
                  <a:cubicBezTo>
                    <a:pt x="80991" y="50586"/>
                    <a:pt x="81201" y="49538"/>
                    <a:pt x="81410" y="48281"/>
                  </a:cubicBezTo>
                  <a:cubicBezTo>
                    <a:pt x="81620" y="47023"/>
                    <a:pt x="81725" y="45452"/>
                    <a:pt x="81725" y="43566"/>
                  </a:cubicBezTo>
                  <a:cubicBezTo>
                    <a:pt x="81934" y="42937"/>
                    <a:pt x="81829" y="41994"/>
                    <a:pt x="81410" y="40737"/>
                  </a:cubicBezTo>
                  <a:lnTo>
                    <a:pt x="78581" y="36336"/>
                  </a:lnTo>
                  <a:cubicBezTo>
                    <a:pt x="78581" y="36127"/>
                    <a:pt x="78372" y="35760"/>
                    <a:pt x="77953" y="35236"/>
                  </a:cubicBezTo>
                  <a:cubicBezTo>
                    <a:pt x="77534" y="34712"/>
                    <a:pt x="76905" y="34450"/>
                    <a:pt x="76067" y="34450"/>
                  </a:cubicBezTo>
                  <a:lnTo>
                    <a:pt x="75124" y="34450"/>
                  </a:lnTo>
                  <a:lnTo>
                    <a:pt x="75124" y="31621"/>
                  </a:lnTo>
                  <a:cubicBezTo>
                    <a:pt x="75333" y="31202"/>
                    <a:pt x="75910" y="30836"/>
                    <a:pt x="76852" y="30521"/>
                  </a:cubicBezTo>
                  <a:cubicBezTo>
                    <a:pt x="77795" y="30207"/>
                    <a:pt x="78581" y="30050"/>
                    <a:pt x="79210" y="30050"/>
                  </a:cubicBezTo>
                  <a:cubicBezTo>
                    <a:pt x="81305" y="30050"/>
                    <a:pt x="82877" y="29840"/>
                    <a:pt x="83925" y="29421"/>
                  </a:cubicBezTo>
                  <a:close/>
                  <a:moveTo>
                    <a:pt x="1458763" y="28164"/>
                  </a:moveTo>
                  <a:cubicBezTo>
                    <a:pt x="1459392" y="28373"/>
                    <a:pt x="1460335" y="28478"/>
                    <a:pt x="1461592" y="28478"/>
                  </a:cubicBezTo>
                  <a:lnTo>
                    <a:pt x="1464421" y="28478"/>
                  </a:lnTo>
                  <a:lnTo>
                    <a:pt x="1466621" y="28792"/>
                  </a:lnTo>
                  <a:lnTo>
                    <a:pt x="1471022" y="30678"/>
                  </a:lnTo>
                  <a:cubicBezTo>
                    <a:pt x="1471651" y="30888"/>
                    <a:pt x="1472541" y="31202"/>
                    <a:pt x="1473694" y="31621"/>
                  </a:cubicBezTo>
                  <a:cubicBezTo>
                    <a:pt x="1474846" y="32040"/>
                    <a:pt x="1475737" y="32669"/>
                    <a:pt x="1476366" y="33507"/>
                  </a:cubicBezTo>
                  <a:cubicBezTo>
                    <a:pt x="1476575" y="33926"/>
                    <a:pt x="1476994" y="34293"/>
                    <a:pt x="1477623" y="34607"/>
                  </a:cubicBezTo>
                  <a:cubicBezTo>
                    <a:pt x="1478252" y="34922"/>
                    <a:pt x="1478671" y="35184"/>
                    <a:pt x="1478880" y="35393"/>
                  </a:cubicBezTo>
                  <a:cubicBezTo>
                    <a:pt x="1483071" y="38956"/>
                    <a:pt x="1485062" y="40632"/>
                    <a:pt x="1484852" y="40422"/>
                  </a:cubicBezTo>
                  <a:cubicBezTo>
                    <a:pt x="1484643" y="41051"/>
                    <a:pt x="1484695" y="41837"/>
                    <a:pt x="1485010" y="42780"/>
                  </a:cubicBezTo>
                  <a:cubicBezTo>
                    <a:pt x="1485324" y="43723"/>
                    <a:pt x="1485481" y="44509"/>
                    <a:pt x="1485481" y="45137"/>
                  </a:cubicBezTo>
                  <a:lnTo>
                    <a:pt x="1485481" y="45452"/>
                  </a:lnTo>
                  <a:cubicBezTo>
                    <a:pt x="1485062" y="46709"/>
                    <a:pt x="1484800" y="48281"/>
                    <a:pt x="1484695" y="50167"/>
                  </a:cubicBezTo>
                  <a:cubicBezTo>
                    <a:pt x="1484590" y="52053"/>
                    <a:pt x="1484538" y="53519"/>
                    <a:pt x="1484538" y="54567"/>
                  </a:cubicBezTo>
                  <a:cubicBezTo>
                    <a:pt x="1484328" y="56663"/>
                    <a:pt x="1484276" y="58496"/>
                    <a:pt x="1484381" y="60068"/>
                  </a:cubicBezTo>
                  <a:cubicBezTo>
                    <a:pt x="1484486" y="61639"/>
                    <a:pt x="1484538" y="63054"/>
                    <a:pt x="1484538" y="64311"/>
                  </a:cubicBezTo>
                  <a:cubicBezTo>
                    <a:pt x="1484538" y="64940"/>
                    <a:pt x="1484957" y="65359"/>
                    <a:pt x="1485795" y="65568"/>
                  </a:cubicBezTo>
                  <a:cubicBezTo>
                    <a:pt x="1487891" y="65568"/>
                    <a:pt x="1489567" y="65673"/>
                    <a:pt x="1490824" y="65883"/>
                  </a:cubicBezTo>
                  <a:cubicBezTo>
                    <a:pt x="1491453" y="65883"/>
                    <a:pt x="1492344" y="65935"/>
                    <a:pt x="1493496" y="66040"/>
                  </a:cubicBezTo>
                  <a:cubicBezTo>
                    <a:pt x="1494649" y="66145"/>
                    <a:pt x="1495959" y="66407"/>
                    <a:pt x="1497425" y="66826"/>
                  </a:cubicBezTo>
                  <a:lnTo>
                    <a:pt x="1502455" y="67140"/>
                  </a:lnTo>
                  <a:lnTo>
                    <a:pt x="1503712" y="66511"/>
                  </a:lnTo>
                  <a:cubicBezTo>
                    <a:pt x="1503712" y="66302"/>
                    <a:pt x="1504026" y="66197"/>
                    <a:pt x="1504655" y="66197"/>
                  </a:cubicBezTo>
                  <a:cubicBezTo>
                    <a:pt x="1504864" y="66407"/>
                    <a:pt x="1505336" y="66459"/>
                    <a:pt x="1506069" y="66354"/>
                  </a:cubicBezTo>
                  <a:cubicBezTo>
                    <a:pt x="1506803" y="66250"/>
                    <a:pt x="1507379" y="66197"/>
                    <a:pt x="1507798" y="66197"/>
                  </a:cubicBezTo>
                  <a:lnTo>
                    <a:pt x="1515342" y="66197"/>
                  </a:lnTo>
                  <a:cubicBezTo>
                    <a:pt x="1516180" y="66197"/>
                    <a:pt x="1517228" y="66407"/>
                    <a:pt x="1518485" y="66826"/>
                  </a:cubicBezTo>
                  <a:cubicBezTo>
                    <a:pt x="1518904" y="66826"/>
                    <a:pt x="1519218" y="66931"/>
                    <a:pt x="1519428" y="67140"/>
                  </a:cubicBezTo>
                  <a:cubicBezTo>
                    <a:pt x="1520685" y="68397"/>
                    <a:pt x="1521314" y="69026"/>
                    <a:pt x="1521314" y="69026"/>
                  </a:cubicBezTo>
                  <a:cubicBezTo>
                    <a:pt x="1522152" y="69655"/>
                    <a:pt x="1522571" y="70388"/>
                    <a:pt x="1522571" y="71226"/>
                  </a:cubicBezTo>
                  <a:cubicBezTo>
                    <a:pt x="1522362" y="71855"/>
                    <a:pt x="1522257" y="72798"/>
                    <a:pt x="1522257" y="74055"/>
                  </a:cubicBezTo>
                  <a:lnTo>
                    <a:pt x="1522257" y="74684"/>
                  </a:lnTo>
                  <a:cubicBezTo>
                    <a:pt x="1523095" y="75941"/>
                    <a:pt x="1522990" y="76884"/>
                    <a:pt x="1521943" y="77513"/>
                  </a:cubicBezTo>
                  <a:lnTo>
                    <a:pt x="1520685" y="78141"/>
                  </a:lnTo>
                  <a:cubicBezTo>
                    <a:pt x="1520266" y="78141"/>
                    <a:pt x="1519638" y="78351"/>
                    <a:pt x="1518800" y="78770"/>
                  </a:cubicBezTo>
                  <a:lnTo>
                    <a:pt x="1515342" y="80970"/>
                  </a:lnTo>
                  <a:lnTo>
                    <a:pt x="1509055" y="84428"/>
                  </a:lnTo>
                  <a:cubicBezTo>
                    <a:pt x="1508427" y="84638"/>
                    <a:pt x="1507955" y="84952"/>
                    <a:pt x="1507641" y="85371"/>
                  </a:cubicBezTo>
                  <a:cubicBezTo>
                    <a:pt x="1507326" y="85790"/>
                    <a:pt x="1506960" y="86104"/>
                    <a:pt x="1506541" y="86314"/>
                  </a:cubicBezTo>
                  <a:lnTo>
                    <a:pt x="1503083" y="88200"/>
                  </a:lnTo>
                  <a:cubicBezTo>
                    <a:pt x="1502035" y="88619"/>
                    <a:pt x="1500464" y="89457"/>
                    <a:pt x="1498368" y="90715"/>
                  </a:cubicBezTo>
                  <a:lnTo>
                    <a:pt x="1494282" y="92600"/>
                  </a:lnTo>
                  <a:lnTo>
                    <a:pt x="1490196" y="95115"/>
                  </a:lnTo>
                  <a:cubicBezTo>
                    <a:pt x="1487053" y="97211"/>
                    <a:pt x="1485272" y="98363"/>
                    <a:pt x="1484852" y="98573"/>
                  </a:cubicBezTo>
                  <a:cubicBezTo>
                    <a:pt x="1484014" y="99201"/>
                    <a:pt x="1483700" y="99935"/>
                    <a:pt x="1483909" y="100773"/>
                  </a:cubicBezTo>
                  <a:lnTo>
                    <a:pt x="1483909" y="103602"/>
                  </a:lnTo>
                  <a:lnTo>
                    <a:pt x="1483909" y="113660"/>
                  </a:lnTo>
                  <a:lnTo>
                    <a:pt x="1483909" y="118689"/>
                  </a:lnTo>
                  <a:lnTo>
                    <a:pt x="1483909" y="123090"/>
                  </a:lnTo>
                  <a:lnTo>
                    <a:pt x="1483909" y="127491"/>
                  </a:lnTo>
                  <a:cubicBezTo>
                    <a:pt x="1483700" y="128957"/>
                    <a:pt x="1483595" y="131053"/>
                    <a:pt x="1483595" y="133777"/>
                  </a:cubicBezTo>
                  <a:cubicBezTo>
                    <a:pt x="1483804" y="137968"/>
                    <a:pt x="1483857" y="141740"/>
                    <a:pt x="1483752" y="145093"/>
                  </a:cubicBezTo>
                  <a:cubicBezTo>
                    <a:pt x="1483647" y="148446"/>
                    <a:pt x="1483595" y="150855"/>
                    <a:pt x="1483595" y="152322"/>
                  </a:cubicBezTo>
                  <a:lnTo>
                    <a:pt x="1483595" y="157351"/>
                  </a:lnTo>
                  <a:cubicBezTo>
                    <a:pt x="1483386" y="159447"/>
                    <a:pt x="1483386" y="161490"/>
                    <a:pt x="1483595" y="163481"/>
                  </a:cubicBezTo>
                  <a:cubicBezTo>
                    <a:pt x="1483804" y="165471"/>
                    <a:pt x="1483804" y="167515"/>
                    <a:pt x="1483595" y="169610"/>
                  </a:cubicBezTo>
                  <a:cubicBezTo>
                    <a:pt x="1483386" y="170658"/>
                    <a:pt x="1483333" y="172020"/>
                    <a:pt x="1483438" y="173696"/>
                  </a:cubicBezTo>
                  <a:cubicBezTo>
                    <a:pt x="1483543" y="175373"/>
                    <a:pt x="1483595" y="176630"/>
                    <a:pt x="1483595" y="177468"/>
                  </a:cubicBezTo>
                  <a:cubicBezTo>
                    <a:pt x="1483804" y="179773"/>
                    <a:pt x="1483909" y="183336"/>
                    <a:pt x="1483909" y="188155"/>
                  </a:cubicBezTo>
                  <a:cubicBezTo>
                    <a:pt x="1483909" y="192346"/>
                    <a:pt x="1483804" y="195385"/>
                    <a:pt x="1483595" y="197271"/>
                  </a:cubicBezTo>
                  <a:lnTo>
                    <a:pt x="1482966" y="207015"/>
                  </a:lnTo>
                  <a:lnTo>
                    <a:pt x="1482966" y="209529"/>
                  </a:lnTo>
                  <a:cubicBezTo>
                    <a:pt x="1482966" y="210368"/>
                    <a:pt x="1482652" y="210996"/>
                    <a:pt x="1482023" y="211415"/>
                  </a:cubicBezTo>
                  <a:cubicBezTo>
                    <a:pt x="1481814" y="211625"/>
                    <a:pt x="1481709" y="212044"/>
                    <a:pt x="1481709" y="212673"/>
                  </a:cubicBezTo>
                  <a:cubicBezTo>
                    <a:pt x="1481709" y="213301"/>
                    <a:pt x="1481500" y="214035"/>
                    <a:pt x="1481080" y="214873"/>
                  </a:cubicBezTo>
                  <a:lnTo>
                    <a:pt x="1480452" y="215187"/>
                  </a:lnTo>
                  <a:cubicBezTo>
                    <a:pt x="1480033" y="214768"/>
                    <a:pt x="1479823" y="214349"/>
                    <a:pt x="1479823" y="213930"/>
                  </a:cubicBezTo>
                  <a:lnTo>
                    <a:pt x="1477309" y="215816"/>
                  </a:lnTo>
                  <a:cubicBezTo>
                    <a:pt x="1476889" y="216235"/>
                    <a:pt x="1476261" y="216654"/>
                    <a:pt x="1475423" y="217073"/>
                  </a:cubicBezTo>
                  <a:cubicBezTo>
                    <a:pt x="1475004" y="217492"/>
                    <a:pt x="1474794" y="217702"/>
                    <a:pt x="1474794" y="217702"/>
                  </a:cubicBezTo>
                  <a:cubicBezTo>
                    <a:pt x="1474375" y="218750"/>
                    <a:pt x="1473642" y="219273"/>
                    <a:pt x="1472594" y="219273"/>
                  </a:cubicBezTo>
                  <a:cubicBezTo>
                    <a:pt x="1471756" y="219483"/>
                    <a:pt x="1471074" y="219693"/>
                    <a:pt x="1470550" y="219902"/>
                  </a:cubicBezTo>
                  <a:cubicBezTo>
                    <a:pt x="1470027" y="220112"/>
                    <a:pt x="1469450" y="220321"/>
                    <a:pt x="1468822" y="220531"/>
                  </a:cubicBezTo>
                  <a:cubicBezTo>
                    <a:pt x="1468403" y="220321"/>
                    <a:pt x="1467826" y="220112"/>
                    <a:pt x="1467093" y="219902"/>
                  </a:cubicBezTo>
                  <a:cubicBezTo>
                    <a:pt x="1466360" y="219693"/>
                    <a:pt x="1465574" y="219273"/>
                    <a:pt x="1464736" y="218645"/>
                  </a:cubicBezTo>
                  <a:cubicBezTo>
                    <a:pt x="1463478" y="218016"/>
                    <a:pt x="1461802" y="216864"/>
                    <a:pt x="1459706" y="215187"/>
                  </a:cubicBezTo>
                  <a:cubicBezTo>
                    <a:pt x="1458030" y="213092"/>
                    <a:pt x="1456668" y="211520"/>
                    <a:pt x="1455620" y="210472"/>
                  </a:cubicBezTo>
                  <a:lnTo>
                    <a:pt x="1449648" y="203872"/>
                  </a:lnTo>
                  <a:lnTo>
                    <a:pt x="1444619" y="198528"/>
                  </a:lnTo>
                  <a:lnTo>
                    <a:pt x="1441476" y="194127"/>
                  </a:lnTo>
                  <a:cubicBezTo>
                    <a:pt x="1439590" y="191613"/>
                    <a:pt x="1437913" y="188889"/>
                    <a:pt x="1436446" y="185955"/>
                  </a:cubicBezTo>
                  <a:cubicBezTo>
                    <a:pt x="1435189" y="182812"/>
                    <a:pt x="1434560" y="181240"/>
                    <a:pt x="1434560" y="181240"/>
                  </a:cubicBezTo>
                  <a:cubicBezTo>
                    <a:pt x="1434351" y="180192"/>
                    <a:pt x="1433617" y="179145"/>
                    <a:pt x="1432360" y="178097"/>
                  </a:cubicBezTo>
                  <a:cubicBezTo>
                    <a:pt x="1432360" y="177887"/>
                    <a:pt x="1432465" y="177783"/>
                    <a:pt x="1432674" y="177783"/>
                  </a:cubicBezTo>
                  <a:cubicBezTo>
                    <a:pt x="1435189" y="179878"/>
                    <a:pt x="1437075" y="181345"/>
                    <a:pt x="1438332" y="182183"/>
                  </a:cubicBezTo>
                  <a:cubicBezTo>
                    <a:pt x="1438961" y="182602"/>
                    <a:pt x="1439642" y="183231"/>
                    <a:pt x="1440375" y="184069"/>
                  </a:cubicBezTo>
                  <a:cubicBezTo>
                    <a:pt x="1441109" y="184907"/>
                    <a:pt x="1441790" y="185641"/>
                    <a:pt x="1442418" y="186269"/>
                  </a:cubicBezTo>
                  <a:cubicBezTo>
                    <a:pt x="1445771" y="189622"/>
                    <a:pt x="1447448" y="191299"/>
                    <a:pt x="1447448" y="191299"/>
                  </a:cubicBezTo>
                  <a:cubicBezTo>
                    <a:pt x="1451429" y="194861"/>
                    <a:pt x="1454992" y="197585"/>
                    <a:pt x="1458135" y="199471"/>
                  </a:cubicBezTo>
                  <a:lnTo>
                    <a:pt x="1460335" y="200414"/>
                  </a:lnTo>
                  <a:lnTo>
                    <a:pt x="1460649" y="199157"/>
                  </a:lnTo>
                  <a:cubicBezTo>
                    <a:pt x="1461068" y="192870"/>
                    <a:pt x="1461278" y="188470"/>
                    <a:pt x="1461278" y="185955"/>
                  </a:cubicBezTo>
                  <a:lnTo>
                    <a:pt x="1461278" y="173696"/>
                  </a:lnTo>
                  <a:cubicBezTo>
                    <a:pt x="1461278" y="168877"/>
                    <a:pt x="1461383" y="165314"/>
                    <a:pt x="1461592" y="163009"/>
                  </a:cubicBezTo>
                  <a:cubicBezTo>
                    <a:pt x="1461592" y="158818"/>
                    <a:pt x="1461697" y="155675"/>
                    <a:pt x="1461907" y="153580"/>
                  </a:cubicBezTo>
                  <a:lnTo>
                    <a:pt x="1461907" y="148550"/>
                  </a:lnTo>
                  <a:cubicBezTo>
                    <a:pt x="1462116" y="147503"/>
                    <a:pt x="1462169" y="146193"/>
                    <a:pt x="1462064" y="144621"/>
                  </a:cubicBezTo>
                  <a:cubicBezTo>
                    <a:pt x="1461959" y="143050"/>
                    <a:pt x="1461907" y="141845"/>
                    <a:pt x="1461907" y="141007"/>
                  </a:cubicBezTo>
                  <a:cubicBezTo>
                    <a:pt x="1461907" y="141216"/>
                    <a:pt x="1461802" y="141373"/>
                    <a:pt x="1461592" y="141478"/>
                  </a:cubicBezTo>
                  <a:cubicBezTo>
                    <a:pt x="1461383" y="141583"/>
                    <a:pt x="1461278" y="141635"/>
                    <a:pt x="1461278" y="141635"/>
                  </a:cubicBezTo>
                  <a:cubicBezTo>
                    <a:pt x="1456249" y="147293"/>
                    <a:pt x="1453629" y="150227"/>
                    <a:pt x="1453420" y="150436"/>
                  </a:cubicBezTo>
                  <a:lnTo>
                    <a:pt x="1450591" y="152951"/>
                  </a:lnTo>
                  <a:cubicBezTo>
                    <a:pt x="1450172" y="153370"/>
                    <a:pt x="1449805" y="153841"/>
                    <a:pt x="1449491" y="154365"/>
                  </a:cubicBezTo>
                  <a:cubicBezTo>
                    <a:pt x="1449176" y="154889"/>
                    <a:pt x="1448705" y="155361"/>
                    <a:pt x="1448076" y="155780"/>
                  </a:cubicBezTo>
                  <a:cubicBezTo>
                    <a:pt x="1443466" y="160809"/>
                    <a:pt x="1439170" y="164895"/>
                    <a:pt x="1435189" y="168038"/>
                  </a:cubicBezTo>
                  <a:cubicBezTo>
                    <a:pt x="1426807" y="174954"/>
                    <a:pt x="1422930" y="178202"/>
                    <a:pt x="1423559" y="177783"/>
                  </a:cubicBezTo>
                  <a:cubicBezTo>
                    <a:pt x="1421254" y="179878"/>
                    <a:pt x="1418844" y="181659"/>
                    <a:pt x="1416330" y="183126"/>
                  </a:cubicBezTo>
                  <a:lnTo>
                    <a:pt x="1413815" y="185012"/>
                  </a:lnTo>
                  <a:cubicBezTo>
                    <a:pt x="1413186" y="185641"/>
                    <a:pt x="1412558" y="185850"/>
                    <a:pt x="1411929" y="185641"/>
                  </a:cubicBezTo>
                  <a:lnTo>
                    <a:pt x="1411615" y="185641"/>
                  </a:lnTo>
                  <a:cubicBezTo>
                    <a:pt x="1409519" y="187317"/>
                    <a:pt x="1407528" y="188574"/>
                    <a:pt x="1405642" y="189413"/>
                  </a:cubicBezTo>
                  <a:lnTo>
                    <a:pt x="1401556" y="190984"/>
                  </a:lnTo>
                  <a:lnTo>
                    <a:pt x="1398099" y="193184"/>
                  </a:lnTo>
                  <a:lnTo>
                    <a:pt x="1395584" y="194442"/>
                  </a:lnTo>
                  <a:lnTo>
                    <a:pt x="1392126" y="196328"/>
                  </a:lnTo>
                  <a:cubicBezTo>
                    <a:pt x="1391707" y="196537"/>
                    <a:pt x="1391236" y="196747"/>
                    <a:pt x="1390712" y="196956"/>
                  </a:cubicBezTo>
                  <a:cubicBezTo>
                    <a:pt x="1390188" y="197166"/>
                    <a:pt x="1389717" y="197375"/>
                    <a:pt x="1389298" y="197585"/>
                  </a:cubicBezTo>
                  <a:cubicBezTo>
                    <a:pt x="1388878" y="197795"/>
                    <a:pt x="1388459" y="197795"/>
                    <a:pt x="1388040" y="197585"/>
                  </a:cubicBezTo>
                  <a:cubicBezTo>
                    <a:pt x="1387621" y="197375"/>
                    <a:pt x="1387412" y="197061"/>
                    <a:pt x="1387412" y="196642"/>
                  </a:cubicBezTo>
                  <a:cubicBezTo>
                    <a:pt x="1386783" y="195804"/>
                    <a:pt x="1387097" y="195175"/>
                    <a:pt x="1388354" y="194756"/>
                  </a:cubicBezTo>
                  <a:lnTo>
                    <a:pt x="1392126" y="191299"/>
                  </a:lnTo>
                  <a:cubicBezTo>
                    <a:pt x="1394012" y="189832"/>
                    <a:pt x="1395165" y="188574"/>
                    <a:pt x="1395584" y="187527"/>
                  </a:cubicBezTo>
                  <a:cubicBezTo>
                    <a:pt x="1396213" y="186479"/>
                    <a:pt x="1397051" y="185641"/>
                    <a:pt x="1398099" y="185012"/>
                  </a:cubicBezTo>
                  <a:lnTo>
                    <a:pt x="1401242" y="181554"/>
                  </a:lnTo>
                  <a:cubicBezTo>
                    <a:pt x="1401242" y="181554"/>
                    <a:pt x="1402290" y="180507"/>
                    <a:pt x="1404385" y="178411"/>
                  </a:cubicBezTo>
                  <a:cubicBezTo>
                    <a:pt x="1405433" y="177363"/>
                    <a:pt x="1406533" y="176054"/>
                    <a:pt x="1407686" y="174482"/>
                  </a:cubicBezTo>
                  <a:cubicBezTo>
                    <a:pt x="1408838" y="172910"/>
                    <a:pt x="1410252" y="171286"/>
                    <a:pt x="1411929" y="169610"/>
                  </a:cubicBezTo>
                  <a:cubicBezTo>
                    <a:pt x="1412558" y="169191"/>
                    <a:pt x="1413186" y="168458"/>
                    <a:pt x="1413815" y="167410"/>
                  </a:cubicBezTo>
                  <a:cubicBezTo>
                    <a:pt x="1414444" y="166362"/>
                    <a:pt x="1414967" y="165524"/>
                    <a:pt x="1415386" y="164895"/>
                  </a:cubicBezTo>
                  <a:cubicBezTo>
                    <a:pt x="1415806" y="164476"/>
                    <a:pt x="1416330" y="164005"/>
                    <a:pt x="1416958" y="163481"/>
                  </a:cubicBezTo>
                  <a:cubicBezTo>
                    <a:pt x="1417587" y="162957"/>
                    <a:pt x="1418215" y="162381"/>
                    <a:pt x="1418844" y="161752"/>
                  </a:cubicBezTo>
                  <a:cubicBezTo>
                    <a:pt x="1418844" y="161752"/>
                    <a:pt x="1420101" y="160495"/>
                    <a:pt x="1422616" y="157980"/>
                  </a:cubicBezTo>
                  <a:lnTo>
                    <a:pt x="1424502" y="155780"/>
                  </a:lnTo>
                  <a:lnTo>
                    <a:pt x="1427645" y="152951"/>
                  </a:lnTo>
                  <a:lnTo>
                    <a:pt x="1430160" y="149493"/>
                  </a:lnTo>
                  <a:cubicBezTo>
                    <a:pt x="1430579" y="149074"/>
                    <a:pt x="1430788" y="148865"/>
                    <a:pt x="1430788" y="148865"/>
                  </a:cubicBezTo>
                  <a:lnTo>
                    <a:pt x="1434560" y="144464"/>
                  </a:lnTo>
                  <a:lnTo>
                    <a:pt x="1435189" y="144150"/>
                  </a:lnTo>
                  <a:cubicBezTo>
                    <a:pt x="1436027" y="143731"/>
                    <a:pt x="1437075" y="142683"/>
                    <a:pt x="1438332" y="141007"/>
                  </a:cubicBezTo>
                  <a:cubicBezTo>
                    <a:pt x="1438332" y="140587"/>
                    <a:pt x="1438542" y="140168"/>
                    <a:pt x="1438961" y="139749"/>
                  </a:cubicBezTo>
                  <a:cubicBezTo>
                    <a:pt x="1439799" y="139121"/>
                    <a:pt x="1440637" y="138230"/>
                    <a:pt x="1441476" y="137077"/>
                  </a:cubicBezTo>
                  <a:cubicBezTo>
                    <a:pt x="1442314" y="135925"/>
                    <a:pt x="1443152" y="134930"/>
                    <a:pt x="1443990" y="134091"/>
                  </a:cubicBezTo>
                  <a:cubicBezTo>
                    <a:pt x="1444619" y="133672"/>
                    <a:pt x="1445300" y="132991"/>
                    <a:pt x="1446033" y="132048"/>
                  </a:cubicBezTo>
                  <a:cubicBezTo>
                    <a:pt x="1446767" y="131105"/>
                    <a:pt x="1447343" y="130319"/>
                    <a:pt x="1447762" y="129691"/>
                  </a:cubicBezTo>
                  <a:lnTo>
                    <a:pt x="1451534" y="125605"/>
                  </a:lnTo>
                  <a:lnTo>
                    <a:pt x="1457820" y="118375"/>
                  </a:lnTo>
                  <a:cubicBezTo>
                    <a:pt x="1458240" y="117956"/>
                    <a:pt x="1458606" y="117485"/>
                    <a:pt x="1458920" y="116961"/>
                  </a:cubicBezTo>
                  <a:cubicBezTo>
                    <a:pt x="1459235" y="116437"/>
                    <a:pt x="1459706" y="115965"/>
                    <a:pt x="1460335" y="115546"/>
                  </a:cubicBezTo>
                  <a:lnTo>
                    <a:pt x="1461592" y="113660"/>
                  </a:lnTo>
                  <a:lnTo>
                    <a:pt x="1460964" y="113032"/>
                  </a:lnTo>
                  <a:cubicBezTo>
                    <a:pt x="1460964" y="112403"/>
                    <a:pt x="1461173" y="112089"/>
                    <a:pt x="1461592" y="112089"/>
                  </a:cubicBezTo>
                  <a:cubicBezTo>
                    <a:pt x="1463059" y="112089"/>
                    <a:pt x="1463792" y="111565"/>
                    <a:pt x="1463792" y="110517"/>
                  </a:cubicBezTo>
                  <a:lnTo>
                    <a:pt x="1463792" y="109574"/>
                  </a:lnTo>
                  <a:lnTo>
                    <a:pt x="1463792" y="108945"/>
                  </a:lnTo>
                  <a:cubicBezTo>
                    <a:pt x="1463373" y="109155"/>
                    <a:pt x="1462640" y="109417"/>
                    <a:pt x="1461592" y="109731"/>
                  </a:cubicBezTo>
                  <a:cubicBezTo>
                    <a:pt x="1460544" y="110045"/>
                    <a:pt x="1459811" y="110412"/>
                    <a:pt x="1459392" y="110831"/>
                  </a:cubicBezTo>
                  <a:cubicBezTo>
                    <a:pt x="1458554" y="111669"/>
                    <a:pt x="1457297" y="112455"/>
                    <a:pt x="1455620" y="113189"/>
                  </a:cubicBezTo>
                  <a:cubicBezTo>
                    <a:pt x="1453944" y="113922"/>
                    <a:pt x="1452582" y="114708"/>
                    <a:pt x="1451534" y="115546"/>
                  </a:cubicBezTo>
                  <a:cubicBezTo>
                    <a:pt x="1450905" y="115965"/>
                    <a:pt x="1450119" y="116384"/>
                    <a:pt x="1449176" y="116803"/>
                  </a:cubicBezTo>
                  <a:cubicBezTo>
                    <a:pt x="1448234" y="117223"/>
                    <a:pt x="1447238" y="117746"/>
                    <a:pt x="1446190" y="118375"/>
                  </a:cubicBezTo>
                  <a:cubicBezTo>
                    <a:pt x="1445142" y="118794"/>
                    <a:pt x="1444147" y="119266"/>
                    <a:pt x="1443204" y="119790"/>
                  </a:cubicBezTo>
                  <a:cubicBezTo>
                    <a:pt x="1442261" y="120313"/>
                    <a:pt x="1441371" y="120680"/>
                    <a:pt x="1440532" y="120890"/>
                  </a:cubicBezTo>
                  <a:cubicBezTo>
                    <a:pt x="1436342" y="122566"/>
                    <a:pt x="1433094" y="123719"/>
                    <a:pt x="1430788" y="124347"/>
                  </a:cubicBezTo>
                  <a:cubicBezTo>
                    <a:pt x="1427226" y="125395"/>
                    <a:pt x="1424921" y="125919"/>
                    <a:pt x="1423873" y="125919"/>
                  </a:cubicBezTo>
                  <a:lnTo>
                    <a:pt x="1420730" y="125605"/>
                  </a:lnTo>
                  <a:lnTo>
                    <a:pt x="1418215" y="125605"/>
                  </a:lnTo>
                  <a:lnTo>
                    <a:pt x="1417901" y="125605"/>
                  </a:lnTo>
                  <a:cubicBezTo>
                    <a:pt x="1417063" y="125605"/>
                    <a:pt x="1416172" y="125500"/>
                    <a:pt x="1415229" y="125290"/>
                  </a:cubicBezTo>
                  <a:cubicBezTo>
                    <a:pt x="1414286" y="125081"/>
                    <a:pt x="1413396" y="124976"/>
                    <a:pt x="1412558" y="124976"/>
                  </a:cubicBezTo>
                  <a:cubicBezTo>
                    <a:pt x="1412767" y="124138"/>
                    <a:pt x="1412348" y="123719"/>
                    <a:pt x="1411300" y="123719"/>
                  </a:cubicBezTo>
                  <a:lnTo>
                    <a:pt x="1409729" y="123719"/>
                  </a:lnTo>
                  <a:cubicBezTo>
                    <a:pt x="1408052" y="123719"/>
                    <a:pt x="1406795" y="122776"/>
                    <a:pt x="1405957" y="120890"/>
                  </a:cubicBezTo>
                  <a:lnTo>
                    <a:pt x="1406271" y="119632"/>
                  </a:lnTo>
                  <a:cubicBezTo>
                    <a:pt x="1406481" y="118794"/>
                    <a:pt x="1406271" y="117851"/>
                    <a:pt x="1405642" y="116803"/>
                  </a:cubicBezTo>
                  <a:cubicBezTo>
                    <a:pt x="1405223" y="116175"/>
                    <a:pt x="1404909" y="115546"/>
                    <a:pt x="1404700" y="114918"/>
                  </a:cubicBezTo>
                  <a:cubicBezTo>
                    <a:pt x="1404490" y="114289"/>
                    <a:pt x="1404280" y="113765"/>
                    <a:pt x="1404071" y="113346"/>
                  </a:cubicBezTo>
                  <a:cubicBezTo>
                    <a:pt x="1403652" y="112927"/>
                    <a:pt x="1403652" y="112403"/>
                    <a:pt x="1404071" y="111774"/>
                  </a:cubicBezTo>
                  <a:cubicBezTo>
                    <a:pt x="1404071" y="112193"/>
                    <a:pt x="1404280" y="112403"/>
                    <a:pt x="1404700" y="112403"/>
                  </a:cubicBezTo>
                  <a:cubicBezTo>
                    <a:pt x="1404700" y="113451"/>
                    <a:pt x="1405642" y="114498"/>
                    <a:pt x="1407528" y="115546"/>
                  </a:cubicBezTo>
                  <a:cubicBezTo>
                    <a:pt x="1409205" y="116384"/>
                    <a:pt x="1410567" y="116803"/>
                    <a:pt x="1411615" y="116803"/>
                  </a:cubicBezTo>
                  <a:cubicBezTo>
                    <a:pt x="1412243" y="116803"/>
                    <a:pt x="1413186" y="116594"/>
                    <a:pt x="1414444" y="116175"/>
                  </a:cubicBezTo>
                  <a:lnTo>
                    <a:pt x="1419158" y="113660"/>
                  </a:lnTo>
                  <a:cubicBezTo>
                    <a:pt x="1422092" y="112193"/>
                    <a:pt x="1426493" y="110203"/>
                    <a:pt x="1432360" y="107688"/>
                  </a:cubicBezTo>
                  <a:lnTo>
                    <a:pt x="1441476" y="102973"/>
                  </a:lnTo>
                  <a:cubicBezTo>
                    <a:pt x="1441895" y="102764"/>
                    <a:pt x="1443571" y="101821"/>
                    <a:pt x="1446505" y="100144"/>
                  </a:cubicBezTo>
                  <a:lnTo>
                    <a:pt x="1456877" y="95429"/>
                  </a:lnTo>
                  <a:lnTo>
                    <a:pt x="1464107" y="91657"/>
                  </a:lnTo>
                  <a:cubicBezTo>
                    <a:pt x="1464526" y="91238"/>
                    <a:pt x="1464736" y="90715"/>
                    <a:pt x="1464736" y="90086"/>
                  </a:cubicBezTo>
                  <a:cubicBezTo>
                    <a:pt x="1465155" y="85057"/>
                    <a:pt x="1465364" y="81285"/>
                    <a:pt x="1465364" y="78770"/>
                  </a:cubicBezTo>
                  <a:lnTo>
                    <a:pt x="1465993" y="69340"/>
                  </a:lnTo>
                  <a:cubicBezTo>
                    <a:pt x="1465993" y="67454"/>
                    <a:pt x="1466202" y="64416"/>
                    <a:pt x="1466621" y="60225"/>
                  </a:cubicBezTo>
                  <a:cubicBezTo>
                    <a:pt x="1467041" y="54567"/>
                    <a:pt x="1467669" y="49119"/>
                    <a:pt x="1468507" y="43880"/>
                  </a:cubicBezTo>
                  <a:cubicBezTo>
                    <a:pt x="1468507" y="42623"/>
                    <a:pt x="1468193" y="41785"/>
                    <a:pt x="1467564" y="41365"/>
                  </a:cubicBezTo>
                  <a:cubicBezTo>
                    <a:pt x="1465888" y="38851"/>
                    <a:pt x="1464736" y="36860"/>
                    <a:pt x="1464107" y="35393"/>
                  </a:cubicBezTo>
                  <a:cubicBezTo>
                    <a:pt x="1462640" y="32669"/>
                    <a:pt x="1460754" y="30678"/>
                    <a:pt x="1458449" y="29421"/>
                  </a:cubicBezTo>
                  <a:close/>
                  <a:moveTo>
                    <a:pt x="1214914" y="26278"/>
                  </a:moveTo>
                  <a:cubicBezTo>
                    <a:pt x="1215962" y="26278"/>
                    <a:pt x="1216800" y="26383"/>
                    <a:pt x="1217428" y="26592"/>
                  </a:cubicBezTo>
                  <a:lnTo>
                    <a:pt x="1220886" y="27221"/>
                  </a:lnTo>
                  <a:cubicBezTo>
                    <a:pt x="1222562" y="27430"/>
                    <a:pt x="1224239" y="28373"/>
                    <a:pt x="1225915" y="30050"/>
                  </a:cubicBezTo>
                  <a:cubicBezTo>
                    <a:pt x="1226963" y="31098"/>
                    <a:pt x="1228954" y="32355"/>
                    <a:pt x="1231887" y="33822"/>
                  </a:cubicBezTo>
                  <a:cubicBezTo>
                    <a:pt x="1232306" y="34241"/>
                    <a:pt x="1232516" y="34555"/>
                    <a:pt x="1232516" y="34765"/>
                  </a:cubicBezTo>
                  <a:cubicBezTo>
                    <a:pt x="1233564" y="35393"/>
                    <a:pt x="1234612" y="36441"/>
                    <a:pt x="1235659" y="37908"/>
                  </a:cubicBezTo>
                  <a:cubicBezTo>
                    <a:pt x="1236288" y="38746"/>
                    <a:pt x="1236602" y="39584"/>
                    <a:pt x="1236602" y="40422"/>
                  </a:cubicBezTo>
                  <a:lnTo>
                    <a:pt x="1236288" y="41994"/>
                  </a:lnTo>
                  <a:lnTo>
                    <a:pt x="1235974" y="45452"/>
                  </a:lnTo>
                  <a:lnTo>
                    <a:pt x="1235974" y="48595"/>
                  </a:lnTo>
                  <a:cubicBezTo>
                    <a:pt x="1236393" y="51529"/>
                    <a:pt x="1236602" y="53729"/>
                    <a:pt x="1236602" y="55196"/>
                  </a:cubicBezTo>
                  <a:cubicBezTo>
                    <a:pt x="1239117" y="55615"/>
                    <a:pt x="1241579" y="56401"/>
                    <a:pt x="1243989" y="57553"/>
                  </a:cubicBezTo>
                  <a:cubicBezTo>
                    <a:pt x="1246399" y="58706"/>
                    <a:pt x="1247918" y="59492"/>
                    <a:pt x="1248547" y="59911"/>
                  </a:cubicBezTo>
                  <a:cubicBezTo>
                    <a:pt x="1250223" y="60330"/>
                    <a:pt x="1251271" y="60539"/>
                    <a:pt x="1251690" y="60539"/>
                  </a:cubicBezTo>
                  <a:lnTo>
                    <a:pt x="1252633" y="60539"/>
                  </a:lnTo>
                  <a:lnTo>
                    <a:pt x="1253262" y="60854"/>
                  </a:lnTo>
                  <a:cubicBezTo>
                    <a:pt x="1254519" y="61273"/>
                    <a:pt x="1256300" y="61273"/>
                    <a:pt x="1258605" y="60854"/>
                  </a:cubicBezTo>
                  <a:cubicBezTo>
                    <a:pt x="1260700" y="60435"/>
                    <a:pt x="1262377" y="60225"/>
                    <a:pt x="1263634" y="60225"/>
                  </a:cubicBezTo>
                  <a:lnTo>
                    <a:pt x="1265206" y="63997"/>
                  </a:lnTo>
                  <a:lnTo>
                    <a:pt x="1265206" y="65883"/>
                  </a:lnTo>
                  <a:lnTo>
                    <a:pt x="1265520" y="68712"/>
                  </a:lnTo>
                  <a:cubicBezTo>
                    <a:pt x="1265520" y="69969"/>
                    <a:pt x="1266149" y="70598"/>
                    <a:pt x="1267406" y="70598"/>
                  </a:cubicBezTo>
                  <a:lnTo>
                    <a:pt x="1268663" y="70283"/>
                  </a:lnTo>
                  <a:lnTo>
                    <a:pt x="1268663" y="70912"/>
                  </a:lnTo>
                  <a:cubicBezTo>
                    <a:pt x="1268454" y="71541"/>
                    <a:pt x="1267825" y="72379"/>
                    <a:pt x="1266777" y="73427"/>
                  </a:cubicBezTo>
                  <a:lnTo>
                    <a:pt x="1266149" y="75627"/>
                  </a:lnTo>
                  <a:cubicBezTo>
                    <a:pt x="1266149" y="75836"/>
                    <a:pt x="1266149" y="75994"/>
                    <a:pt x="1266149" y="76098"/>
                  </a:cubicBezTo>
                  <a:cubicBezTo>
                    <a:pt x="1266149" y="76203"/>
                    <a:pt x="1266044" y="76256"/>
                    <a:pt x="1265834" y="76256"/>
                  </a:cubicBezTo>
                  <a:cubicBezTo>
                    <a:pt x="1265415" y="76675"/>
                    <a:pt x="1264682" y="77303"/>
                    <a:pt x="1263634" y="78141"/>
                  </a:cubicBezTo>
                  <a:cubicBezTo>
                    <a:pt x="1263215" y="78561"/>
                    <a:pt x="1262848" y="78823"/>
                    <a:pt x="1262534" y="78927"/>
                  </a:cubicBezTo>
                  <a:cubicBezTo>
                    <a:pt x="1262220" y="79032"/>
                    <a:pt x="1261958" y="79084"/>
                    <a:pt x="1261748" y="79084"/>
                  </a:cubicBezTo>
                  <a:lnTo>
                    <a:pt x="1260177" y="80342"/>
                  </a:lnTo>
                  <a:lnTo>
                    <a:pt x="1255462" y="82228"/>
                  </a:lnTo>
                  <a:cubicBezTo>
                    <a:pt x="1255043" y="82437"/>
                    <a:pt x="1253366" y="83380"/>
                    <a:pt x="1250433" y="85057"/>
                  </a:cubicBezTo>
                  <a:lnTo>
                    <a:pt x="1248547" y="86000"/>
                  </a:lnTo>
                  <a:cubicBezTo>
                    <a:pt x="1248337" y="86000"/>
                    <a:pt x="1247970" y="86104"/>
                    <a:pt x="1247446" y="86314"/>
                  </a:cubicBezTo>
                  <a:cubicBezTo>
                    <a:pt x="1246923" y="86523"/>
                    <a:pt x="1246451" y="86838"/>
                    <a:pt x="1246032" y="87257"/>
                  </a:cubicBezTo>
                  <a:cubicBezTo>
                    <a:pt x="1245613" y="87676"/>
                    <a:pt x="1245036" y="87990"/>
                    <a:pt x="1244303" y="88200"/>
                  </a:cubicBezTo>
                  <a:cubicBezTo>
                    <a:pt x="1243570" y="88409"/>
                    <a:pt x="1242994" y="88619"/>
                    <a:pt x="1242574" y="88829"/>
                  </a:cubicBezTo>
                  <a:lnTo>
                    <a:pt x="1238174" y="91029"/>
                  </a:lnTo>
                  <a:cubicBezTo>
                    <a:pt x="1237545" y="91029"/>
                    <a:pt x="1237231" y="91657"/>
                    <a:pt x="1237231" y="92915"/>
                  </a:cubicBezTo>
                  <a:cubicBezTo>
                    <a:pt x="1237021" y="93753"/>
                    <a:pt x="1236969" y="94486"/>
                    <a:pt x="1237074" y="95115"/>
                  </a:cubicBezTo>
                  <a:cubicBezTo>
                    <a:pt x="1237178" y="95744"/>
                    <a:pt x="1237231" y="96268"/>
                    <a:pt x="1237231" y="96687"/>
                  </a:cubicBezTo>
                  <a:cubicBezTo>
                    <a:pt x="1237021" y="98573"/>
                    <a:pt x="1236916" y="101297"/>
                    <a:pt x="1236916" y="104859"/>
                  </a:cubicBezTo>
                  <a:lnTo>
                    <a:pt x="1236288" y="111146"/>
                  </a:lnTo>
                  <a:cubicBezTo>
                    <a:pt x="1236288" y="111984"/>
                    <a:pt x="1236497" y="112193"/>
                    <a:pt x="1236916" y="111774"/>
                  </a:cubicBezTo>
                  <a:cubicBezTo>
                    <a:pt x="1238174" y="111774"/>
                    <a:pt x="1239012" y="111565"/>
                    <a:pt x="1239431" y="111146"/>
                  </a:cubicBezTo>
                  <a:cubicBezTo>
                    <a:pt x="1240060" y="110517"/>
                    <a:pt x="1240846" y="110045"/>
                    <a:pt x="1241789" y="109731"/>
                  </a:cubicBezTo>
                  <a:cubicBezTo>
                    <a:pt x="1242732" y="109417"/>
                    <a:pt x="1243412" y="109155"/>
                    <a:pt x="1243832" y="108945"/>
                  </a:cubicBezTo>
                  <a:cubicBezTo>
                    <a:pt x="1246346" y="108107"/>
                    <a:pt x="1248232" y="107688"/>
                    <a:pt x="1249490" y="107688"/>
                  </a:cubicBezTo>
                  <a:lnTo>
                    <a:pt x="1250747" y="107688"/>
                  </a:lnTo>
                  <a:cubicBezTo>
                    <a:pt x="1252004" y="107688"/>
                    <a:pt x="1252842" y="107793"/>
                    <a:pt x="1253262" y="108002"/>
                  </a:cubicBezTo>
                  <a:cubicBezTo>
                    <a:pt x="1253890" y="108212"/>
                    <a:pt x="1254309" y="108526"/>
                    <a:pt x="1254519" y="108945"/>
                  </a:cubicBezTo>
                  <a:cubicBezTo>
                    <a:pt x="1254728" y="109364"/>
                    <a:pt x="1254938" y="109679"/>
                    <a:pt x="1255147" y="109888"/>
                  </a:cubicBezTo>
                  <a:cubicBezTo>
                    <a:pt x="1255776" y="110936"/>
                    <a:pt x="1256929" y="112508"/>
                    <a:pt x="1258605" y="114603"/>
                  </a:cubicBezTo>
                  <a:cubicBezTo>
                    <a:pt x="1258605" y="114603"/>
                    <a:pt x="1259967" y="115965"/>
                    <a:pt x="1262691" y="118689"/>
                  </a:cubicBezTo>
                  <a:cubicBezTo>
                    <a:pt x="1265625" y="122880"/>
                    <a:pt x="1267301" y="125185"/>
                    <a:pt x="1267720" y="125605"/>
                  </a:cubicBezTo>
                  <a:lnTo>
                    <a:pt x="1268035" y="126862"/>
                  </a:lnTo>
                  <a:lnTo>
                    <a:pt x="1267406" y="133148"/>
                  </a:lnTo>
                  <a:cubicBezTo>
                    <a:pt x="1266987" y="135034"/>
                    <a:pt x="1266149" y="137863"/>
                    <a:pt x="1264892" y="141635"/>
                  </a:cubicBezTo>
                  <a:cubicBezTo>
                    <a:pt x="1264053" y="143940"/>
                    <a:pt x="1262796" y="146664"/>
                    <a:pt x="1261120" y="149808"/>
                  </a:cubicBezTo>
                  <a:lnTo>
                    <a:pt x="1258605" y="154208"/>
                  </a:lnTo>
                  <a:cubicBezTo>
                    <a:pt x="1257557" y="155256"/>
                    <a:pt x="1256195" y="157037"/>
                    <a:pt x="1254519" y="159552"/>
                  </a:cubicBezTo>
                  <a:lnTo>
                    <a:pt x="1250433" y="163952"/>
                  </a:lnTo>
                  <a:lnTo>
                    <a:pt x="1250118" y="164895"/>
                  </a:lnTo>
                  <a:lnTo>
                    <a:pt x="1252947" y="166781"/>
                  </a:lnTo>
                  <a:cubicBezTo>
                    <a:pt x="1256929" y="169086"/>
                    <a:pt x="1259234" y="170448"/>
                    <a:pt x="1259862" y="170867"/>
                  </a:cubicBezTo>
                  <a:cubicBezTo>
                    <a:pt x="1261120" y="171286"/>
                    <a:pt x="1263215" y="172544"/>
                    <a:pt x="1266149" y="174639"/>
                  </a:cubicBezTo>
                  <a:cubicBezTo>
                    <a:pt x="1266777" y="175058"/>
                    <a:pt x="1267773" y="175739"/>
                    <a:pt x="1269135" y="176682"/>
                  </a:cubicBezTo>
                  <a:cubicBezTo>
                    <a:pt x="1270497" y="177625"/>
                    <a:pt x="1271597" y="178621"/>
                    <a:pt x="1272435" y="179668"/>
                  </a:cubicBezTo>
                  <a:cubicBezTo>
                    <a:pt x="1272645" y="180088"/>
                    <a:pt x="1272959" y="180297"/>
                    <a:pt x="1273378" y="180297"/>
                  </a:cubicBezTo>
                  <a:cubicBezTo>
                    <a:pt x="1275893" y="182393"/>
                    <a:pt x="1277464" y="183859"/>
                    <a:pt x="1278093" y="184698"/>
                  </a:cubicBezTo>
                  <a:cubicBezTo>
                    <a:pt x="1278093" y="184698"/>
                    <a:pt x="1279560" y="186165"/>
                    <a:pt x="1282494" y="189098"/>
                  </a:cubicBezTo>
                  <a:cubicBezTo>
                    <a:pt x="1282703" y="189308"/>
                    <a:pt x="1282965" y="189465"/>
                    <a:pt x="1283279" y="189570"/>
                  </a:cubicBezTo>
                  <a:cubicBezTo>
                    <a:pt x="1283594" y="189674"/>
                    <a:pt x="1283856" y="189832"/>
                    <a:pt x="1284065" y="190041"/>
                  </a:cubicBezTo>
                  <a:cubicBezTo>
                    <a:pt x="1285113" y="191089"/>
                    <a:pt x="1286685" y="192765"/>
                    <a:pt x="1288780" y="195070"/>
                  </a:cubicBezTo>
                  <a:cubicBezTo>
                    <a:pt x="1290038" y="196118"/>
                    <a:pt x="1291085" y="197166"/>
                    <a:pt x="1291923" y="198214"/>
                  </a:cubicBezTo>
                  <a:cubicBezTo>
                    <a:pt x="1292762" y="199261"/>
                    <a:pt x="1293600" y="200204"/>
                    <a:pt x="1294438" y="201043"/>
                  </a:cubicBezTo>
                  <a:cubicBezTo>
                    <a:pt x="1294438" y="201462"/>
                    <a:pt x="1294648" y="201671"/>
                    <a:pt x="1295067" y="201671"/>
                  </a:cubicBezTo>
                  <a:cubicBezTo>
                    <a:pt x="1295486" y="202509"/>
                    <a:pt x="1295852" y="203400"/>
                    <a:pt x="1296167" y="204343"/>
                  </a:cubicBezTo>
                  <a:cubicBezTo>
                    <a:pt x="1296481" y="205286"/>
                    <a:pt x="1296848" y="206177"/>
                    <a:pt x="1297267" y="207015"/>
                  </a:cubicBezTo>
                  <a:cubicBezTo>
                    <a:pt x="1298315" y="208062"/>
                    <a:pt x="1298524" y="208796"/>
                    <a:pt x="1297896" y="209215"/>
                  </a:cubicBezTo>
                  <a:cubicBezTo>
                    <a:pt x="1297057" y="209634"/>
                    <a:pt x="1296534" y="209844"/>
                    <a:pt x="1296324" y="209844"/>
                  </a:cubicBezTo>
                  <a:cubicBezTo>
                    <a:pt x="1296114" y="210263"/>
                    <a:pt x="1296010" y="211101"/>
                    <a:pt x="1296010" y="212358"/>
                  </a:cubicBezTo>
                  <a:cubicBezTo>
                    <a:pt x="1295800" y="213616"/>
                    <a:pt x="1295695" y="215187"/>
                    <a:pt x="1295695" y="217073"/>
                  </a:cubicBezTo>
                  <a:cubicBezTo>
                    <a:pt x="1295486" y="217702"/>
                    <a:pt x="1295381" y="218645"/>
                    <a:pt x="1295381" y="219902"/>
                  </a:cubicBezTo>
                  <a:cubicBezTo>
                    <a:pt x="1295171" y="220321"/>
                    <a:pt x="1294910" y="220583"/>
                    <a:pt x="1294595" y="220688"/>
                  </a:cubicBezTo>
                  <a:cubicBezTo>
                    <a:pt x="1294281" y="220793"/>
                    <a:pt x="1294019" y="220950"/>
                    <a:pt x="1293809" y="221159"/>
                  </a:cubicBezTo>
                  <a:cubicBezTo>
                    <a:pt x="1293809" y="221159"/>
                    <a:pt x="1293286" y="221683"/>
                    <a:pt x="1292238" y="222731"/>
                  </a:cubicBezTo>
                  <a:cubicBezTo>
                    <a:pt x="1291819" y="223150"/>
                    <a:pt x="1291347" y="223674"/>
                    <a:pt x="1290823" y="224303"/>
                  </a:cubicBezTo>
                  <a:cubicBezTo>
                    <a:pt x="1290300" y="224931"/>
                    <a:pt x="1289618" y="225665"/>
                    <a:pt x="1288780" y="226503"/>
                  </a:cubicBezTo>
                  <a:cubicBezTo>
                    <a:pt x="1288152" y="227132"/>
                    <a:pt x="1287313" y="227341"/>
                    <a:pt x="1286266" y="227132"/>
                  </a:cubicBezTo>
                  <a:lnTo>
                    <a:pt x="1284694" y="227132"/>
                  </a:lnTo>
                  <a:cubicBezTo>
                    <a:pt x="1283018" y="226712"/>
                    <a:pt x="1282179" y="225769"/>
                    <a:pt x="1282179" y="224303"/>
                  </a:cubicBezTo>
                  <a:cubicBezTo>
                    <a:pt x="1282179" y="223884"/>
                    <a:pt x="1282075" y="223569"/>
                    <a:pt x="1281865" y="223360"/>
                  </a:cubicBezTo>
                  <a:lnTo>
                    <a:pt x="1276836" y="217702"/>
                  </a:lnTo>
                  <a:cubicBezTo>
                    <a:pt x="1273483" y="213930"/>
                    <a:pt x="1270654" y="210891"/>
                    <a:pt x="1268349" y="208586"/>
                  </a:cubicBezTo>
                  <a:cubicBezTo>
                    <a:pt x="1267301" y="207329"/>
                    <a:pt x="1265992" y="205967"/>
                    <a:pt x="1264420" y="204500"/>
                  </a:cubicBezTo>
                  <a:cubicBezTo>
                    <a:pt x="1262848" y="203033"/>
                    <a:pt x="1261643" y="201881"/>
                    <a:pt x="1260805" y="201043"/>
                  </a:cubicBezTo>
                  <a:cubicBezTo>
                    <a:pt x="1255986" y="196223"/>
                    <a:pt x="1252214" y="192765"/>
                    <a:pt x="1249490" y="190670"/>
                  </a:cubicBezTo>
                  <a:cubicBezTo>
                    <a:pt x="1247813" y="189413"/>
                    <a:pt x="1245718" y="188050"/>
                    <a:pt x="1243203" y="186584"/>
                  </a:cubicBezTo>
                  <a:cubicBezTo>
                    <a:pt x="1240688" y="185117"/>
                    <a:pt x="1238802" y="183964"/>
                    <a:pt x="1237545" y="183126"/>
                  </a:cubicBezTo>
                  <a:cubicBezTo>
                    <a:pt x="1236916" y="182497"/>
                    <a:pt x="1235764" y="181659"/>
                    <a:pt x="1234088" y="180611"/>
                  </a:cubicBezTo>
                  <a:cubicBezTo>
                    <a:pt x="1232621" y="182078"/>
                    <a:pt x="1231678" y="182916"/>
                    <a:pt x="1231259" y="183126"/>
                  </a:cubicBezTo>
                  <a:cubicBezTo>
                    <a:pt x="1230001" y="183964"/>
                    <a:pt x="1228849" y="184383"/>
                    <a:pt x="1227801" y="184383"/>
                  </a:cubicBezTo>
                  <a:lnTo>
                    <a:pt x="1220257" y="188470"/>
                  </a:lnTo>
                  <a:cubicBezTo>
                    <a:pt x="1215857" y="189936"/>
                    <a:pt x="1213028" y="190984"/>
                    <a:pt x="1211771" y="191613"/>
                  </a:cubicBezTo>
                  <a:lnTo>
                    <a:pt x="1210513" y="191613"/>
                  </a:lnTo>
                  <a:cubicBezTo>
                    <a:pt x="1209046" y="192661"/>
                    <a:pt x="1207475" y="193184"/>
                    <a:pt x="1205798" y="193184"/>
                  </a:cubicBezTo>
                  <a:cubicBezTo>
                    <a:pt x="1204751" y="193394"/>
                    <a:pt x="1203441" y="193866"/>
                    <a:pt x="1201869" y="194599"/>
                  </a:cubicBezTo>
                  <a:cubicBezTo>
                    <a:pt x="1200298" y="195332"/>
                    <a:pt x="1198883" y="195909"/>
                    <a:pt x="1197626" y="196328"/>
                  </a:cubicBezTo>
                  <a:cubicBezTo>
                    <a:pt x="1196788" y="196747"/>
                    <a:pt x="1195897" y="197061"/>
                    <a:pt x="1194954" y="197271"/>
                  </a:cubicBezTo>
                  <a:cubicBezTo>
                    <a:pt x="1194011" y="197480"/>
                    <a:pt x="1193120" y="197690"/>
                    <a:pt x="1192282" y="197899"/>
                  </a:cubicBezTo>
                  <a:lnTo>
                    <a:pt x="1187568" y="199785"/>
                  </a:lnTo>
                  <a:cubicBezTo>
                    <a:pt x="1186310" y="200204"/>
                    <a:pt x="1184843" y="200414"/>
                    <a:pt x="1183167" y="200414"/>
                  </a:cubicBezTo>
                  <a:cubicBezTo>
                    <a:pt x="1181281" y="201043"/>
                    <a:pt x="1179186" y="201357"/>
                    <a:pt x="1176880" y="201357"/>
                  </a:cubicBezTo>
                  <a:lnTo>
                    <a:pt x="1174680" y="201357"/>
                  </a:lnTo>
                  <a:cubicBezTo>
                    <a:pt x="1173842" y="201357"/>
                    <a:pt x="1172532" y="201305"/>
                    <a:pt x="1170751" y="201200"/>
                  </a:cubicBezTo>
                  <a:cubicBezTo>
                    <a:pt x="1168970" y="201095"/>
                    <a:pt x="1167556" y="200623"/>
                    <a:pt x="1166508" y="199785"/>
                  </a:cubicBezTo>
                  <a:cubicBezTo>
                    <a:pt x="1166089" y="199366"/>
                    <a:pt x="1165303" y="198947"/>
                    <a:pt x="1164150" y="198528"/>
                  </a:cubicBezTo>
                  <a:cubicBezTo>
                    <a:pt x="1162998" y="198109"/>
                    <a:pt x="1162212" y="197690"/>
                    <a:pt x="1161793" y="197271"/>
                  </a:cubicBezTo>
                  <a:cubicBezTo>
                    <a:pt x="1161374" y="197061"/>
                    <a:pt x="1161007" y="197009"/>
                    <a:pt x="1160693" y="197114"/>
                  </a:cubicBezTo>
                  <a:cubicBezTo>
                    <a:pt x="1160378" y="197218"/>
                    <a:pt x="1160012" y="197166"/>
                    <a:pt x="1159593" y="196956"/>
                  </a:cubicBezTo>
                  <a:lnTo>
                    <a:pt x="1159593" y="199785"/>
                  </a:lnTo>
                  <a:cubicBezTo>
                    <a:pt x="1159593" y="200204"/>
                    <a:pt x="1159540" y="200885"/>
                    <a:pt x="1159435" y="201828"/>
                  </a:cubicBezTo>
                  <a:cubicBezTo>
                    <a:pt x="1159331" y="202771"/>
                    <a:pt x="1158964" y="203452"/>
                    <a:pt x="1158335" y="203872"/>
                  </a:cubicBezTo>
                  <a:cubicBezTo>
                    <a:pt x="1157916" y="204291"/>
                    <a:pt x="1157445" y="204919"/>
                    <a:pt x="1156921" y="205757"/>
                  </a:cubicBezTo>
                  <a:cubicBezTo>
                    <a:pt x="1156397" y="206596"/>
                    <a:pt x="1155821" y="207224"/>
                    <a:pt x="1155192" y="207643"/>
                  </a:cubicBezTo>
                  <a:cubicBezTo>
                    <a:pt x="1154982" y="207643"/>
                    <a:pt x="1154564" y="208167"/>
                    <a:pt x="1153935" y="209215"/>
                  </a:cubicBezTo>
                  <a:cubicBezTo>
                    <a:pt x="1153725" y="209425"/>
                    <a:pt x="1153568" y="209634"/>
                    <a:pt x="1153463" y="209844"/>
                  </a:cubicBezTo>
                  <a:cubicBezTo>
                    <a:pt x="1153358" y="210053"/>
                    <a:pt x="1153201" y="210158"/>
                    <a:pt x="1152992" y="210158"/>
                  </a:cubicBezTo>
                  <a:cubicBezTo>
                    <a:pt x="1151106" y="211625"/>
                    <a:pt x="1149534" y="212358"/>
                    <a:pt x="1148277" y="212358"/>
                  </a:cubicBezTo>
                  <a:lnTo>
                    <a:pt x="1147020" y="212358"/>
                  </a:lnTo>
                  <a:cubicBezTo>
                    <a:pt x="1146600" y="212358"/>
                    <a:pt x="1146391" y="212254"/>
                    <a:pt x="1146391" y="212044"/>
                  </a:cubicBezTo>
                  <a:cubicBezTo>
                    <a:pt x="1144714" y="211206"/>
                    <a:pt x="1140943" y="208796"/>
                    <a:pt x="1135075" y="204814"/>
                  </a:cubicBezTo>
                  <a:cubicBezTo>
                    <a:pt x="1133608" y="203767"/>
                    <a:pt x="1132351" y="202667"/>
                    <a:pt x="1131303" y="201514"/>
                  </a:cubicBezTo>
                  <a:cubicBezTo>
                    <a:pt x="1130256" y="200362"/>
                    <a:pt x="1129208" y="199366"/>
                    <a:pt x="1128160" y="198528"/>
                  </a:cubicBezTo>
                  <a:lnTo>
                    <a:pt x="1125960" y="195070"/>
                  </a:lnTo>
                  <a:cubicBezTo>
                    <a:pt x="1123655" y="191927"/>
                    <a:pt x="1122607" y="190565"/>
                    <a:pt x="1122816" y="190984"/>
                  </a:cubicBezTo>
                  <a:cubicBezTo>
                    <a:pt x="1122397" y="190356"/>
                    <a:pt x="1121978" y="189622"/>
                    <a:pt x="1121559" y="188784"/>
                  </a:cubicBezTo>
                  <a:cubicBezTo>
                    <a:pt x="1121140" y="187946"/>
                    <a:pt x="1120616" y="186898"/>
                    <a:pt x="1119988" y="185641"/>
                  </a:cubicBezTo>
                  <a:lnTo>
                    <a:pt x="1117787" y="183126"/>
                  </a:lnTo>
                  <a:lnTo>
                    <a:pt x="1113701" y="188470"/>
                  </a:lnTo>
                  <a:cubicBezTo>
                    <a:pt x="1113492" y="188470"/>
                    <a:pt x="1113334" y="188679"/>
                    <a:pt x="1113230" y="189098"/>
                  </a:cubicBezTo>
                  <a:cubicBezTo>
                    <a:pt x="1113125" y="189517"/>
                    <a:pt x="1112863" y="189727"/>
                    <a:pt x="1112444" y="189727"/>
                  </a:cubicBezTo>
                  <a:cubicBezTo>
                    <a:pt x="1111606" y="189727"/>
                    <a:pt x="1110663" y="189413"/>
                    <a:pt x="1109615" y="188784"/>
                  </a:cubicBezTo>
                  <a:cubicBezTo>
                    <a:pt x="1108986" y="188365"/>
                    <a:pt x="1107624" y="188155"/>
                    <a:pt x="1105529" y="188155"/>
                  </a:cubicBezTo>
                  <a:cubicBezTo>
                    <a:pt x="1104272" y="187946"/>
                    <a:pt x="1103014" y="187893"/>
                    <a:pt x="1101757" y="187998"/>
                  </a:cubicBezTo>
                  <a:cubicBezTo>
                    <a:pt x="1100500" y="188103"/>
                    <a:pt x="1099242" y="188050"/>
                    <a:pt x="1097985" y="187841"/>
                  </a:cubicBezTo>
                  <a:cubicBezTo>
                    <a:pt x="1097147" y="187422"/>
                    <a:pt x="1096308" y="187055"/>
                    <a:pt x="1095470" y="186741"/>
                  </a:cubicBezTo>
                  <a:cubicBezTo>
                    <a:pt x="1094632" y="186426"/>
                    <a:pt x="1093794" y="186060"/>
                    <a:pt x="1092956" y="185641"/>
                  </a:cubicBezTo>
                  <a:cubicBezTo>
                    <a:pt x="1092536" y="185641"/>
                    <a:pt x="1092327" y="185431"/>
                    <a:pt x="1092327" y="185012"/>
                  </a:cubicBezTo>
                  <a:lnTo>
                    <a:pt x="1090755" y="180297"/>
                  </a:lnTo>
                  <a:lnTo>
                    <a:pt x="1090755" y="177154"/>
                  </a:lnTo>
                  <a:cubicBezTo>
                    <a:pt x="1091594" y="178621"/>
                    <a:pt x="1092851" y="179459"/>
                    <a:pt x="1094527" y="179668"/>
                  </a:cubicBezTo>
                  <a:cubicBezTo>
                    <a:pt x="1096204" y="179878"/>
                    <a:pt x="1097147" y="179983"/>
                    <a:pt x="1097356" y="179983"/>
                  </a:cubicBezTo>
                  <a:cubicBezTo>
                    <a:pt x="1098614" y="179983"/>
                    <a:pt x="1099766" y="179459"/>
                    <a:pt x="1100814" y="178411"/>
                  </a:cubicBezTo>
                  <a:cubicBezTo>
                    <a:pt x="1102909" y="176944"/>
                    <a:pt x="1105634" y="174744"/>
                    <a:pt x="1108986" y="171810"/>
                  </a:cubicBezTo>
                  <a:cubicBezTo>
                    <a:pt x="1112130" y="168667"/>
                    <a:pt x="1115378" y="165733"/>
                    <a:pt x="1118730" y="163009"/>
                  </a:cubicBezTo>
                  <a:cubicBezTo>
                    <a:pt x="1121245" y="160495"/>
                    <a:pt x="1125226" y="156932"/>
                    <a:pt x="1130675" y="152322"/>
                  </a:cubicBezTo>
                  <a:cubicBezTo>
                    <a:pt x="1131722" y="151484"/>
                    <a:pt x="1132770" y="150593"/>
                    <a:pt x="1133818" y="149650"/>
                  </a:cubicBezTo>
                  <a:cubicBezTo>
                    <a:pt x="1134866" y="148707"/>
                    <a:pt x="1135913" y="147817"/>
                    <a:pt x="1136961" y="146979"/>
                  </a:cubicBezTo>
                  <a:cubicBezTo>
                    <a:pt x="1138009" y="146350"/>
                    <a:pt x="1139109" y="145512"/>
                    <a:pt x="1140262" y="144464"/>
                  </a:cubicBezTo>
                  <a:cubicBezTo>
                    <a:pt x="1141414" y="143416"/>
                    <a:pt x="1142305" y="142578"/>
                    <a:pt x="1142933" y="141949"/>
                  </a:cubicBezTo>
                  <a:cubicBezTo>
                    <a:pt x="1143143" y="141740"/>
                    <a:pt x="1143248" y="141426"/>
                    <a:pt x="1143248" y="141007"/>
                  </a:cubicBezTo>
                  <a:lnTo>
                    <a:pt x="1143248" y="132205"/>
                  </a:lnTo>
                  <a:lnTo>
                    <a:pt x="1143248" y="122461"/>
                  </a:lnTo>
                  <a:lnTo>
                    <a:pt x="1143248" y="113032"/>
                  </a:lnTo>
                  <a:lnTo>
                    <a:pt x="1143248" y="107688"/>
                  </a:lnTo>
                  <a:lnTo>
                    <a:pt x="1142619" y="107374"/>
                  </a:lnTo>
                  <a:cubicBezTo>
                    <a:pt x="1141990" y="107583"/>
                    <a:pt x="1141047" y="108107"/>
                    <a:pt x="1139790" y="108945"/>
                  </a:cubicBezTo>
                  <a:cubicBezTo>
                    <a:pt x="1138952" y="109155"/>
                    <a:pt x="1137380" y="109993"/>
                    <a:pt x="1135075" y="111460"/>
                  </a:cubicBezTo>
                  <a:cubicBezTo>
                    <a:pt x="1134866" y="111669"/>
                    <a:pt x="1134604" y="111879"/>
                    <a:pt x="1134289" y="112089"/>
                  </a:cubicBezTo>
                  <a:cubicBezTo>
                    <a:pt x="1133975" y="112298"/>
                    <a:pt x="1133504" y="112508"/>
                    <a:pt x="1132875" y="112717"/>
                  </a:cubicBezTo>
                  <a:cubicBezTo>
                    <a:pt x="1132037" y="113346"/>
                    <a:pt x="1130832" y="114027"/>
                    <a:pt x="1129260" y="114760"/>
                  </a:cubicBezTo>
                  <a:cubicBezTo>
                    <a:pt x="1127689" y="115494"/>
                    <a:pt x="1126484" y="116070"/>
                    <a:pt x="1125646" y="116489"/>
                  </a:cubicBezTo>
                  <a:cubicBezTo>
                    <a:pt x="1123760" y="117537"/>
                    <a:pt x="1122607" y="118375"/>
                    <a:pt x="1122188" y="119004"/>
                  </a:cubicBezTo>
                  <a:cubicBezTo>
                    <a:pt x="1121769" y="119423"/>
                    <a:pt x="1121140" y="119423"/>
                    <a:pt x="1120302" y="119004"/>
                  </a:cubicBezTo>
                  <a:cubicBezTo>
                    <a:pt x="1120092" y="119004"/>
                    <a:pt x="1119778" y="118951"/>
                    <a:pt x="1119359" y="118847"/>
                  </a:cubicBezTo>
                  <a:cubicBezTo>
                    <a:pt x="1118940" y="118742"/>
                    <a:pt x="1118416" y="118794"/>
                    <a:pt x="1117787" y="119004"/>
                  </a:cubicBezTo>
                  <a:cubicBezTo>
                    <a:pt x="1117578" y="119213"/>
                    <a:pt x="1117264" y="119213"/>
                    <a:pt x="1116844" y="119004"/>
                  </a:cubicBezTo>
                  <a:cubicBezTo>
                    <a:pt x="1115168" y="118585"/>
                    <a:pt x="1113806" y="118689"/>
                    <a:pt x="1112758" y="119318"/>
                  </a:cubicBezTo>
                  <a:cubicBezTo>
                    <a:pt x="1112549" y="119528"/>
                    <a:pt x="1112130" y="119423"/>
                    <a:pt x="1111501" y="119004"/>
                  </a:cubicBezTo>
                  <a:cubicBezTo>
                    <a:pt x="1111501" y="118794"/>
                    <a:pt x="1111187" y="118689"/>
                    <a:pt x="1110558" y="118689"/>
                  </a:cubicBezTo>
                  <a:cubicBezTo>
                    <a:pt x="1109301" y="119109"/>
                    <a:pt x="1107938" y="119004"/>
                    <a:pt x="1106472" y="118375"/>
                  </a:cubicBezTo>
                  <a:cubicBezTo>
                    <a:pt x="1106053" y="118166"/>
                    <a:pt x="1105529" y="118061"/>
                    <a:pt x="1104900" y="118061"/>
                  </a:cubicBezTo>
                  <a:cubicBezTo>
                    <a:pt x="1104272" y="118061"/>
                    <a:pt x="1103748" y="118061"/>
                    <a:pt x="1103328" y="118061"/>
                  </a:cubicBezTo>
                  <a:cubicBezTo>
                    <a:pt x="1101652" y="118061"/>
                    <a:pt x="1100709" y="117432"/>
                    <a:pt x="1100500" y="116175"/>
                  </a:cubicBezTo>
                  <a:cubicBezTo>
                    <a:pt x="1100500" y="115127"/>
                    <a:pt x="1100185" y="114498"/>
                    <a:pt x="1099556" y="114289"/>
                  </a:cubicBezTo>
                  <a:cubicBezTo>
                    <a:pt x="1099556" y="114289"/>
                    <a:pt x="1099504" y="114236"/>
                    <a:pt x="1099399" y="114132"/>
                  </a:cubicBezTo>
                  <a:cubicBezTo>
                    <a:pt x="1099294" y="114027"/>
                    <a:pt x="1099242" y="113975"/>
                    <a:pt x="1099242" y="113975"/>
                  </a:cubicBezTo>
                  <a:cubicBezTo>
                    <a:pt x="1099452" y="112927"/>
                    <a:pt x="1098928" y="111827"/>
                    <a:pt x="1097670" y="110674"/>
                  </a:cubicBezTo>
                  <a:cubicBezTo>
                    <a:pt x="1096413" y="109522"/>
                    <a:pt x="1095680" y="108736"/>
                    <a:pt x="1095470" y="108317"/>
                  </a:cubicBezTo>
                  <a:lnTo>
                    <a:pt x="1095156" y="107688"/>
                  </a:lnTo>
                  <a:lnTo>
                    <a:pt x="1095470" y="107688"/>
                  </a:lnTo>
                  <a:cubicBezTo>
                    <a:pt x="1095680" y="107688"/>
                    <a:pt x="1095994" y="107898"/>
                    <a:pt x="1096413" y="108317"/>
                  </a:cubicBezTo>
                  <a:lnTo>
                    <a:pt x="1097356" y="108631"/>
                  </a:lnTo>
                  <a:cubicBezTo>
                    <a:pt x="1099242" y="109260"/>
                    <a:pt x="1101233" y="109574"/>
                    <a:pt x="1103328" y="109574"/>
                  </a:cubicBezTo>
                  <a:cubicBezTo>
                    <a:pt x="1104795" y="109574"/>
                    <a:pt x="1106576" y="108945"/>
                    <a:pt x="1108672" y="107688"/>
                  </a:cubicBezTo>
                  <a:lnTo>
                    <a:pt x="1114644" y="103916"/>
                  </a:lnTo>
                  <a:cubicBezTo>
                    <a:pt x="1117787" y="102240"/>
                    <a:pt x="1120407" y="100668"/>
                    <a:pt x="1122502" y="99201"/>
                  </a:cubicBezTo>
                  <a:cubicBezTo>
                    <a:pt x="1123969" y="98363"/>
                    <a:pt x="1125279" y="97577"/>
                    <a:pt x="1126431" y="96844"/>
                  </a:cubicBezTo>
                  <a:cubicBezTo>
                    <a:pt x="1127584" y="96110"/>
                    <a:pt x="1128579" y="95429"/>
                    <a:pt x="1129418" y="94801"/>
                  </a:cubicBezTo>
                  <a:lnTo>
                    <a:pt x="1141990" y="87571"/>
                  </a:lnTo>
                  <a:cubicBezTo>
                    <a:pt x="1142200" y="87362"/>
                    <a:pt x="1142410" y="87152"/>
                    <a:pt x="1142619" y="86943"/>
                  </a:cubicBezTo>
                  <a:cubicBezTo>
                    <a:pt x="1142828" y="86733"/>
                    <a:pt x="1142933" y="86523"/>
                    <a:pt x="1142933" y="86314"/>
                  </a:cubicBezTo>
                  <a:lnTo>
                    <a:pt x="1142305" y="71541"/>
                  </a:lnTo>
                  <a:lnTo>
                    <a:pt x="1142305" y="64311"/>
                  </a:lnTo>
                  <a:cubicBezTo>
                    <a:pt x="1142305" y="63263"/>
                    <a:pt x="1142095" y="62740"/>
                    <a:pt x="1141676" y="62740"/>
                  </a:cubicBezTo>
                  <a:cubicBezTo>
                    <a:pt x="1137485" y="61482"/>
                    <a:pt x="1133608" y="60539"/>
                    <a:pt x="1130046" y="59911"/>
                  </a:cubicBezTo>
                  <a:lnTo>
                    <a:pt x="1136333" y="58653"/>
                  </a:lnTo>
                  <a:cubicBezTo>
                    <a:pt x="1136961" y="58653"/>
                    <a:pt x="1137380" y="58758"/>
                    <a:pt x="1137590" y="58968"/>
                  </a:cubicBezTo>
                  <a:cubicBezTo>
                    <a:pt x="1138218" y="59177"/>
                    <a:pt x="1139004" y="59230"/>
                    <a:pt x="1139947" y="59125"/>
                  </a:cubicBezTo>
                  <a:cubicBezTo>
                    <a:pt x="1140890" y="59020"/>
                    <a:pt x="1141571" y="58968"/>
                    <a:pt x="1141990" y="58968"/>
                  </a:cubicBezTo>
                  <a:cubicBezTo>
                    <a:pt x="1142200" y="58968"/>
                    <a:pt x="1142305" y="58653"/>
                    <a:pt x="1142305" y="58025"/>
                  </a:cubicBezTo>
                  <a:cubicBezTo>
                    <a:pt x="1142514" y="57396"/>
                    <a:pt x="1142619" y="56558"/>
                    <a:pt x="1142619" y="55510"/>
                  </a:cubicBezTo>
                  <a:lnTo>
                    <a:pt x="1142305" y="51424"/>
                  </a:lnTo>
                  <a:cubicBezTo>
                    <a:pt x="1142305" y="49328"/>
                    <a:pt x="1141571" y="47547"/>
                    <a:pt x="1140104" y="46080"/>
                  </a:cubicBezTo>
                  <a:cubicBezTo>
                    <a:pt x="1137380" y="43566"/>
                    <a:pt x="1135704" y="41261"/>
                    <a:pt x="1135075" y="39165"/>
                  </a:cubicBezTo>
                  <a:cubicBezTo>
                    <a:pt x="1135075" y="38746"/>
                    <a:pt x="1134866" y="37908"/>
                    <a:pt x="1134447" y="36651"/>
                  </a:cubicBezTo>
                  <a:lnTo>
                    <a:pt x="1135075" y="36651"/>
                  </a:lnTo>
                  <a:lnTo>
                    <a:pt x="1136018" y="38851"/>
                  </a:lnTo>
                  <a:cubicBezTo>
                    <a:pt x="1137694" y="38641"/>
                    <a:pt x="1139580" y="38851"/>
                    <a:pt x="1141676" y="39480"/>
                  </a:cubicBezTo>
                  <a:cubicBezTo>
                    <a:pt x="1143772" y="40108"/>
                    <a:pt x="1145343" y="40527"/>
                    <a:pt x="1146391" y="40737"/>
                  </a:cubicBezTo>
                  <a:cubicBezTo>
                    <a:pt x="1148906" y="41575"/>
                    <a:pt x="1150477" y="42518"/>
                    <a:pt x="1151106" y="43566"/>
                  </a:cubicBezTo>
                  <a:cubicBezTo>
                    <a:pt x="1151525" y="43566"/>
                    <a:pt x="1151892" y="43671"/>
                    <a:pt x="1152206" y="43880"/>
                  </a:cubicBezTo>
                  <a:cubicBezTo>
                    <a:pt x="1152520" y="44090"/>
                    <a:pt x="1152782" y="44299"/>
                    <a:pt x="1152992" y="44509"/>
                  </a:cubicBezTo>
                  <a:cubicBezTo>
                    <a:pt x="1154878" y="45556"/>
                    <a:pt x="1156135" y="47233"/>
                    <a:pt x="1156764" y="49538"/>
                  </a:cubicBezTo>
                  <a:lnTo>
                    <a:pt x="1156449" y="50167"/>
                  </a:lnTo>
                  <a:lnTo>
                    <a:pt x="1155821" y="52681"/>
                  </a:lnTo>
                  <a:cubicBezTo>
                    <a:pt x="1155402" y="54567"/>
                    <a:pt x="1155192" y="57186"/>
                    <a:pt x="1155192" y="60539"/>
                  </a:cubicBezTo>
                  <a:cubicBezTo>
                    <a:pt x="1155192" y="61377"/>
                    <a:pt x="1155611" y="61901"/>
                    <a:pt x="1156449" y="62111"/>
                  </a:cubicBezTo>
                  <a:cubicBezTo>
                    <a:pt x="1158964" y="62949"/>
                    <a:pt x="1160850" y="63787"/>
                    <a:pt x="1162107" y="64626"/>
                  </a:cubicBezTo>
                  <a:cubicBezTo>
                    <a:pt x="1164831" y="66092"/>
                    <a:pt x="1167556" y="67874"/>
                    <a:pt x="1170280" y="69969"/>
                  </a:cubicBezTo>
                  <a:cubicBezTo>
                    <a:pt x="1170908" y="70388"/>
                    <a:pt x="1171484" y="70545"/>
                    <a:pt x="1172008" y="70441"/>
                  </a:cubicBezTo>
                  <a:cubicBezTo>
                    <a:pt x="1172532" y="70336"/>
                    <a:pt x="1172899" y="70283"/>
                    <a:pt x="1173108" y="70283"/>
                  </a:cubicBezTo>
                  <a:cubicBezTo>
                    <a:pt x="1173528" y="70283"/>
                    <a:pt x="1173947" y="70388"/>
                    <a:pt x="1174366" y="70598"/>
                  </a:cubicBezTo>
                  <a:cubicBezTo>
                    <a:pt x="1174785" y="70807"/>
                    <a:pt x="1175204" y="70912"/>
                    <a:pt x="1175623" y="70912"/>
                  </a:cubicBezTo>
                  <a:cubicBezTo>
                    <a:pt x="1177090" y="71331"/>
                    <a:pt x="1177824" y="72065"/>
                    <a:pt x="1177824" y="73112"/>
                  </a:cubicBezTo>
                  <a:cubicBezTo>
                    <a:pt x="1178033" y="73112"/>
                    <a:pt x="1178452" y="73217"/>
                    <a:pt x="1179081" y="73427"/>
                  </a:cubicBezTo>
                  <a:cubicBezTo>
                    <a:pt x="1179710" y="73636"/>
                    <a:pt x="1180233" y="74160"/>
                    <a:pt x="1180652" y="74998"/>
                  </a:cubicBezTo>
                  <a:cubicBezTo>
                    <a:pt x="1180652" y="74998"/>
                    <a:pt x="1180862" y="75208"/>
                    <a:pt x="1181281" y="75627"/>
                  </a:cubicBezTo>
                  <a:cubicBezTo>
                    <a:pt x="1181700" y="75836"/>
                    <a:pt x="1181805" y="76256"/>
                    <a:pt x="1181595" y="76884"/>
                  </a:cubicBezTo>
                  <a:cubicBezTo>
                    <a:pt x="1181595" y="78561"/>
                    <a:pt x="1181910" y="79713"/>
                    <a:pt x="1182538" y="80342"/>
                  </a:cubicBezTo>
                  <a:cubicBezTo>
                    <a:pt x="1182748" y="80761"/>
                    <a:pt x="1182800" y="81075"/>
                    <a:pt x="1182696" y="81285"/>
                  </a:cubicBezTo>
                  <a:cubicBezTo>
                    <a:pt x="1182591" y="81494"/>
                    <a:pt x="1182538" y="81704"/>
                    <a:pt x="1182538" y="81913"/>
                  </a:cubicBezTo>
                  <a:cubicBezTo>
                    <a:pt x="1182329" y="81913"/>
                    <a:pt x="1182014" y="82437"/>
                    <a:pt x="1181595" y="83485"/>
                  </a:cubicBezTo>
                  <a:cubicBezTo>
                    <a:pt x="1181595" y="83695"/>
                    <a:pt x="1181386" y="84009"/>
                    <a:pt x="1180967" y="84428"/>
                  </a:cubicBezTo>
                  <a:cubicBezTo>
                    <a:pt x="1180967" y="84428"/>
                    <a:pt x="1179395" y="85371"/>
                    <a:pt x="1176252" y="87257"/>
                  </a:cubicBezTo>
                  <a:lnTo>
                    <a:pt x="1170908" y="90400"/>
                  </a:lnTo>
                  <a:cubicBezTo>
                    <a:pt x="1169232" y="91238"/>
                    <a:pt x="1166927" y="92705"/>
                    <a:pt x="1163993" y="94801"/>
                  </a:cubicBezTo>
                  <a:cubicBezTo>
                    <a:pt x="1162526" y="95220"/>
                    <a:pt x="1160850" y="96163"/>
                    <a:pt x="1158964" y="97630"/>
                  </a:cubicBezTo>
                  <a:cubicBezTo>
                    <a:pt x="1158335" y="97839"/>
                    <a:pt x="1158021" y="98258"/>
                    <a:pt x="1158021" y="98887"/>
                  </a:cubicBezTo>
                  <a:cubicBezTo>
                    <a:pt x="1158021" y="106431"/>
                    <a:pt x="1158126" y="112089"/>
                    <a:pt x="1158335" y="115861"/>
                  </a:cubicBezTo>
                  <a:lnTo>
                    <a:pt x="1158650" y="126862"/>
                  </a:lnTo>
                  <a:lnTo>
                    <a:pt x="1158964" y="128434"/>
                  </a:lnTo>
                  <a:cubicBezTo>
                    <a:pt x="1158964" y="128434"/>
                    <a:pt x="1160745" y="126652"/>
                    <a:pt x="1164308" y="123090"/>
                  </a:cubicBezTo>
                  <a:lnTo>
                    <a:pt x="1164308" y="125290"/>
                  </a:lnTo>
                  <a:lnTo>
                    <a:pt x="1166193" y="124347"/>
                  </a:lnTo>
                  <a:lnTo>
                    <a:pt x="1164622" y="127491"/>
                  </a:lnTo>
                  <a:cubicBezTo>
                    <a:pt x="1164412" y="128119"/>
                    <a:pt x="1163888" y="128853"/>
                    <a:pt x="1163050" y="129691"/>
                  </a:cubicBezTo>
                  <a:cubicBezTo>
                    <a:pt x="1162422" y="130529"/>
                    <a:pt x="1161950" y="131367"/>
                    <a:pt x="1161636" y="132205"/>
                  </a:cubicBezTo>
                  <a:cubicBezTo>
                    <a:pt x="1161321" y="133044"/>
                    <a:pt x="1161059" y="133672"/>
                    <a:pt x="1160850" y="134091"/>
                  </a:cubicBezTo>
                  <a:cubicBezTo>
                    <a:pt x="1160431" y="134510"/>
                    <a:pt x="1160012" y="135139"/>
                    <a:pt x="1159593" y="135977"/>
                  </a:cubicBezTo>
                  <a:cubicBezTo>
                    <a:pt x="1159174" y="136396"/>
                    <a:pt x="1158964" y="137339"/>
                    <a:pt x="1158964" y="138806"/>
                  </a:cubicBezTo>
                  <a:lnTo>
                    <a:pt x="1158964" y="141635"/>
                  </a:lnTo>
                  <a:cubicBezTo>
                    <a:pt x="1158754" y="144988"/>
                    <a:pt x="1158650" y="150331"/>
                    <a:pt x="1158650" y="157666"/>
                  </a:cubicBezTo>
                  <a:cubicBezTo>
                    <a:pt x="1158650" y="161228"/>
                    <a:pt x="1158859" y="166781"/>
                    <a:pt x="1159278" y="174325"/>
                  </a:cubicBezTo>
                  <a:lnTo>
                    <a:pt x="1159278" y="184383"/>
                  </a:lnTo>
                  <a:cubicBezTo>
                    <a:pt x="1159278" y="185641"/>
                    <a:pt x="1159383" y="186584"/>
                    <a:pt x="1159593" y="187212"/>
                  </a:cubicBezTo>
                  <a:cubicBezTo>
                    <a:pt x="1159593" y="187841"/>
                    <a:pt x="1159802" y="188260"/>
                    <a:pt x="1160221" y="188470"/>
                  </a:cubicBezTo>
                  <a:lnTo>
                    <a:pt x="1170908" y="192241"/>
                  </a:lnTo>
                  <a:cubicBezTo>
                    <a:pt x="1172585" y="192661"/>
                    <a:pt x="1174052" y="192922"/>
                    <a:pt x="1175309" y="193027"/>
                  </a:cubicBezTo>
                  <a:cubicBezTo>
                    <a:pt x="1176566" y="193132"/>
                    <a:pt x="1177614" y="193184"/>
                    <a:pt x="1178452" y="193184"/>
                  </a:cubicBezTo>
                  <a:cubicBezTo>
                    <a:pt x="1183481" y="193184"/>
                    <a:pt x="1188301" y="192241"/>
                    <a:pt x="1192911" y="190356"/>
                  </a:cubicBezTo>
                  <a:cubicBezTo>
                    <a:pt x="1195216" y="189308"/>
                    <a:pt x="1198045" y="187736"/>
                    <a:pt x="1201398" y="185641"/>
                  </a:cubicBezTo>
                  <a:cubicBezTo>
                    <a:pt x="1205379" y="183336"/>
                    <a:pt x="1207684" y="181974"/>
                    <a:pt x="1208313" y="181554"/>
                  </a:cubicBezTo>
                  <a:cubicBezTo>
                    <a:pt x="1208942" y="181135"/>
                    <a:pt x="1209518" y="180716"/>
                    <a:pt x="1210042" y="180297"/>
                  </a:cubicBezTo>
                  <a:cubicBezTo>
                    <a:pt x="1210566" y="179878"/>
                    <a:pt x="1211037" y="179459"/>
                    <a:pt x="1211456" y="179040"/>
                  </a:cubicBezTo>
                  <a:cubicBezTo>
                    <a:pt x="1212923" y="177992"/>
                    <a:pt x="1214233" y="176997"/>
                    <a:pt x="1215385" y="176054"/>
                  </a:cubicBezTo>
                  <a:cubicBezTo>
                    <a:pt x="1216538" y="175111"/>
                    <a:pt x="1217848" y="174115"/>
                    <a:pt x="1219314" y="173068"/>
                  </a:cubicBezTo>
                  <a:cubicBezTo>
                    <a:pt x="1219734" y="172649"/>
                    <a:pt x="1219838" y="172282"/>
                    <a:pt x="1219629" y="171968"/>
                  </a:cubicBezTo>
                  <a:cubicBezTo>
                    <a:pt x="1219419" y="171653"/>
                    <a:pt x="1219000" y="171391"/>
                    <a:pt x="1218372" y="171182"/>
                  </a:cubicBezTo>
                  <a:cubicBezTo>
                    <a:pt x="1216066" y="169924"/>
                    <a:pt x="1213761" y="168877"/>
                    <a:pt x="1211456" y="168038"/>
                  </a:cubicBezTo>
                  <a:cubicBezTo>
                    <a:pt x="1210199" y="167410"/>
                    <a:pt x="1208784" y="166834"/>
                    <a:pt x="1207213" y="166310"/>
                  </a:cubicBezTo>
                  <a:cubicBezTo>
                    <a:pt x="1205641" y="165786"/>
                    <a:pt x="1203912" y="165105"/>
                    <a:pt x="1202026" y="164267"/>
                  </a:cubicBezTo>
                  <a:lnTo>
                    <a:pt x="1197626" y="162066"/>
                  </a:lnTo>
                  <a:cubicBezTo>
                    <a:pt x="1197626" y="162066"/>
                    <a:pt x="1197574" y="162014"/>
                    <a:pt x="1197469" y="161909"/>
                  </a:cubicBezTo>
                  <a:cubicBezTo>
                    <a:pt x="1197364" y="161804"/>
                    <a:pt x="1197312" y="161752"/>
                    <a:pt x="1197312" y="161752"/>
                  </a:cubicBezTo>
                  <a:cubicBezTo>
                    <a:pt x="1196892" y="160495"/>
                    <a:pt x="1196159" y="159552"/>
                    <a:pt x="1195111" y="158923"/>
                  </a:cubicBezTo>
                  <a:cubicBezTo>
                    <a:pt x="1194064" y="158294"/>
                    <a:pt x="1193330" y="157875"/>
                    <a:pt x="1192911" y="157666"/>
                  </a:cubicBezTo>
                  <a:cubicBezTo>
                    <a:pt x="1192073" y="156828"/>
                    <a:pt x="1191549" y="156199"/>
                    <a:pt x="1191339" y="155780"/>
                  </a:cubicBezTo>
                  <a:cubicBezTo>
                    <a:pt x="1191130" y="155361"/>
                    <a:pt x="1190606" y="155151"/>
                    <a:pt x="1189768" y="155151"/>
                  </a:cubicBezTo>
                  <a:cubicBezTo>
                    <a:pt x="1189349" y="154942"/>
                    <a:pt x="1189034" y="154784"/>
                    <a:pt x="1188825" y="154680"/>
                  </a:cubicBezTo>
                  <a:cubicBezTo>
                    <a:pt x="1188615" y="154575"/>
                    <a:pt x="1188406" y="154418"/>
                    <a:pt x="1188196" y="154208"/>
                  </a:cubicBezTo>
                  <a:lnTo>
                    <a:pt x="1188196" y="153894"/>
                  </a:lnTo>
                  <a:lnTo>
                    <a:pt x="1191025" y="153894"/>
                  </a:lnTo>
                  <a:lnTo>
                    <a:pt x="1201398" y="154522"/>
                  </a:lnTo>
                  <a:cubicBezTo>
                    <a:pt x="1203493" y="154732"/>
                    <a:pt x="1205903" y="155046"/>
                    <a:pt x="1208627" y="155465"/>
                  </a:cubicBezTo>
                  <a:cubicBezTo>
                    <a:pt x="1211351" y="155885"/>
                    <a:pt x="1214390" y="156199"/>
                    <a:pt x="1217743" y="156408"/>
                  </a:cubicBezTo>
                  <a:cubicBezTo>
                    <a:pt x="1219419" y="156618"/>
                    <a:pt x="1221567" y="157037"/>
                    <a:pt x="1224186" y="157666"/>
                  </a:cubicBezTo>
                  <a:cubicBezTo>
                    <a:pt x="1226806" y="158294"/>
                    <a:pt x="1228954" y="158713"/>
                    <a:pt x="1230630" y="158923"/>
                  </a:cubicBezTo>
                  <a:cubicBezTo>
                    <a:pt x="1232516" y="158923"/>
                    <a:pt x="1233878" y="158504"/>
                    <a:pt x="1234716" y="157666"/>
                  </a:cubicBezTo>
                  <a:cubicBezTo>
                    <a:pt x="1240165" y="150541"/>
                    <a:pt x="1244041" y="144988"/>
                    <a:pt x="1246346" y="141007"/>
                  </a:cubicBezTo>
                  <a:cubicBezTo>
                    <a:pt x="1248861" y="137235"/>
                    <a:pt x="1250537" y="133358"/>
                    <a:pt x="1251376" y="129376"/>
                  </a:cubicBezTo>
                  <a:cubicBezTo>
                    <a:pt x="1251795" y="127910"/>
                    <a:pt x="1251271" y="126443"/>
                    <a:pt x="1249804" y="124976"/>
                  </a:cubicBezTo>
                  <a:cubicBezTo>
                    <a:pt x="1249175" y="124138"/>
                    <a:pt x="1248756" y="123771"/>
                    <a:pt x="1248547" y="123876"/>
                  </a:cubicBezTo>
                  <a:cubicBezTo>
                    <a:pt x="1248337" y="123981"/>
                    <a:pt x="1247918" y="124243"/>
                    <a:pt x="1247289" y="124662"/>
                  </a:cubicBezTo>
                  <a:cubicBezTo>
                    <a:pt x="1243727" y="128014"/>
                    <a:pt x="1239850" y="130843"/>
                    <a:pt x="1235659" y="133148"/>
                  </a:cubicBezTo>
                  <a:lnTo>
                    <a:pt x="1227487" y="138806"/>
                  </a:lnTo>
                  <a:cubicBezTo>
                    <a:pt x="1224972" y="140483"/>
                    <a:pt x="1222772" y="141845"/>
                    <a:pt x="1220886" y="142892"/>
                  </a:cubicBezTo>
                  <a:cubicBezTo>
                    <a:pt x="1218581" y="144569"/>
                    <a:pt x="1217219" y="145512"/>
                    <a:pt x="1216800" y="145721"/>
                  </a:cubicBezTo>
                  <a:lnTo>
                    <a:pt x="1208627" y="150436"/>
                  </a:lnTo>
                  <a:cubicBezTo>
                    <a:pt x="1207370" y="151065"/>
                    <a:pt x="1205694" y="151065"/>
                    <a:pt x="1203598" y="150436"/>
                  </a:cubicBezTo>
                  <a:cubicBezTo>
                    <a:pt x="1202970" y="150227"/>
                    <a:pt x="1202184" y="149755"/>
                    <a:pt x="1201241" y="149022"/>
                  </a:cubicBezTo>
                  <a:cubicBezTo>
                    <a:pt x="1200298" y="148288"/>
                    <a:pt x="1199407" y="147712"/>
                    <a:pt x="1198569" y="147293"/>
                  </a:cubicBezTo>
                  <a:cubicBezTo>
                    <a:pt x="1197731" y="146664"/>
                    <a:pt x="1197312" y="145931"/>
                    <a:pt x="1197312" y="145093"/>
                  </a:cubicBezTo>
                  <a:cubicBezTo>
                    <a:pt x="1197312" y="144464"/>
                    <a:pt x="1197416" y="144045"/>
                    <a:pt x="1197626" y="143835"/>
                  </a:cubicBezTo>
                  <a:cubicBezTo>
                    <a:pt x="1198045" y="142578"/>
                    <a:pt x="1198150" y="141635"/>
                    <a:pt x="1197940" y="141007"/>
                  </a:cubicBezTo>
                  <a:cubicBezTo>
                    <a:pt x="1197731" y="140168"/>
                    <a:pt x="1197731" y="139121"/>
                    <a:pt x="1197940" y="137863"/>
                  </a:cubicBezTo>
                  <a:cubicBezTo>
                    <a:pt x="1197940" y="137025"/>
                    <a:pt x="1197521" y="136501"/>
                    <a:pt x="1196683" y="136292"/>
                  </a:cubicBezTo>
                  <a:lnTo>
                    <a:pt x="1196054" y="135977"/>
                  </a:lnTo>
                  <a:cubicBezTo>
                    <a:pt x="1196264" y="134930"/>
                    <a:pt x="1196997" y="133987"/>
                    <a:pt x="1198255" y="133148"/>
                  </a:cubicBezTo>
                  <a:cubicBezTo>
                    <a:pt x="1199512" y="132310"/>
                    <a:pt x="1200769" y="131891"/>
                    <a:pt x="1202026" y="131891"/>
                  </a:cubicBezTo>
                  <a:cubicBezTo>
                    <a:pt x="1203912" y="131682"/>
                    <a:pt x="1205589" y="130948"/>
                    <a:pt x="1207056" y="129691"/>
                  </a:cubicBezTo>
                  <a:cubicBezTo>
                    <a:pt x="1207684" y="129272"/>
                    <a:pt x="1208418" y="128853"/>
                    <a:pt x="1209256" y="128434"/>
                  </a:cubicBezTo>
                  <a:cubicBezTo>
                    <a:pt x="1210094" y="128014"/>
                    <a:pt x="1210828" y="127595"/>
                    <a:pt x="1211456" y="127176"/>
                  </a:cubicBezTo>
                  <a:cubicBezTo>
                    <a:pt x="1211875" y="126967"/>
                    <a:pt x="1212504" y="126705"/>
                    <a:pt x="1213342" y="126390"/>
                  </a:cubicBezTo>
                  <a:cubicBezTo>
                    <a:pt x="1214180" y="126076"/>
                    <a:pt x="1214809" y="125709"/>
                    <a:pt x="1215228" y="125290"/>
                  </a:cubicBezTo>
                  <a:cubicBezTo>
                    <a:pt x="1215647" y="125081"/>
                    <a:pt x="1216119" y="124819"/>
                    <a:pt x="1216643" y="124504"/>
                  </a:cubicBezTo>
                  <a:cubicBezTo>
                    <a:pt x="1217166" y="124190"/>
                    <a:pt x="1217743" y="123928"/>
                    <a:pt x="1218372" y="123719"/>
                  </a:cubicBezTo>
                  <a:cubicBezTo>
                    <a:pt x="1219419" y="123300"/>
                    <a:pt x="1219943" y="122461"/>
                    <a:pt x="1219943" y="121204"/>
                  </a:cubicBezTo>
                  <a:lnTo>
                    <a:pt x="1219943" y="120261"/>
                  </a:lnTo>
                  <a:lnTo>
                    <a:pt x="1219943" y="112717"/>
                  </a:lnTo>
                  <a:cubicBezTo>
                    <a:pt x="1220152" y="110831"/>
                    <a:pt x="1220257" y="107898"/>
                    <a:pt x="1220257" y="103916"/>
                  </a:cubicBezTo>
                  <a:cubicBezTo>
                    <a:pt x="1220467" y="103288"/>
                    <a:pt x="1220519" y="102554"/>
                    <a:pt x="1220414" y="101716"/>
                  </a:cubicBezTo>
                  <a:cubicBezTo>
                    <a:pt x="1220310" y="100878"/>
                    <a:pt x="1220257" y="100144"/>
                    <a:pt x="1220257" y="99516"/>
                  </a:cubicBezTo>
                  <a:lnTo>
                    <a:pt x="1208313" y="105488"/>
                  </a:lnTo>
                  <a:cubicBezTo>
                    <a:pt x="1206846" y="105907"/>
                    <a:pt x="1205903" y="106326"/>
                    <a:pt x="1205484" y="106745"/>
                  </a:cubicBezTo>
                  <a:cubicBezTo>
                    <a:pt x="1204646" y="107164"/>
                    <a:pt x="1204017" y="107583"/>
                    <a:pt x="1203598" y="108002"/>
                  </a:cubicBezTo>
                  <a:cubicBezTo>
                    <a:pt x="1203179" y="108631"/>
                    <a:pt x="1202603" y="108841"/>
                    <a:pt x="1201869" y="108631"/>
                  </a:cubicBezTo>
                  <a:cubicBezTo>
                    <a:pt x="1201136" y="108421"/>
                    <a:pt x="1200664" y="108317"/>
                    <a:pt x="1200455" y="108317"/>
                  </a:cubicBezTo>
                  <a:cubicBezTo>
                    <a:pt x="1199407" y="108317"/>
                    <a:pt x="1197626" y="107898"/>
                    <a:pt x="1195111" y="107059"/>
                  </a:cubicBezTo>
                  <a:cubicBezTo>
                    <a:pt x="1193644" y="107059"/>
                    <a:pt x="1192492" y="106955"/>
                    <a:pt x="1191654" y="106745"/>
                  </a:cubicBezTo>
                  <a:cubicBezTo>
                    <a:pt x="1190187" y="106116"/>
                    <a:pt x="1188615" y="105593"/>
                    <a:pt x="1186939" y="105173"/>
                  </a:cubicBezTo>
                  <a:lnTo>
                    <a:pt x="1186625" y="104859"/>
                  </a:lnTo>
                  <a:cubicBezTo>
                    <a:pt x="1185158" y="104650"/>
                    <a:pt x="1184110" y="104178"/>
                    <a:pt x="1183481" y="103445"/>
                  </a:cubicBezTo>
                  <a:cubicBezTo>
                    <a:pt x="1182853" y="102711"/>
                    <a:pt x="1182329" y="101611"/>
                    <a:pt x="1181910" y="100144"/>
                  </a:cubicBezTo>
                  <a:cubicBezTo>
                    <a:pt x="1181491" y="99306"/>
                    <a:pt x="1181019" y="98468"/>
                    <a:pt x="1180495" y="97630"/>
                  </a:cubicBezTo>
                  <a:cubicBezTo>
                    <a:pt x="1179971" y="96791"/>
                    <a:pt x="1179500" y="95953"/>
                    <a:pt x="1179081" y="95115"/>
                  </a:cubicBezTo>
                  <a:cubicBezTo>
                    <a:pt x="1179290" y="95325"/>
                    <a:pt x="1179814" y="95429"/>
                    <a:pt x="1180652" y="95429"/>
                  </a:cubicBezTo>
                  <a:cubicBezTo>
                    <a:pt x="1182957" y="97315"/>
                    <a:pt x="1185053" y="98258"/>
                    <a:pt x="1186939" y="98258"/>
                  </a:cubicBezTo>
                  <a:cubicBezTo>
                    <a:pt x="1188615" y="98258"/>
                    <a:pt x="1189977" y="97839"/>
                    <a:pt x="1191025" y="97001"/>
                  </a:cubicBezTo>
                  <a:cubicBezTo>
                    <a:pt x="1191444" y="96791"/>
                    <a:pt x="1192020" y="96477"/>
                    <a:pt x="1192754" y="96058"/>
                  </a:cubicBezTo>
                  <a:cubicBezTo>
                    <a:pt x="1193487" y="95639"/>
                    <a:pt x="1194273" y="95220"/>
                    <a:pt x="1195111" y="94801"/>
                  </a:cubicBezTo>
                  <a:lnTo>
                    <a:pt x="1208627" y="87257"/>
                  </a:lnTo>
                  <a:cubicBezTo>
                    <a:pt x="1209885" y="86628"/>
                    <a:pt x="1213447" y="84742"/>
                    <a:pt x="1219314" y="81599"/>
                  </a:cubicBezTo>
                  <a:cubicBezTo>
                    <a:pt x="1220362" y="81180"/>
                    <a:pt x="1220886" y="80237"/>
                    <a:pt x="1220886" y="78770"/>
                  </a:cubicBezTo>
                  <a:cubicBezTo>
                    <a:pt x="1220886" y="77094"/>
                    <a:pt x="1220834" y="75051"/>
                    <a:pt x="1220729" y="72641"/>
                  </a:cubicBezTo>
                  <a:cubicBezTo>
                    <a:pt x="1220624" y="70231"/>
                    <a:pt x="1220676" y="67350"/>
                    <a:pt x="1220886" y="63997"/>
                  </a:cubicBezTo>
                  <a:lnTo>
                    <a:pt x="1221200" y="52367"/>
                  </a:lnTo>
                  <a:cubicBezTo>
                    <a:pt x="1221410" y="51319"/>
                    <a:pt x="1221515" y="49433"/>
                    <a:pt x="1221515" y="46709"/>
                  </a:cubicBezTo>
                  <a:lnTo>
                    <a:pt x="1221200" y="41365"/>
                  </a:lnTo>
                  <a:lnTo>
                    <a:pt x="1220886" y="40737"/>
                  </a:lnTo>
                  <a:cubicBezTo>
                    <a:pt x="1220467" y="40108"/>
                    <a:pt x="1219786" y="39322"/>
                    <a:pt x="1218843" y="38379"/>
                  </a:cubicBezTo>
                  <a:cubicBezTo>
                    <a:pt x="1217900" y="37436"/>
                    <a:pt x="1217114" y="36441"/>
                    <a:pt x="1216485" y="35393"/>
                  </a:cubicBezTo>
                  <a:cubicBezTo>
                    <a:pt x="1215647" y="34555"/>
                    <a:pt x="1214914" y="33298"/>
                    <a:pt x="1214285" y="31621"/>
                  </a:cubicBezTo>
                  <a:cubicBezTo>
                    <a:pt x="1213656" y="30364"/>
                    <a:pt x="1213028" y="29735"/>
                    <a:pt x="1212399" y="29735"/>
                  </a:cubicBezTo>
                  <a:cubicBezTo>
                    <a:pt x="1212190" y="29735"/>
                    <a:pt x="1211456" y="29945"/>
                    <a:pt x="1210199" y="30364"/>
                  </a:cubicBezTo>
                  <a:cubicBezTo>
                    <a:pt x="1209570" y="29107"/>
                    <a:pt x="1209780" y="28164"/>
                    <a:pt x="1210828" y="27535"/>
                  </a:cubicBezTo>
                  <a:cubicBezTo>
                    <a:pt x="1211875" y="26697"/>
                    <a:pt x="1213237" y="26278"/>
                    <a:pt x="1214914" y="26278"/>
                  </a:cubicBezTo>
                  <a:close/>
                  <a:moveTo>
                    <a:pt x="683838" y="25649"/>
                  </a:moveTo>
                  <a:cubicBezTo>
                    <a:pt x="683838" y="25230"/>
                    <a:pt x="684152" y="25230"/>
                    <a:pt x="684781" y="25649"/>
                  </a:cubicBezTo>
                  <a:cubicBezTo>
                    <a:pt x="687086" y="26068"/>
                    <a:pt x="688972" y="26802"/>
                    <a:pt x="690439" y="27849"/>
                  </a:cubicBezTo>
                  <a:cubicBezTo>
                    <a:pt x="692953" y="29735"/>
                    <a:pt x="695154" y="30888"/>
                    <a:pt x="697040" y="31307"/>
                  </a:cubicBezTo>
                  <a:cubicBezTo>
                    <a:pt x="699135" y="32355"/>
                    <a:pt x="700497" y="33507"/>
                    <a:pt x="701126" y="34765"/>
                  </a:cubicBezTo>
                  <a:cubicBezTo>
                    <a:pt x="701754" y="35603"/>
                    <a:pt x="702593" y="36231"/>
                    <a:pt x="703640" y="36651"/>
                  </a:cubicBezTo>
                  <a:cubicBezTo>
                    <a:pt x="704688" y="37489"/>
                    <a:pt x="705369" y="38275"/>
                    <a:pt x="705684" y="39008"/>
                  </a:cubicBezTo>
                  <a:cubicBezTo>
                    <a:pt x="705998" y="39741"/>
                    <a:pt x="706050" y="40737"/>
                    <a:pt x="705841" y="41994"/>
                  </a:cubicBezTo>
                  <a:lnTo>
                    <a:pt x="705841" y="44194"/>
                  </a:lnTo>
                  <a:lnTo>
                    <a:pt x="706155" y="54253"/>
                  </a:lnTo>
                  <a:lnTo>
                    <a:pt x="705841" y="69026"/>
                  </a:lnTo>
                  <a:cubicBezTo>
                    <a:pt x="705841" y="74265"/>
                    <a:pt x="705736" y="78141"/>
                    <a:pt x="705526" y="80656"/>
                  </a:cubicBezTo>
                  <a:cubicBezTo>
                    <a:pt x="705526" y="88619"/>
                    <a:pt x="705421" y="94591"/>
                    <a:pt x="705212" y="98573"/>
                  </a:cubicBezTo>
                  <a:lnTo>
                    <a:pt x="705212" y="113660"/>
                  </a:lnTo>
                  <a:lnTo>
                    <a:pt x="705212" y="119004"/>
                  </a:lnTo>
                  <a:lnTo>
                    <a:pt x="728786" y="106745"/>
                  </a:lnTo>
                  <a:cubicBezTo>
                    <a:pt x="727110" y="104650"/>
                    <a:pt x="725172" y="102816"/>
                    <a:pt x="722971" y="101244"/>
                  </a:cubicBezTo>
                  <a:cubicBezTo>
                    <a:pt x="720771" y="99673"/>
                    <a:pt x="719461" y="98677"/>
                    <a:pt x="719042" y="98258"/>
                  </a:cubicBezTo>
                  <a:cubicBezTo>
                    <a:pt x="721138" y="98677"/>
                    <a:pt x="722605" y="99097"/>
                    <a:pt x="723443" y="99516"/>
                  </a:cubicBezTo>
                  <a:cubicBezTo>
                    <a:pt x="724281" y="100144"/>
                    <a:pt x="725329" y="100511"/>
                    <a:pt x="726586" y="100616"/>
                  </a:cubicBezTo>
                  <a:cubicBezTo>
                    <a:pt x="727843" y="100721"/>
                    <a:pt x="728682" y="100773"/>
                    <a:pt x="729101" y="100773"/>
                  </a:cubicBezTo>
                  <a:cubicBezTo>
                    <a:pt x="729729" y="100773"/>
                    <a:pt x="731615" y="101087"/>
                    <a:pt x="734758" y="101716"/>
                  </a:cubicBezTo>
                  <a:cubicBezTo>
                    <a:pt x="736225" y="102345"/>
                    <a:pt x="737587" y="102240"/>
                    <a:pt x="738845" y="101402"/>
                  </a:cubicBezTo>
                  <a:lnTo>
                    <a:pt x="742617" y="99516"/>
                  </a:lnTo>
                  <a:lnTo>
                    <a:pt x="743245" y="100459"/>
                  </a:lnTo>
                  <a:cubicBezTo>
                    <a:pt x="743664" y="100668"/>
                    <a:pt x="744345" y="101087"/>
                    <a:pt x="745288" y="101716"/>
                  </a:cubicBezTo>
                  <a:cubicBezTo>
                    <a:pt x="746231" y="102345"/>
                    <a:pt x="747017" y="102764"/>
                    <a:pt x="747646" y="102973"/>
                  </a:cubicBezTo>
                  <a:cubicBezTo>
                    <a:pt x="747855" y="103183"/>
                    <a:pt x="748013" y="103445"/>
                    <a:pt x="748117" y="103759"/>
                  </a:cubicBezTo>
                  <a:cubicBezTo>
                    <a:pt x="748222" y="104073"/>
                    <a:pt x="748274" y="104440"/>
                    <a:pt x="748274" y="104859"/>
                  </a:cubicBezTo>
                  <a:cubicBezTo>
                    <a:pt x="748484" y="105278"/>
                    <a:pt x="748589" y="106012"/>
                    <a:pt x="748589" y="107059"/>
                  </a:cubicBezTo>
                  <a:cubicBezTo>
                    <a:pt x="748379" y="107059"/>
                    <a:pt x="748274" y="107164"/>
                    <a:pt x="748274" y="107374"/>
                  </a:cubicBezTo>
                  <a:cubicBezTo>
                    <a:pt x="748274" y="107583"/>
                    <a:pt x="748170" y="107688"/>
                    <a:pt x="747960" y="107688"/>
                  </a:cubicBezTo>
                  <a:cubicBezTo>
                    <a:pt x="747541" y="108317"/>
                    <a:pt x="747122" y="108841"/>
                    <a:pt x="746703" y="109260"/>
                  </a:cubicBezTo>
                  <a:cubicBezTo>
                    <a:pt x="746284" y="109679"/>
                    <a:pt x="745969" y="110098"/>
                    <a:pt x="745760" y="110517"/>
                  </a:cubicBezTo>
                  <a:cubicBezTo>
                    <a:pt x="745341" y="110936"/>
                    <a:pt x="745131" y="111565"/>
                    <a:pt x="745131" y="112403"/>
                  </a:cubicBezTo>
                  <a:cubicBezTo>
                    <a:pt x="745131" y="113451"/>
                    <a:pt x="744607" y="114289"/>
                    <a:pt x="743560" y="114918"/>
                  </a:cubicBezTo>
                  <a:cubicBezTo>
                    <a:pt x="743350" y="114918"/>
                    <a:pt x="743140" y="115179"/>
                    <a:pt x="742931" y="115703"/>
                  </a:cubicBezTo>
                  <a:cubicBezTo>
                    <a:pt x="742721" y="116227"/>
                    <a:pt x="742617" y="116594"/>
                    <a:pt x="742617" y="116803"/>
                  </a:cubicBezTo>
                  <a:cubicBezTo>
                    <a:pt x="742617" y="117432"/>
                    <a:pt x="742302" y="117956"/>
                    <a:pt x="741674" y="118375"/>
                  </a:cubicBezTo>
                  <a:cubicBezTo>
                    <a:pt x="738950" y="119213"/>
                    <a:pt x="735963" y="120575"/>
                    <a:pt x="732715" y="122461"/>
                  </a:cubicBezTo>
                  <a:cubicBezTo>
                    <a:pt x="729467" y="124347"/>
                    <a:pt x="726900" y="125709"/>
                    <a:pt x="725014" y="126548"/>
                  </a:cubicBezTo>
                  <a:cubicBezTo>
                    <a:pt x="723967" y="127176"/>
                    <a:pt x="722552" y="127857"/>
                    <a:pt x="720771" y="128591"/>
                  </a:cubicBezTo>
                  <a:cubicBezTo>
                    <a:pt x="718990" y="129324"/>
                    <a:pt x="717576" y="129900"/>
                    <a:pt x="716528" y="130319"/>
                  </a:cubicBezTo>
                  <a:lnTo>
                    <a:pt x="713384" y="132205"/>
                  </a:lnTo>
                  <a:cubicBezTo>
                    <a:pt x="712546" y="132415"/>
                    <a:pt x="710765" y="133358"/>
                    <a:pt x="708041" y="135034"/>
                  </a:cubicBezTo>
                  <a:cubicBezTo>
                    <a:pt x="706784" y="135453"/>
                    <a:pt x="706155" y="136292"/>
                    <a:pt x="706155" y="137549"/>
                  </a:cubicBezTo>
                  <a:cubicBezTo>
                    <a:pt x="706365" y="141111"/>
                    <a:pt x="706469" y="146560"/>
                    <a:pt x="706469" y="153894"/>
                  </a:cubicBezTo>
                  <a:lnTo>
                    <a:pt x="706155" y="166467"/>
                  </a:lnTo>
                  <a:lnTo>
                    <a:pt x="706469" y="172439"/>
                  </a:lnTo>
                  <a:lnTo>
                    <a:pt x="706155" y="177468"/>
                  </a:lnTo>
                  <a:lnTo>
                    <a:pt x="706155" y="186269"/>
                  </a:lnTo>
                  <a:lnTo>
                    <a:pt x="706155" y="190041"/>
                  </a:lnTo>
                  <a:lnTo>
                    <a:pt x="705841" y="200100"/>
                  </a:lnTo>
                  <a:cubicBezTo>
                    <a:pt x="705421" y="207643"/>
                    <a:pt x="705212" y="213616"/>
                    <a:pt x="705212" y="218016"/>
                  </a:cubicBezTo>
                  <a:cubicBezTo>
                    <a:pt x="705212" y="218435"/>
                    <a:pt x="704898" y="220216"/>
                    <a:pt x="704269" y="223360"/>
                  </a:cubicBezTo>
                  <a:cubicBezTo>
                    <a:pt x="703850" y="227132"/>
                    <a:pt x="703012" y="231742"/>
                    <a:pt x="701754" y="237190"/>
                  </a:cubicBezTo>
                  <a:cubicBezTo>
                    <a:pt x="701545" y="238028"/>
                    <a:pt x="701178" y="239076"/>
                    <a:pt x="700654" y="240333"/>
                  </a:cubicBezTo>
                  <a:cubicBezTo>
                    <a:pt x="700130" y="241591"/>
                    <a:pt x="699764" y="242638"/>
                    <a:pt x="699554" y="243477"/>
                  </a:cubicBezTo>
                  <a:cubicBezTo>
                    <a:pt x="698716" y="245782"/>
                    <a:pt x="697668" y="249239"/>
                    <a:pt x="696411" y="253849"/>
                  </a:cubicBezTo>
                  <a:cubicBezTo>
                    <a:pt x="696201" y="254268"/>
                    <a:pt x="695835" y="255159"/>
                    <a:pt x="695311" y="256521"/>
                  </a:cubicBezTo>
                  <a:cubicBezTo>
                    <a:pt x="694787" y="257883"/>
                    <a:pt x="694001" y="259088"/>
                    <a:pt x="692953" y="260136"/>
                  </a:cubicBezTo>
                  <a:lnTo>
                    <a:pt x="692325" y="258878"/>
                  </a:lnTo>
                  <a:lnTo>
                    <a:pt x="688867" y="240648"/>
                  </a:lnTo>
                  <a:cubicBezTo>
                    <a:pt x="688658" y="239181"/>
                    <a:pt x="688448" y="237452"/>
                    <a:pt x="688238" y="235461"/>
                  </a:cubicBezTo>
                  <a:cubicBezTo>
                    <a:pt x="688029" y="233470"/>
                    <a:pt x="687715" y="231742"/>
                    <a:pt x="687295" y="230275"/>
                  </a:cubicBezTo>
                  <a:cubicBezTo>
                    <a:pt x="687295" y="229017"/>
                    <a:pt x="687191" y="227813"/>
                    <a:pt x="686981" y="226660"/>
                  </a:cubicBezTo>
                  <a:cubicBezTo>
                    <a:pt x="686772" y="225508"/>
                    <a:pt x="686667" y="224303"/>
                    <a:pt x="686667" y="223045"/>
                  </a:cubicBezTo>
                  <a:cubicBezTo>
                    <a:pt x="686457" y="221159"/>
                    <a:pt x="686352" y="218226"/>
                    <a:pt x="686352" y="214244"/>
                  </a:cubicBezTo>
                  <a:lnTo>
                    <a:pt x="686352" y="201357"/>
                  </a:lnTo>
                  <a:lnTo>
                    <a:pt x="686667" y="185641"/>
                  </a:lnTo>
                  <a:lnTo>
                    <a:pt x="686352" y="174639"/>
                  </a:lnTo>
                  <a:lnTo>
                    <a:pt x="686352" y="149808"/>
                  </a:lnTo>
                  <a:lnTo>
                    <a:pt x="686352" y="146350"/>
                  </a:lnTo>
                  <a:lnTo>
                    <a:pt x="686038" y="145721"/>
                  </a:lnTo>
                  <a:lnTo>
                    <a:pt x="683838" y="147293"/>
                  </a:lnTo>
                  <a:cubicBezTo>
                    <a:pt x="682162" y="148131"/>
                    <a:pt x="680695" y="148865"/>
                    <a:pt x="679437" y="149493"/>
                  </a:cubicBezTo>
                  <a:cubicBezTo>
                    <a:pt x="678180" y="150122"/>
                    <a:pt x="677028" y="150646"/>
                    <a:pt x="675980" y="151065"/>
                  </a:cubicBezTo>
                  <a:lnTo>
                    <a:pt x="672836" y="152951"/>
                  </a:lnTo>
                  <a:cubicBezTo>
                    <a:pt x="671160" y="153789"/>
                    <a:pt x="669641" y="154627"/>
                    <a:pt x="668279" y="155465"/>
                  </a:cubicBezTo>
                  <a:cubicBezTo>
                    <a:pt x="666917" y="156304"/>
                    <a:pt x="665607" y="157037"/>
                    <a:pt x="664350" y="157666"/>
                  </a:cubicBezTo>
                  <a:lnTo>
                    <a:pt x="656177" y="161752"/>
                  </a:lnTo>
                  <a:cubicBezTo>
                    <a:pt x="654920" y="162590"/>
                    <a:pt x="653348" y="163638"/>
                    <a:pt x="651462" y="164895"/>
                  </a:cubicBezTo>
                  <a:cubicBezTo>
                    <a:pt x="649576" y="166153"/>
                    <a:pt x="648005" y="167095"/>
                    <a:pt x="646748" y="167724"/>
                  </a:cubicBezTo>
                  <a:lnTo>
                    <a:pt x="636689" y="171810"/>
                  </a:lnTo>
                  <a:lnTo>
                    <a:pt x="633231" y="174011"/>
                  </a:lnTo>
                  <a:cubicBezTo>
                    <a:pt x="631974" y="174430"/>
                    <a:pt x="631136" y="174639"/>
                    <a:pt x="630717" y="174639"/>
                  </a:cubicBezTo>
                  <a:cubicBezTo>
                    <a:pt x="628831" y="174639"/>
                    <a:pt x="627469" y="174534"/>
                    <a:pt x="626631" y="174325"/>
                  </a:cubicBezTo>
                  <a:cubicBezTo>
                    <a:pt x="626002" y="174325"/>
                    <a:pt x="624850" y="173906"/>
                    <a:pt x="623173" y="173068"/>
                  </a:cubicBezTo>
                  <a:cubicBezTo>
                    <a:pt x="622335" y="173068"/>
                    <a:pt x="620868" y="172858"/>
                    <a:pt x="618772" y="172439"/>
                  </a:cubicBezTo>
                  <a:cubicBezTo>
                    <a:pt x="617515" y="172439"/>
                    <a:pt x="616468" y="172125"/>
                    <a:pt x="615629" y="171496"/>
                  </a:cubicBezTo>
                  <a:cubicBezTo>
                    <a:pt x="614791" y="170867"/>
                    <a:pt x="614372" y="170029"/>
                    <a:pt x="614372" y="168981"/>
                  </a:cubicBezTo>
                  <a:cubicBezTo>
                    <a:pt x="614162" y="168772"/>
                    <a:pt x="614110" y="168562"/>
                    <a:pt x="614215" y="168353"/>
                  </a:cubicBezTo>
                  <a:cubicBezTo>
                    <a:pt x="614320" y="168143"/>
                    <a:pt x="614372" y="167934"/>
                    <a:pt x="614372" y="167724"/>
                  </a:cubicBezTo>
                  <a:lnTo>
                    <a:pt x="614372" y="165210"/>
                  </a:lnTo>
                  <a:lnTo>
                    <a:pt x="613743" y="164895"/>
                  </a:lnTo>
                  <a:cubicBezTo>
                    <a:pt x="612486" y="164476"/>
                    <a:pt x="611229" y="164267"/>
                    <a:pt x="609971" y="164267"/>
                  </a:cubicBezTo>
                  <a:lnTo>
                    <a:pt x="609657" y="165838"/>
                  </a:lnTo>
                  <a:cubicBezTo>
                    <a:pt x="610076" y="168353"/>
                    <a:pt x="610286" y="170448"/>
                    <a:pt x="610286" y="172125"/>
                  </a:cubicBezTo>
                  <a:cubicBezTo>
                    <a:pt x="610286" y="175477"/>
                    <a:pt x="610181" y="177887"/>
                    <a:pt x="609971" y="179354"/>
                  </a:cubicBezTo>
                  <a:cubicBezTo>
                    <a:pt x="609971" y="180192"/>
                    <a:pt x="610024" y="181188"/>
                    <a:pt x="610129" y="182340"/>
                  </a:cubicBezTo>
                  <a:cubicBezTo>
                    <a:pt x="610233" y="183493"/>
                    <a:pt x="610181" y="184907"/>
                    <a:pt x="609971" y="186584"/>
                  </a:cubicBezTo>
                  <a:lnTo>
                    <a:pt x="609657" y="189098"/>
                  </a:lnTo>
                  <a:cubicBezTo>
                    <a:pt x="609657" y="189308"/>
                    <a:pt x="609710" y="189517"/>
                    <a:pt x="609814" y="189727"/>
                  </a:cubicBezTo>
                  <a:cubicBezTo>
                    <a:pt x="609919" y="189936"/>
                    <a:pt x="609867" y="190251"/>
                    <a:pt x="609657" y="190670"/>
                  </a:cubicBezTo>
                  <a:cubicBezTo>
                    <a:pt x="609657" y="191927"/>
                    <a:pt x="609448" y="193604"/>
                    <a:pt x="609029" y="195699"/>
                  </a:cubicBezTo>
                  <a:cubicBezTo>
                    <a:pt x="608819" y="196747"/>
                    <a:pt x="608714" y="198109"/>
                    <a:pt x="608714" y="199785"/>
                  </a:cubicBezTo>
                  <a:cubicBezTo>
                    <a:pt x="608714" y="202090"/>
                    <a:pt x="608190" y="203557"/>
                    <a:pt x="607143" y="204186"/>
                  </a:cubicBezTo>
                  <a:cubicBezTo>
                    <a:pt x="606933" y="204395"/>
                    <a:pt x="606881" y="204605"/>
                    <a:pt x="606985" y="204814"/>
                  </a:cubicBezTo>
                  <a:cubicBezTo>
                    <a:pt x="607090" y="205024"/>
                    <a:pt x="607038" y="205129"/>
                    <a:pt x="606828" y="205129"/>
                  </a:cubicBezTo>
                  <a:cubicBezTo>
                    <a:pt x="606828" y="206596"/>
                    <a:pt x="606357" y="207905"/>
                    <a:pt x="605414" y="209058"/>
                  </a:cubicBezTo>
                  <a:cubicBezTo>
                    <a:pt x="604471" y="210210"/>
                    <a:pt x="603895" y="210891"/>
                    <a:pt x="603685" y="211101"/>
                  </a:cubicBezTo>
                  <a:lnTo>
                    <a:pt x="601485" y="214873"/>
                  </a:lnTo>
                  <a:cubicBezTo>
                    <a:pt x="600856" y="215292"/>
                    <a:pt x="600332" y="215502"/>
                    <a:pt x="599913" y="215502"/>
                  </a:cubicBezTo>
                  <a:cubicBezTo>
                    <a:pt x="599494" y="215502"/>
                    <a:pt x="599075" y="215292"/>
                    <a:pt x="598656" y="214873"/>
                  </a:cubicBezTo>
                  <a:lnTo>
                    <a:pt x="597398" y="214244"/>
                  </a:lnTo>
                  <a:cubicBezTo>
                    <a:pt x="594465" y="213406"/>
                    <a:pt x="591426" y="211939"/>
                    <a:pt x="588283" y="209844"/>
                  </a:cubicBezTo>
                  <a:cubicBezTo>
                    <a:pt x="583883" y="206072"/>
                    <a:pt x="581682" y="204186"/>
                    <a:pt x="581682" y="204186"/>
                  </a:cubicBezTo>
                  <a:cubicBezTo>
                    <a:pt x="579796" y="202090"/>
                    <a:pt x="577806" y="200100"/>
                    <a:pt x="575710" y="198214"/>
                  </a:cubicBezTo>
                  <a:cubicBezTo>
                    <a:pt x="574034" y="196956"/>
                    <a:pt x="572567" y="195489"/>
                    <a:pt x="571310" y="193813"/>
                  </a:cubicBezTo>
                  <a:cubicBezTo>
                    <a:pt x="570052" y="192346"/>
                    <a:pt x="569004" y="190984"/>
                    <a:pt x="568166" y="189727"/>
                  </a:cubicBezTo>
                  <a:cubicBezTo>
                    <a:pt x="567328" y="188470"/>
                    <a:pt x="566595" y="187422"/>
                    <a:pt x="565966" y="186584"/>
                  </a:cubicBezTo>
                  <a:cubicBezTo>
                    <a:pt x="564709" y="185117"/>
                    <a:pt x="563556" y="183126"/>
                    <a:pt x="562508" y="180611"/>
                  </a:cubicBezTo>
                  <a:cubicBezTo>
                    <a:pt x="561880" y="179564"/>
                    <a:pt x="561356" y="177992"/>
                    <a:pt x="560937" y="175897"/>
                  </a:cubicBezTo>
                  <a:cubicBezTo>
                    <a:pt x="560518" y="175268"/>
                    <a:pt x="560099" y="175163"/>
                    <a:pt x="559680" y="175582"/>
                  </a:cubicBezTo>
                  <a:cubicBezTo>
                    <a:pt x="558422" y="176211"/>
                    <a:pt x="557270" y="177049"/>
                    <a:pt x="556222" y="178097"/>
                  </a:cubicBezTo>
                  <a:lnTo>
                    <a:pt x="545849" y="189098"/>
                  </a:lnTo>
                  <a:lnTo>
                    <a:pt x="541763" y="193499"/>
                  </a:lnTo>
                  <a:cubicBezTo>
                    <a:pt x="541763" y="193708"/>
                    <a:pt x="541658" y="193813"/>
                    <a:pt x="541449" y="193813"/>
                  </a:cubicBezTo>
                  <a:cubicBezTo>
                    <a:pt x="541239" y="193813"/>
                    <a:pt x="541030" y="193918"/>
                    <a:pt x="540820" y="194127"/>
                  </a:cubicBezTo>
                  <a:lnTo>
                    <a:pt x="540506" y="194127"/>
                  </a:lnTo>
                  <a:cubicBezTo>
                    <a:pt x="539877" y="194127"/>
                    <a:pt x="539353" y="193866"/>
                    <a:pt x="538934" y="193342"/>
                  </a:cubicBezTo>
                  <a:cubicBezTo>
                    <a:pt x="538515" y="192818"/>
                    <a:pt x="538305" y="192241"/>
                    <a:pt x="538305" y="191613"/>
                  </a:cubicBezTo>
                  <a:cubicBezTo>
                    <a:pt x="538305" y="190146"/>
                    <a:pt x="538829" y="188679"/>
                    <a:pt x="539877" y="187212"/>
                  </a:cubicBezTo>
                  <a:cubicBezTo>
                    <a:pt x="540087" y="186793"/>
                    <a:pt x="540244" y="186426"/>
                    <a:pt x="540349" y="186112"/>
                  </a:cubicBezTo>
                  <a:cubicBezTo>
                    <a:pt x="540453" y="185798"/>
                    <a:pt x="540610" y="185431"/>
                    <a:pt x="540820" y="185012"/>
                  </a:cubicBezTo>
                  <a:cubicBezTo>
                    <a:pt x="540820" y="184383"/>
                    <a:pt x="541239" y="183650"/>
                    <a:pt x="542077" y="182812"/>
                  </a:cubicBezTo>
                  <a:cubicBezTo>
                    <a:pt x="543125" y="181345"/>
                    <a:pt x="544173" y="179983"/>
                    <a:pt x="545221" y="178726"/>
                  </a:cubicBezTo>
                  <a:cubicBezTo>
                    <a:pt x="546268" y="177468"/>
                    <a:pt x="547316" y="176106"/>
                    <a:pt x="548364" y="174639"/>
                  </a:cubicBezTo>
                  <a:cubicBezTo>
                    <a:pt x="550250" y="171496"/>
                    <a:pt x="551193" y="169924"/>
                    <a:pt x="551193" y="169924"/>
                  </a:cubicBezTo>
                  <a:cubicBezTo>
                    <a:pt x="552450" y="167619"/>
                    <a:pt x="554965" y="164371"/>
                    <a:pt x="558737" y="160180"/>
                  </a:cubicBezTo>
                  <a:lnTo>
                    <a:pt x="562823" y="157037"/>
                  </a:lnTo>
                  <a:lnTo>
                    <a:pt x="568166" y="151065"/>
                  </a:lnTo>
                  <a:cubicBezTo>
                    <a:pt x="568166" y="151065"/>
                    <a:pt x="570367" y="148550"/>
                    <a:pt x="574767" y="143521"/>
                  </a:cubicBezTo>
                  <a:cubicBezTo>
                    <a:pt x="575815" y="142473"/>
                    <a:pt x="577229" y="140902"/>
                    <a:pt x="579010" y="138806"/>
                  </a:cubicBezTo>
                  <a:cubicBezTo>
                    <a:pt x="580792" y="136711"/>
                    <a:pt x="582206" y="134825"/>
                    <a:pt x="583254" y="133148"/>
                  </a:cubicBezTo>
                  <a:cubicBezTo>
                    <a:pt x="584302" y="131891"/>
                    <a:pt x="585297" y="130581"/>
                    <a:pt x="586240" y="129219"/>
                  </a:cubicBezTo>
                  <a:cubicBezTo>
                    <a:pt x="587183" y="127857"/>
                    <a:pt x="588178" y="126548"/>
                    <a:pt x="589226" y="125290"/>
                  </a:cubicBezTo>
                  <a:lnTo>
                    <a:pt x="589226" y="124347"/>
                  </a:lnTo>
                  <a:lnTo>
                    <a:pt x="583883" y="127176"/>
                  </a:lnTo>
                  <a:cubicBezTo>
                    <a:pt x="581368" y="128434"/>
                    <a:pt x="579482" y="129272"/>
                    <a:pt x="578225" y="129691"/>
                  </a:cubicBezTo>
                  <a:cubicBezTo>
                    <a:pt x="576339" y="130529"/>
                    <a:pt x="575186" y="131053"/>
                    <a:pt x="574767" y="131262"/>
                  </a:cubicBezTo>
                  <a:lnTo>
                    <a:pt x="569424" y="132205"/>
                  </a:lnTo>
                  <a:cubicBezTo>
                    <a:pt x="568585" y="132205"/>
                    <a:pt x="567852" y="132101"/>
                    <a:pt x="567223" y="131891"/>
                  </a:cubicBezTo>
                  <a:cubicBezTo>
                    <a:pt x="566595" y="131682"/>
                    <a:pt x="566071" y="131472"/>
                    <a:pt x="565652" y="131262"/>
                  </a:cubicBezTo>
                  <a:cubicBezTo>
                    <a:pt x="562718" y="130424"/>
                    <a:pt x="559365" y="129167"/>
                    <a:pt x="555593" y="127491"/>
                  </a:cubicBezTo>
                  <a:cubicBezTo>
                    <a:pt x="554546" y="127281"/>
                    <a:pt x="553183" y="126652"/>
                    <a:pt x="551507" y="125605"/>
                  </a:cubicBezTo>
                  <a:cubicBezTo>
                    <a:pt x="550878" y="125185"/>
                    <a:pt x="550774" y="124557"/>
                    <a:pt x="551193" y="123719"/>
                  </a:cubicBezTo>
                  <a:cubicBezTo>
                    <a:pt x="551402" y="123509"/>
                    <a:pt x="551455" y="123247"/>
                    <a:pt x="551350" y="122933"/>
                  </a:cubicBezTo>
                  <a:cubicBezTo>
                    <a:pt x="551245" y="122618"/>
                    <a:pt x="551193" y="122357"/>
                    <a:pt x="551193" y="122147"/>
                  </a:cubicBezTo>
                  <a:lnTo>
                    <a:pt x="550250" y="121204"/>
                  </a:lnTo>
                  <a:cubicBezTo>
                    <a:pt x="549412" y="119947"/>
                    <a:pt x="548992" y="118899"/>
                    <a:pt x="548992" y="118061"/>
                  </a:cubicBezTo>
                  <a:cubicBezTo>
                    <a:pt x="548992" y="117851"/>
                    <a:pt x="548678" y="116489"/>
                    <a:pt x="548050" y="113975"/>
                  </a:cubicBezTo>
                  <a:lnTo>
                    <a:pt x="548364" y="113346"/>
                  </a:lnTo>
                  <a:cubicBezTo>
                    <a:pt x="549831" y="114394"/>
                    <a:pt x="551298" y="115284"/>
                    <a:pt x="552764" y="116018"/>
                  </a:cubicBezTo>
                  <a:cubicBezTo>
                    <a:pt x="554231" y="116751"/>
                    <a:pt x="555384" y="117327"/>
                    <a:pt x="556222" y="117746"/>
                  </a:cubicBezTo>
                  <a:cubicBezTo>
                    <a:pt x="557060" y="118375"/>
                    <a:pt x="558003" y="118375"/>
                    <a:pt x="559051" y="117746"/>
                  </a:cubicBezTo>
                  <a:lnTo>
                    <a:pt x="570995" y="110203"/>
                  </a:lnTo>
                  <a:cubicBezTo>
                    <a:pt x="572672" y="109155"/>
                    <a:pt x="575710" y="107374"/>
                    <a:pt x="580111" y="104859"/>
                  </a:cubicBezTo>
                  <a:lnTo>
                    <a:pt x="589226" y="98573"/>
                  </a:lnTo>
                  <a:cubicBezTo>
                    <a:pt x="589645" y="98363"/>
                    <a:pt x="590169" y="98049"/>
                    <a:pt x="590798" y="97630"/>
                  </a:cubicBezTo>
                  <a:cubicBezTo>
                    <a:pt x="591426" y="97211"/>
                    <a:pt x="592055" y="97001"/>
                    <a:pt x="592684" y="97001"/>
                  </a:cubicBezTo>
                  <a:cubicBezTo>
                    <a:pt x="594570" y="95744"/>
                    <a:pt x="595513" y="94382"/>
                    <a:pt x="595513" y="92915"/>
                  </a:cubicBezTo>
                  <a:cubicBezTo>
                    <a:pt x="595093" y="86628"/>
                    <a:pt x="594884" y="81913"/>
                    <a:pt x="594884" y="78770"/>
                  </a:cubicBezTo>
                  <a:cubicBezTo>
                    <a:pt x="594884" y="76256"/>
                    <a:pt x="594570" y="74474"/>
                    <a:pt x="593941" y="73427"/>
                  </a:cubicBezTo>
                  <a:cubicBezTo>
                    <a:pt x="593941" y="73008"/>
                    <a:pt x="593208" y="72274"/>
                    <a:pt x="591741" y="71226"/>
                  </a:cubicBezTo>
                  <a:cubicBezTo>
                    <a:pt x="591531" y="71017"/>
                    <a:pt x="590902" y="71226"/>
                    <a:pt x="589855" y="71855"/>
                  </a:cubicBezTo>
                  <a:cubicBezTo>
                    <a:pt x="587340" y="73322"/>
                    <a:pt x="585768" y="74474"/>
                    <a:pt x="585140" y="75313"/>
                  </a:cubicBezTo>
                  <a:cubicBezTo>
                    <a:pt x="583883" y="75941"/>
                    <a:pt x="582206" y="77094"/>
                    <a:pt x="580111" y="78770"/>
                  </a:cubicBezTo>
                  <a:cubicBezTo>
                    <a:pt x="580111" y="78770"/>
                    <a:pt x="578539" y="80342"/>
                    <a:pt x="575396" y="83485"/>
                  </a:cubicBezTo>
                  <a:cubicBezTo>
                    <a:pt x="574348" y="84742"/>
                    <a:pt x="573196" y="85895"/>
                    <a:pt x="571938" y="86943"/>
                  </a:cubicBezTo>
                  <a:cubicBezTo>
                    <a:pt x="570890" y="87571"/>
                    <a:pt x="569895" y="88305"/>
                    <a:pt x="568952" y="89143"/>
                  </a:cubicBezTo>
                  <a:cubicBezTo>
                    <a:pt x="568009" y="89981"/>
                    <a:pt x="567014" y="90819"/>
                    <a:pt x="565966" y="91657"/>
                  </a:cubicBezTo>
                  <a:lnTo>
                    <a:pt x="565023" y="91972"/>
                  </a:lnTo>
                  <a:cubicBezTo>
                    <a:pt x="563975" y="91972"/>
                    <a:pt x="562928" y="91238"/>
                    <a:pt x="561880" y="89772"/>
                  </a:cubicBezTo>
                  <a:cubicBezTo>
                    <a:pt x="564604" y="88095"/>
                    <a:pt x="567066" y="85685"/>
                    <a:pt x="569266" y="82542"/>
                  </a:cubicBezTo>
                  <a:cubicBezTo>
                    <a:pt x="571467" y="79399"/>
                    <a:pt x="573091" y="77199"/>
                    <a:pt x="574138" y="75941"/>
                  </a:cubicBezTo>
                  <a:cubicBezTo>
                    <a:pt x="575815" y="73846"/>
                    <a:pt x="577910" y="70493"/>
                    <a:pt x="580425" y="65883"/>
                  </a:cubicBezTo>
                  <a:cubicBezTo>
                    <a:pt x="582101" y="63159"/>
                    <a:pt x="583044" y="61482"/>
                    <a:pt x="583254" y="60854"/>
                  </a:cubicBezTo>
                  <a:cubicBezTo>
                    <a:pt x="583673" y="60015"/>
                    <a:pt x="583568" y="59387"/>
                    <a:pt x="582940" y="58968"/>
                  </a:cubicBezTo>
                  <a:cubicBezTo>
                    <a:pt x="583568" y="59177"/>
                    <a:pt x="584040" y="59177"/>
                    <a:pt x="584354" y="58968"/>
                  </a:cubicBezTo>
                  <a:cubicBezTo>
                    <a:pt x="584668" y="58758"/>
                    <a:pt x="584930" y="58444"/>
                    <a:pt x="585140" y="58025"/>
                  </a:cubicBezTo>
                  <a:lnTo>
                    <a:pt x="588597" y="52995"/>
                  </a:lnTo>
                  <a:lnTo>
                    <a:pt x="590483" y="49538"/>
                  </a:lnTo>
                  <a:lnTo>
                    <a:pt x="591112" y="48909"/>
                  </a:lnTo>
                  <a:lnTo>
                    <a:pt x="596770" y="41365"/>
                  </a:lnTo>
                  <a:cubicBezTo>
                    <a:pt x="597398" y="40737"/>
                    <a:pt x="597294" y="40108"/>
                    <a:pt x="596456" y="39480"/>
                  </a:cubicBezTo>
                  <a:lnTo>
                    <a:pt x="592998" y="33507"/>
                  </a:lnTo>
                  <a:cubicBezTo>
                    <a:pt x="594255" y="33507"/>
                    <a:pt x="595303" y="33612"/>
                    <a:pt x="596141" y="33822"/>
                  </a:cubicBezTo>
                  <a:cubicBezTo>
                    <a:pt x="596351" y="33403"/>
                    <a:pt x="596403" y="33036"/>
                    <a:pt x="596298" y="32722"/>
                  </a:cubicBezTo>
                  <a:cubicBezTo>
                    <a:pt x="596194" y="32407"/>
                    <a:pt x="595932" y="31936"/>
                    <a:pt x="595513" y="31307"/>
                  </a:cubicBezTo>
                  <a:lnTo>
                    <a:pt x="599599" y="33193"/>
                  </a:lnTo>
                  <a:lnTo>
                    <a:pt x="604628" y="36336"/>
                  </a:lnTo>
                  <a:cubicBezTo>
                    <a:pt x="605885" y="36755"/>
                    <a:pt x="607038" y="37698"/>
                    <a:pt x="608086" y="39165"/>
                  </a:cubicBezTo>
                  <a:lnTo>
                    <a:pt x="608714" y="39480"/>
                  </a:lnTo>
                  <a:cubicBezTo>
                    <a:pt x="610181" y="39480"/>
                    <a:pt x="611543" y="40318"/>
                    <a:pt x="612800" y="41994"/>
                  </a:cubicBezTo>
                  <a:cubicBezTo>
                    <a:pt x="613010" y="42204"/>
                    <a:pt x="613324" y="42413"/>
                    <a:pt x="613743" y="42623"/>
                  </a:cubicBezTo>
                  <a:cubicBezTo>
                    <a:pt x="614162" y="42832"/>
                    <a:pt x="614477" y="43147"/>
                    <a:pt x="614686" y="43566"/>
                  </a:cubicBezTo>
                  <a:cubicBezTo>
                    <a:pt x="615105" y="43566"/>
                    <a:pt x="615315" y="43775"/>
                    <a:pt x="615315" y="44194"/>
                  </a:cubicBezTo>
                  <a:lnTo>
                    <a:pt x="616572" y="48909"/>
                  </a:lnTo>
                  <a:cubicBezTo>
                    <a:pt x="616572" y="49538"/>
                    <a:pt x="616048" y="50376"/>
                    <a:pt x="615001" y="51424"/>
                  </a:cubicBezTo>
                  <a:lnTo>
                    <a:pt x="611858" y="54881"/>
                  </a:lnTo>
                  <a:cubicBezTo>
                    <a:pt x="610391" y="56139"/>
                    <a:pt x="609133" y="57396"/>
                    <a:pt x="608086" y="58653"/>
                  </a:cubicBezTo>
                  <a:cubicBezTo>
                    <a:pt x="607038" y="59911"/>
                    <a:pt x="606095" y="60958"/>
                    <a:pt x="605257" y="61797"/>
                  </a:cubicBezTo>
                  <a:cubicBezTo>
                    <a:pt x="605257" y="61797"/>
                    <a:pt x="604523" y="62530"/>
                    <a:pt x="603056" y="63997"/>
                  </a:cubicBezTo>
                  <a:lnTo>
                    <a:pt x="601170" y="65254"/>
                  </a:lnTo>
                  <a:lnTo>
                    <a:pt x="604314" y="66511"/>
                  </a:lnTo>
                  <a:lnTo>
                    <a:pt x="607143" y="67454"/>
                  </a:lnTo>
                  <a:cubicBezTo>
                    <a:pt x="608400" y="67664"/>
                    <a:pt x="609710" y="68135"/>
                    <a:pt x="611072" y="68869"/>
                  </a:cubicBezTo>
                  <a:cubicBezTo>
                    <a:pt x="612434" y="69602"/>
                    <a:pt x="613429" y="70074"/>
                    <a:pt x="614058" y="70283"/>
                  </a:cubicBezTo>
                  <a:cubicBezTo>
                    <a:pt x="615734" y="70702"/>
                    <a:pt x="617463" y="71226"/>
                    <a:pt x="619244" y="71855"/>
                  </a:cubicBezTo>
                  <a:cubicBezTo>
                    <a:pt x="621025" y="72484"/>
                    <a:pt x="622964" y="73008"/>
                    <a:pt x="625059" y="73427"/>
                  </a:cubicBezTo>
                  <a:cubicBezTo>
                    <a:pt x="626316" y="73636"/>
                    <a:pt x="627574" y="73846"/>
                    <a:pt x="628831" y="74055"/>
                  </a:cubicBezTo>
                  <a:cubicBezTo>
                    <a:pt x="630088" y="74265"/>
                    <a:pt x="631346" y="74474"/>
                    <a:pt x="632603" y="74684"/>
                  </a:cubicBezTo>
                  <a:cubicBezTo>
                    <a:pt x="633022" y="74684"/>
                    <a:pt x="633231" y="74684"/>
                    <a:pt x="633231" y="74684"/>
                  </a:cubicBezTo>
                  <a:cubicBezTo>
                    <a:pt x="634279" y="75103"/>
                    <a:pt x="637003" y="76256"/>
                    <a:pt x="641404" y="78141"/>
                  </a:cubicBezTo>
                  <a:lnTo>
                    <a:pt x="639832" y="75941"/>
                  </a:lnTo>
                  <a:cubicBezTo>
                    <a:pt x="639413" y="75313"/>
                    <a:pt x="639204" y="74579"/>
                    <a:pt x="639204" y="73741"/>
                  </a:cubicBezTo>
                  <a:cubicBezTo>
                    <a:pt x="639204" y="72903"/>
                    <a:pt x="639413" y="72169"/>
                    <a:pt x="639832" y="71541"/>
                  </a:cubicBezTo>
                  <a:cubicBezTo>
                    <a:pt x="640042" y="71122"/>
                    <a:pt x="640147" y="70650"/>
                    <a:pt x="640147" y="70126"/>
                  </a:cubicBezTo>
                  <a:cubicBezTo>
                    <a:pt x="640147" y="69602"/>
                    <a:pt x="640251" y="69131"/>
                    <a:pt x="640461" y="68712"/>
                  </a:cubicBezTo>
                  <a:lnTo>
                    <a:pt x="640461" y="67140"/>
                  </a:lnTo>
                  <a:lnTo>
                    <a:pt x="640775" y="67140"/>
                  </a:lnTo>
                  <a:cubicBezTo>
                    <a:pt x="641194" y="67978"/>
                    <a:pt x="641561" y="68659"/>
                    <a:pt x="641875" y="69183"/>
                  </a:cubicBezTo>
                  <a:cubicBezTo>
                    <a:pt x="642190" y="69707"/>
                    <a:pt x="642556" y="70388"/>
                    <a:pt x="642976" y="71226"/>
                  </a:cubicBezTo>
                  <a:cubicBezTo>
                    <a:pt x="643814" y="72484"/>
                    <a:pt x="645071" y="72798"/>
                    <a:pt x="646748" y="72169"/>
                  </a:cubicBezTo>
                  <a:lnTo>
                    <a:pt x="656492" y="68397"/>
                  </a:lnTo>
                  <a:cubicBezTo>
                    <a:pt x="656492" y="68188"/>
                    <a:pt x="656596" y="68031"/>
                    <a:pt x="656806" y="67926"/>
                  </a:cubicBezTo>
                  <a:cubicBezTo>
                    <a:pt x="657016" y="67821"/>
                    <a:pt x="657120" y="67664"/>
                    <a:pt x="657120" y="67454"/>
                  </a:cubicBezTo>
                  <a:cubicBezTo>
                    <a:pt x="657330" y="66616"/>
                    <a:pt x="658063" y="66407"/>
                    <a:pt x="659320" y="66826"/>
                  </a:cubicBezTo>
                  <a:cubicBezTo>
                    <a:pt x="659949" y="66826"/>
                    <a:pt x="660368" y="66721"/>
                    <a:pt x="660578" y="66511"/>
                  </a:cubicBezTo>
                  <a:cubicBezTo>
                    <a:pt x="661416" y="65883"/>
                    <a:pt x="662778" y="65568"/>
                    <a:pt x="664664" y="65568"/>
                  </a:cubicBezTo>
                  <a:cubicBezTo>
                    <a:pt x="664874" y="65568"/>
                    <a:pt x="665136" y="65464"/>
                    <a:pt x="665450" y="65254"/>
                  </a:cubicBezTo>
                  <a:cubicBezTo>
                    <a:pt x="665764" y="65045"/>
                    <a:pt x="666236" y="64940"/>
                    <a:pt x="666864" y="64940"/>
                  </a:cubicBezTo>
                  <a:lnTo>
                    <a:pt x="669379" y="64940"/>
                  </a:lnTo>
                  <a:cubicBezTo>
                    <a:pt x="670217" y="64940"/>
                    <a:pt x="670951" y="65307"/>
                    <a:pt x="671579" y="66040"/>
                  </a:cubicBezTo>
                  <a:cubicBezTo>
                    <a:pt x="672208" y="66773"/>
                    <a:pt x="672627" y="67664"/>
                    <a:pt x="672836" y="68712"/>
                  </a:cubicBezTo>
                  <a:lnTo>
                    <a:pt x="672522" y="70283"/>
                  </a:lnTo>
                  <a:lnTo>
                    <a:pt x="672522" y="71226"/>
                  </a:lnTo>
                  <a:cubicBezTo>
                    <a:pt x="672732" y="71855"/>
                    <a:pt x="672836" y="72693"/>
                    <a:pt x="672836" y="73741"/>
                  </a:cubicBezTo>
                  <a:cubicBezTo>
                    <a:pt x="672836" y="75627"/>
                    <a:pt x="672417" y="77094"/>
                    <a:pt x="671579" y="78141"/>
                  </a:cubicBezTo>
                  <a:cubicBezTo>
                    <a:pt x="671579" y="78351"/>
                    <a:pt x="671422" y="78561"/>
                    <a:pt x="671108" y="78770"/>
                  </a:cubicBezTo>
                  <a:cubicBezTo>
                    <a:pt x="670793" y="78980"/>
                    <a:pt x="670531" y="79084"/>
                    <a:pt x="670322" y="79084"/>
                  </a:cubicBezTo>
                  <a:lnTo>
                    <a:pt x="669379" y="80342"/>
                  </a:lnTo>
                  <a:cubicBezTo>
                    <a:pt x="668541" y="81599"/>
                    <a:pt x="667702" y="82228"/>
                    <a:pt x="666864" y="82228"/>
                  </a:cubicBezTo>
                  <a:cubicBezTo>
                    <a:pt x="666655" y="82228"/>
                    <a:pt x="666236" y="82542"/>
                    <a:pt x="665607" y="83171"/>
                  </a:cubicBezTo>
                  <a:lnTo>
                    <a:pt x="660578" y="86943"/>
                  </a:lnTo>
                  <a:cubicBezTo>
                    <a:pt x="659530" y="87571"/>
                    <a:pt x="658587" y="88043"/>
                    <a:pt x="657749" y="88357"/>
                  </a:cubicBezTo>
                  <a:cubicBezTo>
                    <a:pt x="656911" y="88671"/>
                    <a:pt x="656072" y="89038"/>
                    <a:pt x="655234" y="89457"/>
                  </a:cubicBezTo>
                  <a:cubicBezTo>
                    <a:pt x="653139" y="90295"/>
                    <a:pt x="651567" y="91029"/>
                    <a:pt x="650519" y="91657"/>
                  </a:cubicBezTo>
                  <a:lnTo>
                    <a:pt x="644547" y="95429"/>
                  </a:lnTo>
                  <a:cubicBezTo>
                    <a:pt x="645385" y="93543"/>
                    <a:pt x="646748" y="91553"/>
                    <a:pt x="648633" y="89457"/>
                  </a:cubicBezTo>
                  <a:lnTo>
                    <a:pt x="648948" y="88829"/>
                  </a:lnTo>
                  <a:cubicBezTo>
                    <a:pt x="649367" y="87781"/>
                    <a:pt x="649576" y="87152"/>
                    <a:pt x="649576" y="86943"/>
                  </a:cubicBezTo>
                  <a:cubicBezTo>
                    <a:pt x="649576" y="86733"/>
                    <a:pt x="649053" y="86419"/>
                    <a:pt x="648005" y="86000"/>
                  </a:cubicBezTo>
                  <a:lnTo>
                    <a:pt x="647062" y="85371"/>
                  </a:lnTo>
                  <a:cubicBezTo>
                    <a:pt x="646852" y="84114"/>
                    <a:pt x="646328" y="83118"/>
                    <a:pt x="645490" y="82385"/>
                  </a:cubicBezTo>
                  <a:cubicBezTo>
                    <a:pt x="644652" y="81651"/>
                    <a:pt x="644023" y="81075"/>
                    <a:pt x="643604" y="80656"/>
                  </a:cubicBezTo>
                  <a:cubicBezTo>
                    <a:pt x="644233" y="81075"/>
                    <a:pt x="644652" y="81809"/>
                    <a:pt x="644862" y="82856"/>
                  </a:cubicBezTo>
                  <a:cubicBezTo>
                    <a:pt x="645071" y="83066"/>
                    <a:pt x="645123" y="83485"/>
                    <a:pt x="645019" y="84114"/>
                  </a:cubicBezTo>
                  <a:cubicBezTo>
                    <a:pt x="644914" y="84742"/>
                    <a:pt x="644862" y="85266"/>
                    <a:pt x="644862" y="85685"/>
                  </a:cubicBezTo>
                  <a:cubicBezTo>
                    <a:pt x="644862" y="85895"/>
                    <a:pt x="644914" y="86104"/>
                    <a:pt x="645019" y="86314"/>
                  </a:cubicBezTo>
                  <a:cubicBezTo>
                    <a:pt x="645123" y="86523"/>
                    <a:pt x="645071" y="86733"/>
                    <a:pt x="644862" y="86943"/>
                  </a:cubicBezTo>
                  <a:cubicBezTo>
                    <a:pt x="644862" y="87990"/>
                    <a:pt x="644547" y="89038"/>
                    <a:pt x="643918" y="90086"/>
                  </a:cubicBezTo>
                  <a:cubicBezTo>
                    <a:pt x="643290" y="91553"/>
                    <a:pt x="641928" y="92705"/>
                    <a:pt x="639832" y="93543"/>
                  </a:cubicBezTo>
                  <a:cubicBezTo>
                    <a:pt x="639623" y="93753"/>
                    <a:pt x="639413" y="93963"/>
                    <a:pt x="639204" y="94172"/>
                  </a:cubicBezTo>
                  <a:cubicBezTo>
                    <a:pt x="638994" y="94382"/>
                    <a:pt x="638785" y="94486"/>
                    <a:pt x="638575" y="94486"/>
                  </a:cubicBezTo>
                  <a:cubicBezTo>
                    <a:pt x="637318" y="95325"/>
                    <a:pt x="636165" y="96110"/>
                    <a:pt x="635117" y="96844"/>
                  </a:cubicBezTo>
                  <a:cubicBezTo>
                    <a:pt x="634070" y="97577"/>
                    <a:pt x="633231" y="98154"/>
                    <a:pt x="632603" y="98573"/>
                  </a:cubicBezTo>
                  <a:lnTo>
                    <a:pt x="627888" y="101716"/>
                  </a:lnTo>
                  <a:cubicBezTo>
                    <a:pt x="627678" y="101925"/>
                    <a:pt x="627364" y="102083"/>
                    <a:pt x="626945" y="102187"/>
                  </a:cubicBezTo>
                  <a:cubicBezTo>
                    <a:pt x="626526" y="102292"/>
                    <a:pt x="626212" y="102554"/>
                    <a:pt x="626002" y="102973"/>
                  </a:cubicBezTo>
                  <a:cubicBezTo>
                    <a:pt x="624745" y="103602"/>
                    <a:pt x="623645" y="104178"/>
                    <a:pt x="622702" y="104702"/>
                  </a:cubicBezTo>
                  <a:cubicBezTo>
                    <a:pt x="621759" y="105226"/>
                    <a:pt x="620868" y="105697"/>
                    <a:pt x="620030" y="106116"/>
                  </a:cubicBezTo>
                  <a:lnTo>
                    <a:pt x="615001" y="108945"/>
                  </a:lnTo>
                  <a:cubicBezTo>
                    <a:pt x="613953" y="109364"/>
                    <a:pt x="612381" y="110203"/>
                    <a:pt x="610286" y="111460"/>
                  </a:cubicBezTo>
                  <a:cubicBezTo>
                    <a:pt x="609448" y="112089"/>
                    <a:pt x="609029" y="113451"/>
                    <a:pt x="609029" y="115546"/>
                  </a:cubicBezTo>
                  <a:cubicBezTo>
                    <a:pt x="609238" y="117223"/>
                    <a:pt x="609290" y="118794"/>
                    <a:pt x="609186" y="120261"/>
                  </a:cubicBezTo>
                  <a:cubicBezTo>
                    <a:pt x="609081" y="121728"/>
                    <a:pt x="609133" y="123300"/>
                    <a:pt x="609343" y="124976"/>
                  </a:cubicBezTo>
                  <a:lnTo>
                    <a:pt x="609657" y="137549"/>
                  </a:lnTo>
                  <a:cubicBezTo>
                    <a:pt x="609448" y="139644"/>
                    <a:pt x="609343" y="142997"/>
                    <a:pt x="609343" y="147607"/>
                  </a:cubicBezTo>
                  <a:cubicBezTo>
                    <a:pt x="609343" y="149074"/>
                    <a:pt x="609867" y="149808"/>
                    <a:pt x="610914" y="149808"/>
                  </a:cubicBezTo>
                  <a:cubicBezTo>
                    <a:pt x="612591" y="150227"/>
                    <a:pt x="614058" y="150489"/>
                    <a:pt x="615315" y="150593"/>
                  </a:cubicBezTo>
                  <a:cubicBezTo>
                    <a:pt x="616572" y="150698"/>
                    <a:pt x="617620" y="150751"/>
                    <a:pt x="618458" y="150751"/>
                  </a:cubicBezTo>
                  <a:cubicBezTo>
                    <a:pt x="620554" y="151170"/>
                    <a:pt x="626526" y="152322"/>
                    <a:pt x="636375" y="154208"/>
                  </a:cubicBezTo>
                  <a:cubicBezTo>
                    <a:pt x="637003" y="154208"/>
                    <a:pt x="637423" y="154313"/>
                    <a:pt x="637632" y="154522"/>
                  </a:cubicBezTo>
                  <a:lnTo>
                    <a:pt x="649576" y="147607"/>
                  </a:lnTo>
                  <a:cubicBezTo>
                    <a:pt x="653977" y="145721"/>
                    <a:pt x="660368" y="142683"/>
                    <a:pt x="668750" y="138492"/>
                  </a:cubicBezTo>
                  <a:lnTo>
                    <a:pt x="672522" y="136606"/>
                  </a:lnTo>
                  <a:lnTo>
                    <a:pt x="684781" y="130005"/>
                  </a:lnTo>
                  <a:cubicBezTo>
                    <a:pt x="685829" y="129586"/>
                    <a:pt x="686352" y="128748"/>
                    <a:pt x="686352" y="127491"/>
                  </a:cubicBezTo>
                  <a:cubicBezTo>
                    <a:pt x="686352" y="126233"/>
                    <a:pt x="686405" y="124714"/>
                    <a:pt x="686510" y="122933"/>
                  </a:cubicBezTo>
                  <a:cubicBezTo>
                    <a:pt x="686614" y="121152"/>
                    <a:pt x="686562" y="119109"/>
                    <a:pt x="686352" y="116803"/>
                  </a:cubicBezTo>
                  <a:lnTo>
                    <a:pt x="686352" y="107688"/>
                  </a:lnTo>
                  <a:lnTo>
                    <a:pt x="686352" y="93858"/>
                  </a:lnTo>
                  <a:lnTo>
                    <a:pt x="686352" y="81913"/>
                  </a:lnTo>
                  <a:lnTo>
                    <a:pt x="686667" y="64311"/>
                  </a:lnTo>
                  <a:lnTo>
                    <a:pt x="686667" y="44823"/>
                  </a:lnTo>
                  <a:cubicBezTo>
                    <a:pt x="686667" y="40632"/>
                    <a:pt x="685410" y="36965"/>
                    <a:pt x="682895" y="33822"/>
                  </a:cubicBezTo>
                  <a:cubicBezTo>
                    <a:pt x="682685" y="33612"/>
                    <a:pt x="682581" y="33350"/>
                    <a:pt x="682581" y="33036"/>
                  </a:cubicBezTo>
                  <a:cubicBezTo>
                    <a:pt x="682581" y="32722"/>
                    <a:pt x="682476" y="32460"/>
                    <a:pt x="682266" y="32250"/>
                  </a:cubicBezTo>
                  <a:cubicBezTo>
                    <a:pt x="682266" y="30783"/>
                    <a:pt x="681742" y="30050"/>
                    <a:pt x="680695" y="30050"/>
                  </a:cubicBezTo>
                  <a:lnTo>
                    <a:pt x="679123" y="26907"/>
                  </a:lnTo>
                  <a:cubicBezTo>
                    <a:pt x="679752" y="26278"/>
                    <a:pt x="680276" y="25964"/>
                    <a:pt x="680695" y="25964"/>
                  </a:cubicBezTo>
                  <a:cubicBezTo>
                    <a:pt x="680904" y="25964"/>
                    <a:pt x="681323" y="26016"/>
                    <a:pt x="681952" y="26121"/>
                  </a:cubicBezTo>
                  <a:cubicBezTo>
                    <a:pt x="682581" y="26225"/>
                    <a:pt x="683209" y="26068"/>
                    <a:pt x="683838" y="25649"/>
                  </a:cubicBezTo>
                  <a:close/>
                  <a:moveTo>
                    <a:pt x="1738856" y="14962"/>
                  </a:moveTo>
                  <a:cubicBezTo>
                    <a:pt x="1740113" y="15172"/>
                    <a:pt x="1741161" y="15800"/>
                    <a:pt x="1741999" y="16848"/>
                  </a:cubicBezTo>
                  <a:cubicBezTo>
                    <a:pt x="1742837" y="17896"/>
                    <a:pt x="1743570" y="18734"/>
                    <a:pt x="1744199" y="19363"/>
                  </a:cubicBezTo>
                  <a:cubicBezTo>
                    <a:pt x="1744618" y="19991"/>
                    <a:pt x="1745194" y="20725"/>
                    <a:pt x="1745928" y="21563"/>
                  </a:cubicBezTo>
                  <a:cubicBezTo>
                    <a:pt x="1746661" y="22401"/>
                    <a:pt x="1747552" y="23239"/>
                    <a:pt x="1748600" y="24078"/>
                  </a:cubicBezTo>
                  <a:cubicBezTo>
                    <a:pt x="1748600" y="24287"/>
                    <a:pt x="1748757" y="24549"/>
                    <a:pt x="1749071" y="24863"/>
                  </a:cubicBezTo>
                  <a:cubicBezTo>
                    <a:pt x="1749385" y="25178"/>
                    <a:pt x="1749647" y="25754"/>
                    <a:pt x="1749857" y="26592"/>
                  </a:cubicBezTo>
                  <a:cubicBezTo>
                    <a:pt x="1750695" y="27849"/>
                    <a:pt x="1751428" y="29735"/>
                    <a:pt x="1752057" y="32250"/>
                  </a:cubicBezTo>
                  <a:cubicBezTo>
                    <a:pt x="1752267" y="32460"/>
                    <a:pt x="1752791" y="32564"/>
                    <a:pt x="1753629" y="32564"/>
                  </a:cubicBezTo>
                  <a:lnTo>
                    <a:pt x="1755829" y="31621"/>
                  </a:lnTo>
                  <a:cubicBezTo>
                    <a:pt x="1755829" y="32669"/>
                    <a:pt x="1755620" y="34241"/>
                    <a:pt x="1755200" y="36336"/>
                  </a:cubicBezTo>
                  <a:cubicBezTo>
                    <a:pt x="1754362" y="37803"/>
                    <a:pt x="1754572" y="39270"/>
                    <a:pt x="1755829" y="40737"/>
                  </a:cubicBezTo>
                  <a:cubicBezTo>
                    <a:pt x="1756248" y="40946"/>
                    <a:pt x="1756458" y="41889"/>
                    <a:pt x="1756458" y="43566"/>
                  </a:cubicBezTo>
                  <a:cubicBezTo>
                    <a:pt x="1756667" y="45452"/>
                    <a:pt x="1756772" y="48281"/>
                    <a:pt x="1756772" y="52053"/>
                  </a:cubicBezTo>
                  <a:cubicBezTo>
                    <a:pt x="1756353" y="56244"/>
                    <a:pt x="1755934" y="59177"/>
                    <a:pt x="1755515" y="60854"/>
                  </a:cubicBezTo>
                  <a:cubicBezTo>
                    <a:pt x="1755096" y="62949"/>
                    <a:pt x="1753838" y="64311"/>
                    <a:pt x="1751743" y="64940"/>
                  </a:cubicBezTo>
                  <a:cubicBezTo>
                    <a:pt x="1751533" y="64940"/>
                    <a:pt x="1751324" y="64992"/>
                    <a:pt x="1751114" y="65097"/>
                  </a:cubicBezTo>
                  <a:cubicBezTo>
                    <a:pt x="1750905" y="65202"/>
                    <a:pt x="1750590" y="65359"/>
                    <a:pt x="1750171" y="65568"/>
                  </a:cubicBezTo>
                  <a:cubicBezTo>
                    <a:pt x="1749123" y="65988"/>
                    <a:pt x="1748285" y="65988"/>
                    <a:pt x="1747657" y="65568"/>
                  </a:cubicBezTo>
                  <a:cubicBezTo>
                    <a:pt x="1747238" y="65149"/>
                    <a:pt x="1746452" y="64783"/>
                    <a:pt x="1745299" y="64468"/>
                  </a:cubicBezTo>
                  <a:cubicBezTo>
                    <a:pt x="1744147" y="64154"/>
                    <a:pt x="1743256" y="63787"/>
                    <a:pt x="1742627" y="63368"/>
                  </a:cubicBezTo>
                  <a:cubicBezTo>
                    <a:pt x="1742418" y="62530"/>
                    <a:pt x="1742104" y="61639"/>
                    <a:pt x="1741684" y="60696"/>
                  </a:cubicBezTo>
                  <a:cubicBezTo>
                    <a:pt x="1741265" y="59753"/>
                    <a:pt x="1740846" y="58653"/>
                    <a:pt x="1740427" y="57396"/>
                  </a:cubicBezTo>
                  <a:cubicBezTo>
                    <a:pt x="1740218" y="56977"/>
                    <a:pt x="1739903" y="56558"/>
                    <a:pt x="1739484" y="56139"/>
                  </a:cubicBezTo>
                  <a:cubicBezTo>
                    <a:pt x="1739065" y="55720"/>
                    <a:pt x="1738646" y="55091"/>
                    <a:pt x="1738227" y="54253"/>
                  </a:cubicBezTo>
                  <a:cubicBezTo>
                    <a:pt x="1737598" y="53624"/>
                    <a:pt x="1737389" y="52995"/>
                    <a:pt x="1737598" y="52367"/>
                  </a:cubicBezTo>
                  <a:cubicBezTo>
                    <a:pt x="1737808" y="51738"/>
                    <a:pt x="1737912" y="51214"/>
                    <a:pt x="1737912" y="50795"/>
                  </a:cubicBezTo>
                  <a:cubicBezTo>
                    <a:pt x="1738122" y="49957"/>
                    <a:pt x="1738332" y="48804"/>
                    <a:pt x="1738541" y="47338"/>
                  </a:cubicBezTo>
                  <a:cubicBezTo>
                    <a:pt x="1738751" y="45871"/>
                    <a:pt x="1738856" y="44090"/>
                    <a:pt x="1738856" y="41994"/>
                  </a:cubicBezTo>
                  <a:cubicBezTo>
                    <a:pt x="1739065" y="41365"/>
                    <a:pt x="1739379" y="40370"/>
                    <a:pt x="1739798" y="39008"/>
                  </a:cubicBezTo>
                  <a:cubicBezTo>
                    <a:pt x="1740218" y="37646"/>
                    <a:pt x="1740427" y="36441"/>
                    <a:pt x="1740427" y="35393"/>
                  </a:cubicBezTo>
                  <a:lnTo>
                    <a:pt x="1740427" y="28792"/>
                  </a:lnTo>
                  <a:cubicBezTo>
                    <a:pt x="1740427" y="28164"/>
                    <a:pt x="1740322" y="27273"/>
                    <a:pt x="1740113" y="26121"/>
                  </a:cubicBezTo>
                  <a:cubicBezTo>
                    <a:pt x="1739903" y="24968"/>
                    <a:pt x="1739694" y="24078"/>
                    <a:pt x="1739484" y="23449"/>
                  </a:cubicBezTo>
                  <a:cubicBezTo>
                    <a:pt x="1739065" y="21982"/>
                    <a:pt x="1738436" y="20515"/>
                    <a:pt x="1737598" y="19048"/>
                  </a:cubicBezTo>
                  <a:cubicBezTo>
                    <a:pt x="1737179" y="17372"/>
                    <a:pt x="1737598" y="16115"/>
                    <a:pt x="1738856" y="15276"/>
                  </a:cubicBezTo>
                  <a:close/>
                  <a:moveTo>
                    <a:pt x="900656" y="14962"/>
                  </a:moveTo>
                  <a:cubicBezTo>
                    <a:pt x="901913" y="15172"/>
                    <a:pt x="902961" y="15800"/>
                    <a:pt x="903799" y="16848"/>
                  </a:cubicBezTo>
                  <a:cubicBezTo>
                    <a:pt x="904637" y="17896"/>
                    <a:pt x="905370" y="18734"/>
                    <a:pt x="905999" y="19363"/>
                  </a:cubicBezTo>
                  <a:cubicBezTo>
                    <a:pt x="906418" y="19991"/>
                    <a:pt x="906994" y="20725"/>
                    <a:pt x="907728" y="21563"/>
                  </a:cubicBezTo>
                  <a:cubicBezTo>
                    <a:pt x="908461" y="22401"/>
                    <a:pt x="909352" y="23239"/>
                    <a:pt x="910399" y="24078"/>
                  </a:cubicBezTo>
                  <a:cubicBezTo>
                    <a:pt x="910399" y="24287"/>
                    <a:pt x="910557" y="24549"/>
                    <a:pt x="910871" y="24863"/>
                  </a:cubicBezTo>
                  <a:cubicBezTo>
                    <a:pt x="911185" y="25178"/>
                    <a:pt x="911447" y="25754"/>
                    <a:pt x="911657" y="26592"/>
                  </a:cubicBezTo>
                  <a:cubicBezTo>
                    <a:pt x="912495" y="27849"/>
                    <a:pt x="913228" y="29735"/>
                    <a:pt x="913857" y="32250"/>
                  </a:cubicBezTo>
                  <a:cubicBezTo>
                    <a:pt x="914067" y="32460"/>
                    <a:pt x="914590" y="32564"/>
                    <a:pt x="915429" y="32564"/>
                  </a:cubicBezTo>
                  <a:lnTo>
                    <a:pt x="917629" y="31621"/>
                  </a:lnTo>
                  <a:cubicBezTo>
                    <a:pt x="917629" y="32669"/>
                    <a:pt x="917419" y="34241"/>
                    <a:pt x="917000" y="36336"/>
                  </a:cubicBezTo>
                  <a:cubicBezTo>
                    <a:pt x="916162" y="37803"/>
                    <a:pt x="916372" y="39270"/>
                    <a:pt x="917629" y="40737"/>
                  </a:cubicBezTo>
                  <a:cubicBezTo>
                    <a:pt x="918048" y="40946"/>
                    <a:pt x="918258" y="41889"/>
                    <a:pt x="918258" y="43566"/>
                  </a:cubicBezTo>
                  <a:cubicBezTo>
                    <a:pt x="918467" y="45452"/>
                    <a:pt x="918572" y="48281"/>
                    <a:pt x="918572" y="52053"/>
                  </a:cubicBezTo>
                  <a:cubicBezTo>
                    <a:pt x="918153" y="56244"/>
                    <a:pt x="917734" y="59177"/>
                    <a:pt x="917315" y="60854"/>
                  </a:cubicBezTo>
                  <a:cubicBezTo>
                    <a:pt x="916896" y="62949"/>
                    <a:pt x="915638" y="64311"/>
                    <a:pt x="913543" y="64940"/>
                  </a:cubicBezTo>
                  <a:cubicBezTo>
                    <a:pt x="913333" y="64940"/>
                    <a:pt x="913124" y="64992"/>
                    <a:pt x="912914" y="65097"/>
                  </a:cubicBezTo>
                  <a:cubicBezTo>
                    <a:pt x="912704" y="65202"/>
                    <a:pt x="912390" y="65359"/>
                    <a:pt x="911971" y="65568"/>
                  </a:cubicBezTo>
                  <a:cubicBezTo>
                    <a:pt x="910923" y="65988"/>
                    <a:pt x="910085" y="65988"/>
                    <a:pt x="909456" y="65568"/>
                  </a:cubicBezTo>
                  <a:cubicBezTo>
                    <a:pt x="909037" y="65149"/>
                    <a:pt x="908252" y="64783"/>
                    <a:pt x="907099" y="64468"/>
                  </a:cubicBezTo>
                  <a:cubicBezTo>
                    <a:pt x="905947" y="64154"/>
                    <a:pt x="905056" y="63787"/>
                    <a:pt x="904427" y="63368"/>
                  </a:cubicBezTo>
                  <a:cubicBezTo>
                    <a:pt x="904218" y="62530"/>
                    <a:pt x="903903" y="61639"/>
                    <a:pt x="903484" y="60696"/>
                  </a:cubicBezTo>
                  <a:cubicBezTo>
                    <a:pt x="903065" y="59753"/>
                    <a:pt x="902646" y="58653"/>
                    <a:pt x="902227" y="57396"/>
                  </a:cubicBezTo>
                  <a:cubicBezTo>
                    <a:pt x="902018" y="56977"/>
                    <a:pt x="901703" y="56558"/>
                    <a:pt x="901284" y="56139"/>
                  </a:cubicBezTo>
                  <a:cubicBezTo>
                    <a:pt x="900865" y="55720"/>
                    <a:pt x="900446" y="55091"/>
                    <a:pt x="900027" y="54253"/>
                  </a:cubicBezTo>
                  <a:cubicBezTo>
                    <a:pt x="899398" y="53624"/>
                    <a:pt x="899189" y="52995"/>
                    <a:pt x="899398" y="52367"/>
                  </a:cubicBezTo>
                  <a:cubicBezTo>
                    <a:pt x="899608" y="51738"/>
                    <a:pt x="899712" y="51214"/>
                    <a:pt x="899712" y="50795"/>
                  </a:cubicBezTo>
                  <a:cubicBezTo>
                    <a:pt x="899922" y="49957"/>
                    <a:pt x="900132" y="48804"/>
                    <a:pt x="900341" y="47338"/>
                  </a:cubicBezTo>
                  <a:cubicBezTo>
                    <a:pt x="900551" y="45871"/>
                    <a:pt x="900656" y="44090"/>
                    <a:pt x="900656" y="41994"/>
                  </a:cubicBezTo>
                  <a:cubicBezTo>
                    <a:pt x="900865" y="41365"/>
                    <a:pt x="901179" y="40370"/>
                    <a:pt x="901598" y="39008"/>
                  </a:cubicBezTo>
                  <a:cubicBezTo>
                    <a:pt x="902018" y="37646"/>
                    <a:pt x="902227" y="36441"/>
                    <a:pt x="902227" y="35393"/>
                  </a:cubicBezTo>
                  <a:lnTo>
                    <a:pt x="902227" y="28792"/>
                  </a:lnTo>
                  <a:cubicBezTo>
                    <a:pt x="902227" y="28164"/>
                    <a:pt x="902122" y="27273"/>
                    <a:pt x="901913" y="26121"/>
                  </a:cubicBezTo>
                  <a:cubicBezTo>
                    <a:pt x="901703" y="24968"/>
                    <a:pt x="901494" y="24078"/>
                    <a:pt x="901284" y="23449"/>
                  </a:cubicBezTo>
                  <a:cubicBezTo>
                    <a:pt x="900865" y="21982"/>
                    <a:pt x="900236" y="20515"/>
                    <a:pt x="899398" y="19048"/>
                  </a:cubicBezTo>
                  <a:cubicBezTo>
                    <a:pt x="898979" y="17372"/>
                    <a:pt x="899398" y="16115"/>
                    <a:pt x="900656" y="15276"/>
                  </a:cubicBezTo>
                  <a:close/>
                  <a:moveTo>
                    <a:pt x="1791662" y="14019"/>
                  </a:moveTo>
                  <a:cubicBezTo>
                    <a:pt x="1792081" y="14019"/>
                    <a:pt x="1792710" y="14229"/>
                    <a:pt x="1793548" y="14648"/>
                  </a:cubicBezTo>
                  <a:lnTo>
                    <a:pt x="1799520" y="19991"/>
                  </a:lnTo>
                  <a:lnTo>
                    <a:pt x="1805807" y="25964"/>
                  </a:lnTo>
                  <a:lnTo>
                    <a:pt x="1813036" y="32879"/>
                  </a:lnTo>
                  <a:cubicBezTo>
                    <a:pt x="1813665" y="33717"/>
                    <a:pt x="1814189" y="34503"/>
                    <a:pt x="1814608" y="35236"/>
                  </a:cubicBezTo>
                  <a:cubicBezTo>
                    <a:pt x="1815027" y="35970"/>
                    <a:pt x="1815446" y="36546"/>
                    <a:pt x="1815865" y="36965"/>
                  </a:cubicBezTo>
                  <a:lnTo>
                    <a:pt x="1817751" y="39480"/>
                  </a:lnTo>
                  <a:cubicBezTo>
                    <a:pt x="1818170" y="40318"/>
                    <a:pt x="1818275" y="40737"/>
                    <a:pt x="1818065" y="40737"/>
                  </a:cubicBezTo>
                  <a:lnTo>
                    <a:pt x="1815551" y="43880"/>
                  </a:lnTo>
                  <a:cubicBezTo>
                    <a:pt x="1815132" y="44299"/>
                    <a:pt x="1814765" y="44614"/>
                    <a:pt x="1814451" y="44823"/>
                  </a:cubicBezTo>
                  <a:cubicBezTo>
                    <a:pt x="1814136" y="45033"/>
                    <a:pt x="1813874" y="45242"/>
                    <a:pt x="1813665" y="45452"/>
                  </a:cubicBezTo>
                  <a:cubicBezTo>
                    <a:pt x="1809474" y="49643"/>
                    <a:pt x="1807378" y="51738"/>
                    <a:pt x="1807378" y="51738"/>
                  </a:cubicBezTo>
                  <a:cubicBezTo>
                    <a:pt x="1806121" y="53205"/>
                    <a:pt x="1804130" y="54253"/>
                    <a:pt x="1801406" y="54881"/>
                  </a:cubicBezTo>
                  <a:cubicBezTo>
                    <a:pt x="1800358" y="55091"/>
                    <a:pt x="1799311" y="55405"/>
                    <a:pt x="1798263" y="55824"/>
                  </a:cubicBezTo>
                  <a:cubicBezTo>
                    <a:pt x="1797215" y="56244"/>
                    <a:pt x="1796377" y="56558"/>
                    <a:pt x="1795748" y="56767"/>
                  </a:cubicBezTo>
                  <a:cubicBezTo>
                    <a:pt x="1795329" y="56767"/>
                    <a:pt x="1795120" y="56767"/>
                    <a:pt x="1795120" y="56767"/>
                  </a:cubicBezTo>
                  <a:cubicBezTo>
                    <a:pt x="1794491" y="56558"/>
                    <a:pt x="1793758" y="56767"/>
                    <a:pt x="1792919" y="57396"/>
                  </a:cubicBezTo>
                  <a:cubicBezTo>
                    <a:pt x="1792081" y="58025"/>
                    <a:pt x="1791348" y="58339"/>
                    <a:pt x="1790719" y="58339"/>
                  </a:cubicBezTo>
                  <a:cubicBezTo>
                    <a:pt x="1788414" y="58968"/>
                    <a:pt x="1786947" y="59387"/>
                    <a:pt x="1786318" y="59596"/>
                  </a:cubicBezTo>
                  <a:cubicBezTo>
                    <a:pt x="1785690" y="59806"/>
                    <a:pt x="1785061" y="60068"/>
                    <a:pt x="1784432" y="60382"/>
                  </a:cubicBezTo>
                  <a:cubicBezTo>
                    <a:pt x="1783804" y="60696"/>
                    <a:pt x="1782966" y="61063"/>
                    <a:pt x="1781918" y="61482"/>
                  </a:cubicBezTo>
                  <a:cubicBezTo>
                    <a:pt x="1781708" y="61692"/>
                    <a:pt x="1781289" y="61901"/>
                    <a:pt x="1780661" y="62111"/>
                  </a:cubicBezTo>
                  <a:cubicBezTo>
                    <a:pt x="1780032" y="62320"/>
                    <a:pt x="1779508" y="62425"/>
                    <a:pt x="1779089" y="62425"/>
                  </a:cubicBezTo>
                  <a:cubicBezTo>
                    <a:pt x="1778251" y="62635"/>
                    <a:pt x="1777308" y="63002"/>
                    <a:pt x="1776260" y="63525"/>
                  </a:cubicBezTo>
                  <a:cubicBezTo>
                    <a:pt x="1775212" y="64049"/>
                    <a:pt x="1774374" y="64416"/>
                    <a:pt x="1773746" y="64626"/>
                  </a:cubicBezTo>
                  <a:cubicBezTo>
                    <a:pt x="1773117" y="64835"/>
                    <a:pt x="1771755" y="65254"/>
                    <a:pt x="1769659" y="65883"/>
                  </a:cubicBezTo>
                  <a:cubicBezTo>
                    <a:pt x="1767564" y="66511"/>
                    <a:pt x="1765678" y="66931"/>
                    <a:pt x="1764002" y="67140"/>
                  </a:cubicBezTo>
                  <a:lnTo>
                    <a:pt x="1757401" y="68083"/>
                  </a:lnTo>
                  <a:cubicBezTo>
                    <a:pt x="1755515" y="68502"/>
                    <a:pt x="1753943" y="68083"/>
                    <a:pt x="1752686" y="66826"/>
                  </a:cubicBezTo>
                  <a:lnTo>
                    <a:pt x="1751114" y="66197"/>
                  </a:lnTo>
                  <a:cubicBezTo>
                    <a:pt x="1753000" y="65568"/>
                    <a:pt x="1754781" y="64887"/>
                    <a:pt x="1756458" y="64154"/>
                  </a:cubicBezTo>
                  <a:cubicBezTo>
                    <a:pt x="1758134" y="63421"/>
                    <a:pt x="1759706" y="62740"/>
                    <a:pt x="1761172" y="62111"/>
                  </a:cubicBezTo>
                  <a:cubicBezTo>
                    <a:pt x="1762639" y="61692"/>
                    <a:pt x="1764630" y="60644"/>
                    <a:pt x="1767145" y="58968"/>
                  </a:cubicBezTo>
                  <a:cubicBezTo>
                    <a:pt x="1768192" y="58339"/>
                    <a:pt x="1769397" y="57658"/>
                    <a:pt x="1770759" y="56925"/>
                  </a:cubicBezTo>
                  <a:cubicBezTo>
                    <a:pt x="1772122" y="56191"/>
                    <a:pt x="1773222" y="55510"/>
                    <a:pt x="1774060" y="54881"/>
                  </a:cubicBezTo>
                  <a:lnTo>
                    <a:pt x="1781918" y="49538"/>
                  </a:lnTo>
                  <a:cubicBezTo>
                    <a:pt x="1783175" y="48490"/>
                    <a:pt x="1784538" y="47390"/>
                    <a:pt x="1786004" y="46238"/>
                  </a:cubicBezTo>
                  <a:cubicBezTo>
                    <a:pt x="1787471" y="45085"/>
                    <a:pt x="1788938" y="43775"/>
                    <a:pt x="1790405" y="42308"/>
                  </a:cubicBezTo>
                  <a:lnTo>
                    <a:pt x="1797949" y="33507"/>
                  </a:lnTo>
                  <a:cubicBezTo>
                    <a:pt x="1798996" y="32460"/>
                    <a:pt x="1798996" y="31412"/>
                    <a:pt x="1797949" y="30364"/>
                  </a:cubicBezTo>
                  <a:cubicBezTo>
                    <a:pt x="1797529" y="29735"/>
                    <a:pt x="1796639" y="28007"/>
                    <a:pt x="1795277" y="25178"/>
                  </a:cubicBezTo>
                  <a:cubicBezTo>
                    <a:pt x="1793915" y="22349"/>
                    <a:pt x="1792291" y="19782"/>
                    <a:pt x="1790405" y="17477"/>
                  </a:cubicBezTo>
                  <a:cubicBezTo>
                    <a:pt x="1790405" y="17267"/>
                    <a:pt x="1789986" y="16743"/>
                    <a:pt x="1789148" y="15905"/>
                  </a:cubicBezTo>
                  <a:cubicBezTo>
                    <a:pt x="1788309" y="15067"/>
                    <a:pt x="1787890" y="14648"/>
                    <a:pt x="1787890" y="14648"/>
                  </a:cubicBezTo>
                  <a:cubicBezTo>
                    <a:pt x="1789986" y="14229"/>
                    <a:pt x="1791243" y="14019"/>
                    <a:pt x="1791662" y="14019"/>
                  </a:cubicBezTo>
                  <a:close/>
                  <a:moveTo>
                    <a:pt x="953462" y="14019"/>
                  </a:moveTo>
                  <a:cubicBezTo>
                    <a:pt x="953881" y="14019"/>
                    <a:pt x="954510" y="14229"/>
                    <a:pt x="955348" y="14648"/>
                  </a:cubicBezTo>
                  <a:lnTo>
                    <a:pt x="961320" y="19991"/>
                  </a:lnTo>
                  <a:lnTo>
                    <a:pt x="967607" y="25964"/>
                  </a:lnTo>
                  <a:lnTo>
                    <a:pt x="974836" y="32879"/>
                  </a:lnTo>
                  <a:cubicBezTo>
                    <a:pt x="975465" y="33717"/>
                    <a:pt x="975989" y="34503"/>
                    <a:pt x="976408" y="35236"/>
                  </a:cubicBezTo>
                  <a:cubicBezTo>
                    <a:pt x="976827" y="35970"/>
                    <a:pt x="977246" y="36546"/>
                    <a:pt x="977665" y="36965"/>
                  </a:cubicBezTo>
                  <a:lnTo>
                    <a:pt x="979551" y="39480"/>
                  </a:lnTo>
                  <a:cubicBezTo>
                    <a:pt x="979970" y="40318"/>
                    <a:pt x="980075" y="40737"/>
                    <a:pt x="979865" y="40737"/>
                  </a:cubicBezTo>
                  <a:lnTo>
                    <a:pt x="977351" y="43880"/>
                  </a:lnTo>
                  <a:cubicBezTo>
                    <a:pt x="976932" y="44299"/>
                    <a:pt x="976565" y="44614"/>
                    <a:pt x="976251" y="44823"/>
                  </a:cubicBezTo>
                  <a:cubicBezTo>
                    <a:pt x="975936" y="45033"/>
                    <a:pt x="975674" y="45242"/>
                    <a:pt x="975465" y="45452"/>
                  </a:cubicBezTo>
                  <a:cubicBezTo>
                    <a:pt x="971274" y="49643"/>
                    <a:pt x="969178" y="51738"/>
                    <a:pt x="969178" y="51738"/>
                  </a:cubicBezTo>
                  <a:cubicBezTo>
                    <a:pt x="967921" y="53205"/>
                    <a:pt x="965930" y="54253"/>
                    <a:pt x="963206" y="54881"/>
                  </a:cubicBezTo>
                  <a:cubicBezTo>
                    <a:pt x="962158" y="55091"/>
                    <a:pt x="961111" y="55405"/>
                    <a:pt x="960063" y="55824"/>
                  </a:cubicBezTo>
                  <a:cubicBezTo>
                    <a:pt x="959015" y="56244"/>
                    <a:pt x="958177" y="56558"/>
                    <a:pt x="957548" y="56767"/>
                  </a:cubicBezTo>
                  <a:cubicBezTo>
                    <a:pt x="957129" y="56767"/>
                    <a:pt x="956920" y="56767"/>
                    <a:pt x="956920" y="56767"/>
                  </a:cubicBezTo>
                  <a:cubicBezTo>
                    <a:pt x="956291" y="56558"/>
                    <a:pt x="955558" y="56767"/>
                    <a:pt x="954719" y="57396"/>
                  </a:cubicBezTo>
                  <a:cubicBezTo>
                    <a:pt x="953881" y="58025"/>
                    <a:pt x="953148" y="58339"/>
                    <a:pt x="952519" y="58339"/>
                  </a:cubicBezTo>
                  <a:cubicBezTo>
                    <a:pt x="950214" y="58968"/>
                    <a:pt x="948747" y="59387"/>
                    <a:pt x="948118" y="59596"/>
                  </a:cubicBezTo>
                  <a:cubicBezTo>
                    <a:pt x="947490" y="59806"/>
                    <a:pt x="946861" y="60068"/>
                    <a:pt x="946232" y="60382"/>
                  </a:cubicBezTo>
                  <a:cubicBezTo>
                    <a:pt x="945604" y="60696"/>
                    <a:pt x="944766" y="61063"/>
                    <a:pt x="943718" y="61482"/>
                  </a:cubicBezTo>
                  <a:cubicBezTo>
                    <a:pt x="943508" y="61692"/>
                    <a:pt x="943089" y="61901"/>
                    <a:pt x="942461" y="62111"/>
                  </a:cubicBezTo>
                  <a:cubicBezTo>
                    <a:pt x="941832" y="62320"/>
                    <a:pt x="941308" y="62425"/>
                    <a:pt x="940889" y="62425"/>
                  </a:cubicBezTo>
                  <a:cubicBezTo>
                    <a:pt x="940051" y="62635"/>
                    <a:pt x="939108" y="63002"/>
                    <a:pt x="938060" y="63525"/>
                  </a:cubicBezTo>
                  <a:cubicBezTo>
                    <a:pt x="937012" y="64049"/>
                    <a:pt x="936174" y="64416"/>
                    <a:pt x="935545" y="64626"/>
                  </a:cubicBezTo>
                  <a:cubicBezTo>
                    <a:pt x="934917" y="64835"/>
                    <a:pt x="933555" y="65254"/>
                    <a:pt x="931459" y="65883"/>
                  </a:cubicBezTo>
                  <a:cubicBezTo>
                    <a:pt x="929364" y="66511"/>
                    <a:pt x="927478" y="66931"/>
                    <a:pt x="925801" y="67140"/>
                  </a:cubicBezTo>
                  <a:lnTo>
                    <a:pt x="919201" y="68083"/>
                  </a:lnTo>
                  <a:cubicBezTo>
                    <a:pt x="917315" y="68502"/>
                    <a:pt x="915743" y="68083"/>
                    <a:pt x="914486" y="66826"/>
                  </a:cubicBezTo>
                  <a:lnTo>
                    <a:pt x="912914" y="66197"/>
                  </a:lnTo>
                  <a:cubicBezTo>
                    <a:pt x="914800" y="65568"/>
                    <a:pt x="916581" y="64887"/>
                    <a:pt x="918258" y="64154"/>
                  </a:cubicBezTo>
                  <a:cubicBezTo>
                    <a:pt x="919934" y="63421"/>
                    <a:pt x="921506" y="62740"/>
                    <a:pt x="922972" y="62111"/>
                  </a:cubicBezTo>
                  <a:cubicBezTo>
                    <a:pt x="924439" y="61692"/>
                    <a:pt x="926430" y="60644"/>
                    <a:pt x="928945" y="58968"/>
                  </a:cubicBezTo>
                  <a:cubicBezTo>
                    <a:pt x="929992" y="58339"/>
                    <a:pt x="931197" y="57658"/>
                    <a:pt x="932559" y="56925"/>
                  </a:cubicBezTo>
                  <a:cubicBezTo>
                    <a:pt x="933922" y="56191"/>
                    <a:pt x="935022" y="55510"/>
                    <a:pt x="935860" y="54881"/>
                  </a:cubicBezTo>
                  <a:lnTo>
                    <a:pt x="943718" y="49538"/>
                  </a:lnTo>
                  <a:cubicBezTo>
                    <a:pt x="944975" y="48490"/>
                    <a:pt x="946337" y="47390"/>
                    <a:pt x="947804" y="46238"/>
                  </a:cubicBezTo>
                  <a:cubicBezTo>
                    <a:pt x="949271" y="45085"/>
                    <a:pt x="950738" y="43775"/>
                    <a:pt x="952205" y="42308"/>
                  </a:cubicBezTo>
                  <a:lnTo>
                    <a:pt x="959748" y="33507"/>
                  </a:lnTo>
                  <a:cubicBezTo>
                    <a:pt x="960796" y="32460"/>
                    <a:pt x="960796" y="31412"/>
                    <a:pt x="959748" y="30364"/>
                  </a:cubicBezTo>
                  <a:cubicBezTo>
                    <a:pt x="959329" y="29735"/>
                    <a:pt x="958439" y="28007"/>
                    <a:pt x="957077" y="25178"/>
                  </a:cubicBezTo>
                  <a:cubicBezTo>
                    <a:pt x="955715" y="22349"/>
                    <a:pt x="954091" y="19782"/>
                    <a:pt x="952205" y="17477"/>
                  </a:cubicBezTo>
                  <a:cubicBezTo>
                    <a:pt x="952205" y="17267"/>
                    <a:pt x="951786" y="16743"/>
                    <a:pt x="950947" y="15905"/>
                  </a:cubicBezTo>
                  <a:cubicBezTo>
                    <a:pt x="950109" y="15067"/>
                    <a:pt x="949690" y="14648"/>
                    <a:pt x="949690" y="14648"/>
                  </a:cubicBezTo>
                  <a:cubicBezTo>
                    <a:pt x="951786" y="14229"/>
                    <a:pt x="953043" y="14019"/>
                    <a:pt x="953462" y="14019"/>
                  </a:cubicBezTo>
                  <a:close/>
                  <a:moveTo>
                    <a:pt x="367379" y="32"/>
                  </a:moveTo>
                  <a:cubicBezTo>
                    <a:pt x="368008" y="-73"/>
                    <a:pt x="368951" y="84"/>
                    <a:pt x="370208" y="503"/>
                  </a:cubicBezTo>
                  <a:cubicBezTo>
                    <a:pt x="371046" y="713"/>
                    <a:pt x="371885" y="1237"/>
                    <a:pt x="372723" y="2075"/>
                  </a:cubicBezTo>
                  <a:cubicBezTo>
                    <a:pt x="373561" y="2913"/>
                    <a:pt x="374190" y="3542"/>
                    <a:pt x="374609" y="3961"/>
                  </a:cubicBezTo>
                  <a:cubicBezTo>
                    <a:pt x="376495" y="5637"/>
                    <a:pt x="378276" y="7418"/>
                    <a:pt x="379952" y="9304"/>
                  </a:cubicBezTo>
                  <a:lnTo>
                    <a:pt x="385610" y="14962"/>
                  </a:lnTo>
                  <a:cubicBezTo>
                    <a:pt x="387077" y="16639"/>
                    <a:pt x="387496" y="18315"/>
                    <a:pt x="386867" y="19991"/>
                  </a:cubicBezTo>
                  <a:cubicBezTo>
                    <a:pt x="386448" y="22296"/>
                    <a:pt x="386029" y="23763"/>
                    <a:pt x="385610" y="24392"/>
                  </a:cubicBezTo>
                  <a:cubicBezTo>
                    <a:pt x="385401" y="25649"/>
                    <a:pt x="385086" y="26749"/>
                    <a:pt x="384667" y="27692"/>
                  </a:cubicBezTo>
                  <a:cubicBezTo>
                    <a:pt x="384248" y="28635"/>
                    <a:pt x="383934" y="29421"/>
                    <a:pt x="383724" y="30050"/>
                  </a:cubicBezTo>
                  <a:cubicBezTo>
                    <a:pt x="379952" y="35289"/>
                    <a:pt x="377752" y="38327"/>
                    <a:pt x="377123" y="39165"/>
                  </a:cubicBezTo>
                  <a:cubicBezTo>
                    <a:pt x="374818" y="41889"/>
                    <a:pt x="372513" y="44823"/>
                    <a:pt x="370208" y="47966"/>
                  </a:cubicBezTo>
                  <a:lnTo>
                    <a:pt x="365179" y="54253"/>
                  </a:lnTo>
                  <a:cubicBezTo>
                    <a:pt x="365179" y="54881"/>
                    <a:pt x="364760" y="55405"/>
                    <a:pt x="363922" y="55824"/>
                  </a:cubicBezTo>
                  <a:lnTo>
                    <a:pt x="366751" y="56767"/>
                  </a:lnTo>
                  <a:cubicBezTo>
                    <a:pt x="367170" y="56977"/>
                    <a:pt x="371885" y="58758"/>
                    <a:pt x="380895" y="62111"/>
                  </a:cubicBezTo>
                  <a:lnTo>
                    <a:pt x="404155" y="72169"/>
                  </a:lnTo>
                  <a:lnTo>
                    <a:pt x="425529" y="80970"/>
                  </a:lnTo>
                  <a:cubicBezTo>
                    <a:pt x="427625" y="81809"/>
                    <a:pt x="430035" y="82594"/>
                    <a:pt x="432759" y="83328"/>
                  </a:cubicBezTo>
                  <a:cubicBezTo>
                    <a:pt x="435483" y="84061"/>
                    <a:pt x="437474" y="84638"/>
                    <a:pt x="438731" y="85057"/>
                  </a:cubicBezTo>
                  <a:cubicBezTo>
                    <a:pt x="442922" y="86523"/>
                    <a:pt x="447585" y="87728"/>
                    <a:pt x="452718" y="88671"/>
                  </a:cubicBezTo>
                  <a:cubicBezTo>
                    <a:pt x="457852" y="89614"/>
                    <a:pt x="461153" y="90191"/>
                    <a:pt x="462620" y="90400"/>
                  </a:cubicBezTo>
                  <a:cubicBezTo>
                    <a:pt x="466182" y="91448"/>
                    <a:pt x="468487" y="92496"/>
                    <a:pt x="469535" y="93543"/>
                  </a:cubicBezTo>
                  <a:cubicBezTo>
                    <a:pt x="469954" y="93963"/>
                    <a:pt x="470321" y="94224"/>
                    <a:pt x="470635" y="94329"/>
                  </a:cubicBezTo>
                  <a:cubicBezTo>
                    <a:pt x="470949" y="94434"/>
                    <a:pt x="471211" y="94486"/>
                    <a:pt x="471421" y="94486"/>
                  </a:cubicBezTo>
                  <a:cubicBezTo>
                    <a:pt x="472469" y="94905"/>
                    <a:pt x="473097" y="95377"/>
                    <a:pt x="473307" y="95901"/>
                  </a:cubicBezTo>
                  <a:cubicBezTo>
                    <a:pt x="473516" y="96425"/>
                    <a:pt x="473202" y="97001"/>
                    <a:pt x="472364" y="97630"/>
                  </a:cubicBezTo>
                  <a:cubicBezTo>
                    <a:pt x="472364" y="97839"/>
                    <a:pt x="472311" y="98049"/>
                    <a:pt x="472207" y="98258"/>
                  </a:cubicBezTo>
                  <a:cubicBezTo>
                    <a:pt x="472102" y="98468"/>
                    <a:pt x="472154" y="98677"/>
                    <a:pt x="472364" y="98887"/>
                  </a:cubicBezTo>
                  <a:cubicBezTo>
                    <a:pt x="474040" y="100563"/>
                    <a:pt x="474878" y="102240"/>
                    <a:pt x="474878" y="103916"/>
                  </a:cubicBezTo>
                  <a:cubicBezTo>
                    <a:pt x="474459" y="106850"/>
                    <a:pt x="473307" y="108631"/>
                    <a:pt x="471421" y="109260"/>
                  </a:cubicBezTo>
                  <a:cubicBezTo>
                    <a:pt x="469744" y="110307"/>
                    <a:pt x="467858" y="110831"/>
                    <a:pt x="465763" y="110831"/>
                  </a:cubicBezTo>
                  <a:cubicBezTo>
                    <a:pt x="464715" y="111250"/>
                    <a:pt x="463563" y="111355"/>
                    <a:pt x="462305" y="111146"/>
                  </a:cubicBezTo>
                  <a:cubicBezTo>
                    <a:pt x="459791" y="110727"/>
                    <a:pt x="458114" y="110517"/>
                    <a:pt x="457276" y="110517"/>
                  </a:cubicBezTo>
                  <a:cubicBezTo>
                    <a:pt x="455390" y="110517"/>
                    <a:pt x="453766" y="110622"/>
                    <a:pt x="452404" y="110831"/>
                  </a:cubicBezTo>
                  <a:cubicBezTo>
                    <a:pt x="451042" y="111041"/>
                    <a:pt x="449837" y="111250"/>
                    <a:pt x="448789" y="111460"/>
                  </a:cubicBezTo>
                  <a:cubicBezTo>
                    <a:pt x="447532" y="111669"/>
                    <a:pt x="446222" y="111984"/>
                    <a:pt x="444860" y="112403"/>
                  </a:cubicBezTo>
                  <a:cubicBezTo>
                    <a:pt x="443498" y="112822"/>
                    <a:pt x="441979" y="113136"/>
                    <a:pt x="440303" y="113346"/>
                  </a:cubicBezTo>
                  <a:lnTo>
                    <a:pt x="435273" y="114289"/>
                  </a:lnTo>
                  <a:cubicBezTo>
                    <a:pt x="434435" y="114289"/>
                    <a:pt x="433649" y="114394"/>
                    <a:pt x="432916" y="114603"/>
                  </a:cubicBezTo>
                  <a:cubicBezTo>
                    <a:pt x="432183" y="114813"/>
                    <a:pt x="431502" y="115022"/>
                    <a:pt x="430873" y="115232"/>
                  </a:cubicBezTo>
                  <a:cubicBezTo>
                    <a:pt x="430035" y="115441"/>
                    <a:pt x="428882" y="115651"/>
                    <a:pt x="427415" y="115861"/>
                  </a:cubicBezTo>
                  <a:cubicBezTo>
                    <a:pt x="425948" y="116070"/>
                    <a:pt x="424586" y="116175"/>
                    <a:pt x="423329" y="116175"/>
                  </a:cubicBezTo>
                  <a:cubicBezTo>
                    <a:pt x="422700" y="116175"/>
                    <a:pt x="421967" y="116070"/>
                    <a:pt x="421129" y="115861"/>
                  </a:cubicBezTo>
                  <a:cubicBezTo>
                    <a:pt x="420291" y="115651"/>
                    <a:pt x="419348" y="115546"/>
                    <a:pt x="418300" y="115546"/>
                  </a:cubicBezTo>
                  <a:lnTo>
                    <a:pt x="418929" y="115546"/>
                  </a:lnTo>
                  <a:cubicBezTo>
                    <a:pt x="420186" y="115546"/>
                    <a:pt x="421548" y="115075"/>
                    <a:pt x="423015" y="114132"/>
                  </a:cubicBezTo>
                  <a:cubicBezTo>
                    <a:pt x="424482" y="113189"/>
                    <a:pt x="425634" y="112612"/>
                    <a:pt x="426472" y="112403"/>
                  </a:cubicBezTo>
                  <a:cubicBezTo>
                    <a:pt x="427939" y="111355"/>
                    <a:pt x="430140" y="110203"/>
                    <a:pt x="433073" y="108945"/>
                  </a:cubicBezTo>
                  <a:cubicBezTo>
                    <a:pt x="434959" y="107898"/>
                    <a:pt x="436636" y="106850"/>
                    <a:pt x="438102" y="105802"/>
                  </a:cubicBezTo>
                  <a:cubicBezTo>
                    <a:pt x="436426" y="105383"/>
                    <a:pt x="435064" y="104859"/>
                    <a:pt x="434016" y="104230"/>
                  </a:cubicBezTo>
                  <a:cubicBezTo>
                    <a:pt x="431292" y="102764"/>
                    <a:pt x="428044" y="101506"/>
                    <a:pt x="424272" y="100459"/>
                  </a:cubicBezTo>
                  <a:lnTo>
                    <a:pt x="416728" y="97630"/>
                  </a:lnTo>
                  <a:cubicBezTo>
                    <a:pt x="408556" y="94067"/>
                    <a:pt x="400593" y="89667"/>
                    <a:pt x="392840" y="84428"/>
                  </a:cubicBezTo>
                  <a:lnTo>
                    <a:pt x="374609" y="71855"/>
                  </a:lnTo>
                  <a:cubicBezTo>
                    <a:pt x="372932" y="70807"/>
                    <a:pt x="371204" y="69393"/>
                    <a:pt x="369422" y="67612"/>
                  </a:cubicBezTo>
                  <a:cubicBezTo>
                    <a:pt x="367641" y="65830"/>
                    <a:pt x="366227" y="64416"/>
                    <a:pt x="365179" y="63368"/>
                  </a:cubicBezTo>
                  <a:cubicBezTo>
                    <a:pt x="364341" y="62320"/>
                    <a:pt x="363293" y="61377"/>
                    <a:pt x="362036" y="60539"/>
                  </a:cubicBezTo>
                  <a:cubicBezTo>
                    <a:pt x="361198" y="59701"/>
                    <a:pt x="360359" y="59806"/>
                    <a:pt x="359521" y="60854"/>
                  </a:cubicBezTo>
                  <a:cubicBezTo>
                    <a:pt x="357635" y="63159"/>
                    <a:pt x="354597" y="66616"/>
                    <a:pt x="350406" y="71226"/>
                  </a:cubicBezTo>
                  <a:lnTo>
                    <a:pt x="345691" y="76570"/>
                  </a:lnTo>
                  <a:cubicBezTo>
                    <a:pt x="344643" y="78037"/>
                    <a:pt x="342652" y="80237"/>
                    <a:pt x="339719" y="83171"/>
                  </a:cubicBezTo>
                  <a:lnTo>
                    <a:pt x="332489" y="91029"/>
                  </a:lnTo>
                  <a:cubicBezTo>
                    <a:pt x="328298" y="95639"/>
                    <a:pt x="323688" y="99935"/>
                    <a:pt x="318659" y="103916"/>
                  </a:cubicBezTo>
                  <a:cubicBezTo>
                    <a:pt x="313839" y="108107"/>
                    <a:pt x="309543" y="112193"/>
                    <a:pt x="305772" y="116175"/>
                  </a:cubicBezTo>
                  <a:cubicBezTo>
                    <a:pt x="305772" y="116175"/>
                    <a:pt x="302943" y="118689"/>
                    <a:pt x="297285" y="123719"/>
                  </a:cubicBezTo>
                  <a:lnTo>
                    <a:pt x="290370" y="130005"/>
                  </a:lnTo>
                  <a:lnTo>
                    <a:pt x="285026" y="135034"/>
                  </a:lnTo>
                  <a:cubicBezTo>
                    <a:pt x="284607" y="135244"/>
                    <a:pt x="284240" y="135663"/>
                    <a:pt x="283926" y="136292"/>
                  </a:cubicBezTo>
                  <a:cubicBezTo>
                    <a:pt x="283612" y="136920"/>
                    <a:pt x="283350" y="137339"/>
                    <a:pt x="283140" y="137549"/>
                  </a:cubicBezTo>
                  <a:cubicBezTo>
                    <a:pt x="282721" y="137758"/>
                    <a:pt x="282197" y="138178"/>
                    <a:pt x="281569" y="138806"/>
                  </a:cubicBezTo>
                  <a:cubicBezTo>
                    <a:pt x="280940" y="139435"/>
                    <a:pt x="280206" y="139749"/>
                    <a:pt x="279368" y="139749"/>
                  </a:cubicBezTo>
                  <a:cubicBezTo>
                    <a:pt x="278740" y="139749"/>
                    <a:pt x="278425" y="139854"/>
                    <a:pt x="278425" y="140064"/>
                  </a:cubicBezTo>
                  <a:cubicBezTo>
                    <a:pt x="276539" y="141740"/>
                    <a:pt x="274339" y="142578"/>
                    <a:pt x="271824" y="142578"/>
                  </a:cubicBezTo>
                  <a:cubicBezTo>
                    <a:pt x="270358" y="142578"/>
                    <a:pt x="269310" y="142473"/>
                    <a:pt x="268681" y="142264"/>
                  </a:cubicBezTo>
                  <a:cubicBezTo>
                    <a:pt x="267633" y="142054"/>
                    <a:pt x="266952" y="141688"/>
                    <a:pt x="266638" y="141164"/>
                  </a:cubicBezTo>
                  <a:cubicBezTo>
                    <a:pt x="266324" y="140640"/>
                    <a:pt x="266167" y="139959"/>
                    <a:pt x="266167" y="139121"/>
                  </a:cubicBezTo>
                  <a:cubicBezTo>
                    <a:pt x="266167" y="138701"/>
                    <a:pt x="266062" y="138073"/>
                    <a:pt x="265852" y="137235"/>
                  </a:cubicBezTo>
                  <a:cubicBezTo>
                    <a:pt x="265643" y="136396"/>
                    <a:pt x="265852" y="135663"/>
                    <a:pt x="266481" y="135034"/>
                  </a:cubicBezTo>
                  <a:cubicBezTo>
                    <a:pt x="266690" y="134615"/>
                    <a:pt x="266743" y="134144"/>
                    <a:pt x="266638" y="133620"/>
                  </a:cubicBezTo>
                  <a:cubicBezTo>
                    <a:pt x="266533" y="133096"/>
                    <a:pt x="266481" y="132625"/>
                    <a:pt x="266481" y="132205"/>
                  </a:cubicBezTo>
                  <a:lnTo>
                    <a:pt x="266795" y="132205"/>
                  </a:lnTo>
                  <a:cubicBezTo>
                    <a:pt x="266167" y="131577"/>
                    <a:pt x="265852" y="130948"/>
                    <a:pt x="265852" y="130319"/>
                  </a:cubicBezTo>
                  <a:cubicBezTo>
                    <a:pt x="265852" y="129272"/>
                    <a:pt x="266167" y="128329"/>
                    <a:pt x="266795" y="127491"/>
                  </a:cubicBezTo>
                  <a:cubicBezTo>
                    <a:pt x="268262" y="123300"/>
                    <a:pt x="269415" y="120471"/>
                    <a:pt x="270253" y="119004"/>
                  </a:cubicBezTo>
                  <a:cubicBezTo>
                    <a:pt x="270462" y="118585"/>
                    <a:pt x="270829" y="117956"/>
                    <a:pt x="271353" y="117118"/>
                  </a:cubicBezTo>
                  <a:cubicBezTo>
                    <a:pt x="271877" y="116280"/>
                    <a:pt x="272453" y="115861"/>
                    <a:pt x="273082" y="115861"/>
                  </a:cubicBezTo>
                  <a:cubicBezTo>
                    <a:pt x="274549" y="115441"/>
                    <a:pt x="275701" y="114760"/>
                    <a:pt x="276539" y="113817"/>
                  </a:cubicBezTo>
                  <a:cubicBezTo>
                    <a:pt x="277378" y="112874"/>
                    <a:pt x="278006" y="112193"/>
                    <a:pt x="278425" y="111774"/>
                  </a:cubicBezTo>
                  <a:lnTo>
                    <a:pt x="293513" y="97944"/>
                  </a:lnTo>
                  <a:cubicBezTo>
                    <a:pt x="301895" y="90400"/>
                    <a:pt x="308181" y="84533"/>
                    <a:pt x="312372" y="80342"/>
                  </a:cubicBezTo>
                  <a:cubicBezTo>
                    <a:pt x="320335" y="72379"/>
                    <a:pt x="324317" y="68397"/>
                    <a:pt x="324317" y="68397"/>
                  </a:cubicBezTo>
                  <a:cubicBezTo>
                    <a:pt x="332280" y="60435"/>
                    <a:pt x="336261" y="56453"/>
                    <a:pt x="336261" y="56453"/>
                  </a:cubicBezTo>
                  <a:cubicBezTo>
                    <a:pt x="339823" y="53100"/>
                    <a:pt x="346320" y="45976"/>
                    <a:pt x="355749" y="35079"/>
                  </a:cubicBezTo>
                  <a:cubicBezTo>
                    <a:pt x="362245" y="26907"/>
                    <a:pt x="366227" y="21877"/>
                    <a:pt x="367694" y="19991"/>
                  </a:cubicBezTo>
                  <a:cubicBezTo>
                    <a:pt x="369370" y="17686"/>
                    <a:pt x="370418" y="15486"/>
                    <a:pt x="370837" y="13391"/>
                  </a:cubicBezTo>
                  <a:cubicBezTo>
                    <a:pt x="371046" y="12971"/>
                    <a:pt x="371151" y="12343"/>
                    <a:pt x="371151" y="11505"/>
                  </a:cubicBezTo>
                  <a:cubicBezTo>
                    <a:pt x="371151" y="10247"/>
                    <a:pt x="371046" y="9200"/>
                    <a:pt x="370837" y="8361"/>
                  </a:cubicBezTo>
                  <a:cubicBezTo>
                    <a:pt x="370627" y="7523"/>
                    <a:pt x="370418" y="6790"/>
                    <a:pt x="370208" y="6161"/>
                  </a:cubicBezTo>
                  <a:cubicBezTo>
                    <a:pt x="369370" y="4904"/>
                    <a:pt x="368741" y="3751"/>
                    <a:pt x="368322" y="2703"/>
                  </a:cubicBezTo>
                  <a:cubicBezTo>
                    <a:pt x="367484" y="1865"/>
                    <a:pt x="366751" y="1446"/>
                    <a:pt x="366122" y="1446"/>
                  </a:cubicBezTo>
                  <a:cubicBezTo>
                    <a:pt x="366332" y="608"/>
                    <a:pt x="366751" y="136"/>
                    <a:pt x="367379" y="3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9382887" y="2232120"/>
              <a:ext cx="2346484" cy="116462"/>
            </a:xfrm>
            <a:custGeom>
              <a:avLst/>
              <a:gdLst/>
              <a:ahLst/>
              <a:cxnLst/>
              <a:rect l="l" t="t" r="r" b="b"/>
              <a:pathLst>
                <a:path w="2346484" h="116462">
                  <a:moveTo>
                    <a:pt x="2237352" y="91003"/>
                  </a:moveTo>
                  <a:cubicBezTo>
                    <a:pt x="2233293" y="92585"/>
                    <a:pt x="2230539" y="94285"/>
                    <a:pt x="2229089" y="96103"/>
                  </a:cubicBezTo>
                  <a:cubicBezTo>
                    <a:pt x="2227640" y="97922"/>
                    <a:pt x="2226915" y="99885"/>
                    <a:pt x="2226915" y="101993"/>
                  </a:cubicBezTo>
                  <a:cubicBezTo>
                    <a:pt x="2226915" y="104734"/>
                    <a:pt x="2228364" y="107225"/>
                    <a:pt x="2231264" y="109465"/>
                  </a:cubicBezTo>
                  <a:cubicBezTo>
                    <a:pt x="2234163" y="111705"/>
                    <a:pt x="2238801" y="112825"/>
                    <a:pt x="2245179" y="112825"/>
                  </a:cubicBezTo>
                  <a:cubicBezTo>
                    <a:pt x="2250450" y="112825"/>
                    <a:pt x="2254271" y="111863"/>
                    <a:pt x="2256643" y="109939"/>
                  </a:cubicBezTo>
                  <a:cubicBezTo>
                    <a:pt x="2259015" y="108016"/>
                    <a:pt x="2260201" y="105762"/>
                    <a:pt x="2260201" y="103179"/>
                  </a:cubicBezTo>
                  <a:cubicBezTo>
                    <a:pt x="2260201" y="100860"/>
                    <a:pt x="2259108" y="98976"/>
                    <a:pt x="2256920" y="97526"/>
                  </a:cubicBezTo>
                  <a:cubicBezTo>
                    <a:pt x="2254733" y="96077"/>
                    <a:pt x="2250555" y="94588"/>
                    <a:pt x="2244388" y="93059"/>
                  </a:cubicBezTo>
                  <a:cubicBezTo>
                    <a:pt x="2241489" y="92268"/>
                    <a:pt x="2239144" y="91583"/>
                    <a:pt x="2237352" y="91003"/>
                  </a:cubicBezTo>
                  <a:close/>
                  <a:moveTo>
                    <a:pt x="1593609" y="44908"/>
                  </a:moveTo>
                  <a:lnTo>
                    <a:pt x="1582619" y="83255"/>
                  </a:lnTo>
                  <a:cubicBezTo>
                    <a:pt x="1584728" y="83361"/>
                    <a:pt x="1586309" y="83413"/>
                    <a:pt x="1587363" y="83413"/>
                  </a:cubicBezTo>
                  <a:cubicBezTo>
                    <a:pt x="1596851" y="83413"/>
                    <a:pt x="1603440" y="80778"/>
                    <a:pt x="1607130" y="75507"/>
                  </a:cubicBezTo>
                  <a:cubicBezTo>
                    <a:pt x="1610819" y="70236"/>
                    <a:pt x="1612664" y="64569"/>
                    <a:pt x="1612664" y="58508"/>
                  </a:cubicBezTo>
                  <a:cubicBezTo>
                    <a:pt x="1612664" y="55661"/>
                    <a:pt x="1611952" y="53118"/>
                    <a:pt x="1610529" y="50878"/>
                  </a:cubicBezTo>
                  <a:cubicBezTo>
                    <a:pt x="1609106" y="48638"/>
                    <a:pt x="1607261" y="47083"/>
                    <a:pt x="1604995" y="46213"/>
                  </a:cubicBezTo>
                  <a:cubicBezTo>
                    <a:pt x="1602728" y="45343"/>
                    <a:pt x="1598933" y="44908"/>
                    <a:pt x="1593609" y="44908"/>
                  </a:cubicBezTo>
                  <a:close/>
                  <a:moveTo>
                    <a:pt x="1823474" y="33523"/>
                  </a:moveTo>
                  <a:cubicBezTo>
                    <a:pt x="1821419" y="33523"/>
                    <a:pt x="1819126" y="34946"/>
                    <a:pt x="1816596" y="37793"/>
                  </a:cubicBezTo>
                  <a:cubicBezTo>
                    <a:pt x="1811957" y="42958"/>
                    <a:pt x="1808083" y="50733"/>
                    <a:pt x="1804973" y="61117"/>
                  </a:cubicBezTo>
                  <a:cubicBezTo>
                    <a:pt x="1808716" y="60590"/>
                    <a:pt x="1811615" y="59852"/>
                    <a:pt x="1813670" y="58903"/>
                  </a:cubicBezTo>
                  <a:cubicBezTo>
                    <a:pt x="1815726" y="57954"/>
                    <a:pt x="1817742" y="56426"/>
                    <a:pt x="1819719" y="54317"/>
                  </a:cubicBezTo>
                  <a:cubicBezTo>
                    <a:pt x="1821696" y="52209"/>
                    <a:pt x="1823395" y="49547"/>
                    <a:pt x="1824818" y="46332"/>
                  </a:cubicBezTo>
                  <a:cubicBezTo>
                    <a:pt x="1826242" y="43116"/>
                    <a:pt x="1826953" y="40112"/>
                    <a:pt x="1826953" y="37318"/>
                  </a:cubicBezTo>
                  <a:cubicBezTo>
                    <a:pt x="1826953" y="36159"/>
                    <a:pt x="1826624" y="35236"/>
                    <a:pt x="1825965" y="34551"/>
                  </a:cubicBezTo>
                  <a:cubicBezTo>
                    <a:pt x="1825306" y="33866"/>
                    <a:pt x="1824476" y="33523"/>
                    <a:pt x="1823474" y="33523"/>
                  </a:cubicBezTo>
                  <a:close/>
                  <a:moveTo>
                    <a:pt x="1213874" y="33523"/>
                  </a:moveTo>
                  <a:cubicBezTo>
                    <a:pt x="1211819" y="33523"/>
                    <a:pt x="1209526" y="34946"/>
                    <a:pt x="1206996" y="37793"/>
                  </a:cubicBezTo>
                  <a:cubicBezTo>
                    <a:pt x="1202357" y="42958"/>
                    <a:pt x="1198483" y="50733"/>
                    <a:pt x="1195373" y="61117"/>
                  </a:cubicBezTo>
                  <a:cubicBezTo>
                    <a:pt x="1199116" y="60590"/>
                    <a:pt x="1202015" y="59852"/>
                    <a:pt x="1204070" y="58903"/>
                  </a:cubicBezTo>
                  <a:cubicBezTo>
                    <a:pt x="1206126" y="57954"/>
                    <a:pt x="1208142" y="56426"/>
                    <a:pt x="1210119" y="54317"/>
                  </a:cubicBezTo>
                  <a:cubicBezTo>
                    <a:pt x="1212095" y="52209"/>
                    <a:pt x="1213795" y="49547"/>
                    <a:pt x="1215218" y="46332"/>
                  </a:cubicBezTo>
                  <a:cubicBezTo>
                    <a:pt x="1216642" y="43116"/>
                    <a:pt x="1217353" y="40112"/>
                    <a:pt x="1217353" y="37318"/>
                  </a:cubicBezTo>
                  <a:cubicBezTo>
                    <a:pt x="1217353" y="36159"/>
                    <a:pt x="1217024" y="35236"/>
                    <a:pt x="1216365" y="34551"/>
                  </a:cubicBezTo>
                  <a:cubicBezTo>
                    <a:pt x="1215706" y="33866"/>
                    <a:pt x="1214876" y="33523"/>
                    <a:pt x="1213874" y="33523"/>
                  </a:cubicBezTo>
                  <a:close/>
                  <a:moveTo>
                    <a:pt x="1023374" y="33523"/>
                  </a:moveTo>
                  <a:cubicBezTo>
                    <a:pt x="1021319" y="33523"/>
                    <a:pt x="1019026" y="34946"/>
                    <a:pt x="1016496" y="37793"/>
                  </a:cubicBezTo>
                  <a:cubicBezTo>
                    <a:pt x="1011857" y="42958"/>
                    <a:pt x="1007983" y="50733"/>
                    <a:pt x="1004873" y="61117"/>
                  </a:cubicBezTo>
                  <a:cubicBezTo>
                    <a:pt x="1008616" y="60590"/>
                    <a:pt x="1011515" y="59852"/>
                    <a:pt x="1013570" y="58903"/>
                  </a:cubicBezTo>
                  <a:cubicBezTo>
                    <a:pt x="1015626" y="57954"/>
                    <a:pt x="1017642" y="56426"/>
                    <a:pt x="1019619" y="54317"/>
                  </a:cubicBezTo>
                  <a:cubicBezTo>
                    <a:pt x="1021596" y="52209"/>
                    <a:pt x="1023295" y="49547"/>
                    <a:pt x="1024718" y="46332"/>
                  </a:cubicBezTo>
                  <a:cubicBezTo>
                    <a:pt x="1026142" y="43116"/>
                    <a:pt x="1026853" y="40112"/>
                    <a:pt x="1026853" y="37318"/>
                  </a:cubicBezTo>
                  <a:cubicBezTo>
                    <a:pt x="1026853" y="36159"/>
                    <a:pt x="1026524" y="35236"/>
                    <a:pt x="1025865" y="34551"/>
                  </a:cubicBezTo>
                  <a:cubicBezTo>
                    <a:pt x="1025206" y="33866"/>
                    <a:pt x="1024376" y="33523"/>
                    <a:pt x="1023374" y="33523"/>
                  </a:cubicBezTo>
                  <a:close/>
                  <a:moveTo>
                    <a:pt x="756674" y="33523"/>
                  </a:moveTo>
                  <a:cubicBezTo>
                    <a:pt x="754619" y="33523"/>
                    <a:pt x="752326" y="34946"/>
                    <a:pt x="749796" y="37793"/>
                  </a:cubicBezTo>
                  <a:cubicBezTo>
                    <a:pt x="745157" y="42958"/>
                    <a:pt x="741283" y="50733"/>
                    <a:pt x="738173" y="61117"/>
                  </a:cubicBezTo>
                  <a:cubicBezTo>
                    <a:pt x="741916" y="60590"/>
                    <a:pt x="744815" y="59852"/>
                    <a:pt x="746870" y="58903"/>
                  </a:cubicBezTo>
                  <a:cubicBezTo>
                    <a:pt x="748926" y="57954"/>
                    <a:pt x="750942" y="56426"/>
                    <a:pt x="752919" y="54317"/>
                  </a:cubicBezTo>
                  <a:cubicBezTo>
                    <a:pt x="754896" y="52209"/>
                    <a:pt x="756595" y="49547"/>
                    <a:pt x="758018" y="46332"/>
                  </a:cubicBezTo>
                  <a:cubicBezTo>
                    <a:pt x="759442" y="43116"/>
                    <a:pt x="760153" y="40112"/>
                    <a:pt x="760153" y="37318"/>
                  </a:cubicBezTo>
                  <a:cubicBezTo>
                    <a:pt x="760153" y="36159"/>
                    <a:pt x="759824" y="35236"/>
                    <a:pt x="759165" y="34551"/>
                  </a:cubicBezTo>
                  <a:cubicBezTo>
                    <a:pt x="758506" y="33866"/>
                    <a:pt x="757676" y="33523"/>
                    <a:pt x="756674" y="33523"/>
                  </a:cubicBezTo>
                  <a:close/>
                  <a:moveTo>
                    <a:pt x="1354694" y="33286"/>
                  </a:moveTo>
                  <a:cubicBezTo>
                    <a:pt x="1353376" y="33286"/>
                    <a:pt x="1352006" y="33918"/>
                    <a:pt x="1350582" y="35183"/>
                  </a:cubicBezTo>
                  <a:cubicBezTo>
                    <a:pt x="1347736" y="37819"/>
                    <a:pt x="1344666" y="43156"/>
                    <a:pt x="1341371" y="51194"/>
                  </a:cubicBezTo>
                  <a:cubicBezTo>
                    <a:pt x="1338077" y="59233"/>
                    <a:pt x="1336430" y="66177"/>
                    <a:pt x="1336430" y="72028"/>
                  </a:cubicBezTo>
                  <a:cubicBezTo>
                    <a:pt x="1336430" y="74294"/>
                    <a:pt x="1336798" y="75915"/>
                    <a:pt x="1337537" y="76890"/>
                  </a:cubicBezTo>
                  <a:cubicBezTo>
                    <a:pt x="1338275" y="77865"/>
                    <a:pt x="1339092" y="78353"/>
                    <a:pt x="1339988" y="78353"/>
                  </a:cubicBezTo>
                  <a:cubicBezTo>
                    <a:pt x="1341938" y="78353"/>
                    <a:pt x="1343888" y="77273"/>
                    <a:pt x="1345838" y="75111"/>
                  </a:cubicBezTo>
                  <a:cubicBezTo>
                    <a:pt x="1348632" y="71949"/>
                    <a:pt x="1351136" y="68101"/>
                    <a:pt x="1353350" y="63568"/>
                  </a:cubicBezTo>
                  <a:cubicBezTo>
                    <a:pt x="1357356" y="55609"/>
                    <a:pt x="1359358" y="48519"/>
                    <a:pt x="1359358" y="42299"/>
                  </a:cubicBezTo>
                  <a:cubicBezTo>
                    <a:pt x="1359358" y="38873"/>
                    <a:pt x="1358832" y="36396"/>
                    <a:pt x="1357777" y="34867"/>
                  </a:cubicBezTo>
                  <a:cubicBezTo>
                    <a:pt x="1356987" y="33813"/>
                    <a:pt x="1355959" y="33286"/>
                    <a:pt x="1354694" y="33286"/>
                  </a:cubicBezTo>
                  <a:close/>
                  <a:moveTo>
                    <a:pt x="1498201" y="32970"/>
                  </a:moveTo>
                  <a:cubicBezTo>
                    <a:pt x="1496831" y="32970"/>
                    <a:pt x="1495355" y="33655"/>
                    <a:pt x="1493774" y="35025"/>
                  </a:cubicBezTo>
                  <a:cubicBezTo>
                    <a:pt x="1490769" y="37766"/>
                    <a:pt x="1487620" y="43235"/>
                    <a:pt x="1484325" y="51431"/>
                  </a:cubicBezTo>
                  <a:cubicBezTo>
                    <a:pt x="1481031" y="59628"/>
                    <a:pt x="1479384" y="66546"/>
                    <a:pt x="1479384" y="72186"/>
                  </a:cubicBezTo>
                  <a:cubicBezTo>
                    <a:pt x="1479384" y="74189"/>
                    <a:pt x="1479740" y="75678"/>
                    <a:pt x="1480451" y="76653"/>
                  </a:cubicBezTo>
                  <a:cubicBezTo>
                    <a:pt x="1481163" y="77628"/>
                    <a:pt x="1481966" y="78116"/>
                    <a:pt x="1482863" y="78116"/>
                  </a:cubicBezTo>
                  <a:cubicBezTo>
                    <a:pt x="1484391" y="78116"/>
                    <a:pt x="1485894" y="77431"/>
                    <a:pt x="1487369" y="76060"/>
                  </a:cubicBezTo>
                  <a:cubicBezTo>
                    <a:pt x="1490954" y="72845"/>
                    <a:pt x="1494498" y="67310"/>
                    <a:pt x="1498004" y="59457"/>
                  </a:cubicBezTo>
                  <a:cubicBezTo>
                    <a:pt x="1501509" y="51603"/>
                    <a:pt x="1503261" y="45251"/>
                    <a:pt x="1503261" y="40402"/>
                  </a:cubicBezTo>
                  <a:cubicBezTo>
                    <a:pt x="1503261" y="37819"/>
                    <a:pt x="1502748" y="35935"/>
                    <a:pt x="1501720" y="34749"/>
                  </a:cubicBezTo>
                  <a:cubicBezTo>
                    <a:pt x="1500692" y="33563"/>
                    <a:pt x="1499519" y="32970"/>
                    <a:pt x="1498201" y="32970"/>
                  </a:cubicBezTo>
                  <a:close/>
                  <a:moveTo>
                    <a:pt x="2195740" y="32653"/>
                  </a:moveTo>
                  <a:cubicBezTo>
                    <a:pt x="2193474" y="32653"/>
                    <a:pt x="2191602" y="33312"/>
                    <a:pt x="2190126" y="34630"/>
                  </a:cubicBezTo>
                  <a:cubicBezTo>
                    <a:pt x="2187175" y="37318"/>
                    <a:pt x="2183828" y="43578"/>
                    <a:pt x="2180085" y="53408"/>
                  </a:cubicBezTo>
                  <a:cubicBezTo>
                    <a:pt x="2176343" y="63238"/>
                    <a:pt x="2174472" y="72107"/>
                    <a:pt x="2174472" y="80013"/>
                  </a:cubicBezTo>
                  <a:cubicBezTo>
                    <a:pt x="2174472" y="81964"/>
                    <a:pt x="2175064" y="83571"/>
                    <a:pt x="2176250" y="84836"/>
                  </a:cubicBezTo>
                  <a:cubicBezTo>
                    <a:pt x="2177436" y="86101"/>
                    <a:pt x="2178846" y="86734"/>
                    <a:pt x="2180480" y="86734"/>
                  </a:cubicBezTo>
                  <a:cubicBezTo>
                    <a:pt x="2182115" y="86734"/>
                    <a:pt x="2183564" y="86233"/>
                    <a:pt x="2184829" y="85232"/>
                  </a:cubicBezTo>
                  <a:cubicBezTo>
                    <a:pt x="2186726" y="83703"/>
                    <a:pt x="2189033" y="80277"/>
                    <a:pt x="2191747" y="74953"/>
                  </a:cubicBezTo>
                  <a:cubicBezTo>
                    <a:pt x="2194462" y="69630"/>
                    <a:pt x="2196689" y="63752"/>
                    <a:pt x="2198428" y="57322"/>
                  </a:cubicBezTo>
                  <a:cubicBezTo>
                    <a:pt x="2200168" y="50891"/>
                    <a:pt x="2201038" y="44988"/>
                    <a:pt x="2201038" y="39611"/>
                  </a:cubicBezTo>
                  <a:cubicBezTo>
                    <a:pt x="2201038" y="37397"/>
                    <a:pt x="2200497" y="35684"/>
                    <a:pt x="2199416" y="34472"/>
                  </a:cubicBezTo>
                  <a:cubicBezTo>
                    <a:pt x="2198336" y="33260"/>
                    <a:pt x="2197110" y="32653"/>
                    <a:pt x="2195740" y="32653"/>
                  </a:cubicBezTo>
                  <a:close/>
                  <a:moveTo>
                    <a:pt x="2090965" y="32653"/>
                  </a:moveTo>
                  <a:cubicBezTo>
                    <a:pt x="2088698" y="32653"/>
                    <a:pt x="2086827" y="33312"/>
                    <a:pt x="2085352" y="34630"/>
                  </a:cubicBezTo>
                  <a:cubicBezTo>
                    <a:pt x="2082400" y="37318"/>
                    <a:pt x="2079052" y="43578"/>
                    <a:pt x="2075310" y="53408"/>
                  </a:cubicBezTo>
                  <a:cubicBezTo>
                    <a:pt x="2071568" y="63238"/>
                    <a:pt x="2069696" y="72107"/>
                    <a:pt x="2069696" y="80013"/>
                  </a:cubicBezTo>
                  <a:cubicBezTo>
                    <a:pt x="2069696" y="81964"/>
                    <a:pt x="2070290" y="83571"/>
                    <a:pt x="2071476" y="84836"/>
                  </a:cubicBezTo>
                  <a:cubicBezTo>
                    <a:pt x="2072662" y="86101"/>
                    <a:pt x="2074072" y="86734"/>
                    <a:pt x="2075706" y="86734"/>
                  </a:cubicBezTo>
                  <a:cubicBezTo>
                    <a:pt x="2077340" y="86734"/>
                    <a:pt x="2078789" y="86233"/>
                    <a:pt x="2080054" y="85232"/>
                  </a:cubicBezTo>
                  <a:cubicBezTo>
                    <a:pt x="2081952" y="83703"/>
                    <a:pt x="2084258" y="80277"/>
                    <a:pt x="2086972" y="74953"/>
                  </a:cubicBezTo>
                  <a:cubicBezTo>
                    <a:pt x="2089687" y="69630"/>
                    <a:pt x="2091914" y="63752"/>
                    <a:pt x="2093653" y="57322"/>
                  </a:cubicBezTo>
                  <a:cubicBezTo>
                    <a:pt x="2095393" y="50891"/>
                    <a:pt x="2096262" y="44988"/>
                    <a:pt x="2096262" y="39611"/>
                  </a:cubicBezTo>
                  <a:cubicBezTo>
                    <a:pt x="2096262" y="37397"/>
                    <a:pt x="2095722" y="35684"/>
                    <a:pt x="2094642" y="34472"/>
                  </a:cubicBezTo>
                  <a:cubicBezTo>
                    <a:pt x="2093561" y="33260"/>
                    <a:pt x="2092336" y="32653"/>
                    <a:pt x="2090965" y="32653"/>
                  </a:cubicBezTo>
                  <a:close/>
                  <a:moveTo>
                    <a:pt x="1719490" y="32653"/>
                  </a:moveTo>
                  <a:cubicBezTo>
                    <a:pt x="1717224" y="32653"/>
                    <a:pt x="1715352" y="33312"/>
                    <a:pt x="1713876" y="34630"/>
                  </a:cubicBezTo>
                  <a:cubicBezTo>
                    <a:pt x="1710925" y="37318"/>
                    <a:pt x="1707578" y="43578"/>
                    <a:pt x="1703835" y="53408"/>
                  </a:cubicBezTo>
                  <a:cubicBezTo>
                    <a:pt x="1700093" y="63238"/>
                    <a:pt x="1698222" y="72107"/>
                    <a:pt x="1698222" y="80013"/>
                  </a:cubicBezTo>
                  <a:cubicBezTo>
                    <a:pt x="1698222" y="81964"/>
                    <a:pt x="1698814" y="83571"/>
                    <a:pt x="1700000" y="84836"/>
                  </a:cubicBezTo>
                  <a:cubicBezTo>
                    <a:pt x="1701186" y="86101"/>
                    <a:pt x="1702596" y="86734"/>
                    <a:pt x="1704230" y="86734"/>
                  </a:cubicBezTo>
                  <a:cubicBezTo>
                    <a:pt x="1705864" y="86734"/>
                    <a:pt x="1707314" y="86233"/>
                    <a:pt x="1708579" y="85232"/>
                  </a:cubicBezTo>
                  <a:cubicBezTo>
                    <a:pt x="1710477" y="83703"/>
                    <a:pt x="1712783" y="80277"/>
                    <a:pt x="1715497" y="74953"/>
                  </a:cubicBezTo>
                  <a:cubicBezTo>
                    <a:pt x="1718212" y="69630"/>
                    <a:pt x="1720439" y="63752"/>
                    <a:pt x="1722178" y="57322"/>
                  </a:cubicBezTo>
                  <a:cubicBezTo>
                    <a:pt x="1723918" y="50891"/>
                    <a:pt x="1724787" y="44988"/>
                    <a:pt x="1724787" y="39611"/>
                  </a:cubicBezTo>
                  <a:cubicBezTo>
                    <a:pt x="1724787" y="37397"/>
                    <a:pt x="1724247" y="35684"/>
                    <a:pt x="1723166" y="34472"/>
                  </a:cubicBezTo>
                  <a:cubicBezTo>
                    <a:pt x="1722086" y="33260"/>
                    <a:pt x="1720860" y="32653"/>
                    <a:pt x="1719490" y="32653"/>
                  </a:cubicBezTo>
                  <a:close/>
                  <a:moveTo>
                    <a:pt x="452665" y="32653"/>
                  </a:moveTo>
                  <a:cubicBezTo>
                    <a:pt x="450399" y="32653"/>
                    <a:pt x="448527" y="33312"/>
                    <a:pt x="447052" y="34630"/>
                  </a:cubicBezTo>
                  <a:cubicBezTo>
                    <a:pt x="444100" y="37318"/>
                    <a:pt x="440753" y="43578"/>
                    <a:pt x="437010" y="53408"/>
                  </a:cubicBezTo>
                  <a:cubicBezTo>
                    <a:pt x="433268" y="63238"/>
                    <a:pt x="431397" y="72107"/>
                    <a:pt x="431397" y="80013"/>
                  </a:cubicBezTo>
                  <a:cubicBezTo>
                    <a:pt x="431397" y="81964"/>
                    <a:pt x="431990" y="83571"/>
                    <a:pt x="433176" y="84836"/>
                  </a:cubicBezTo>
                  <a:cubicBezTo>
                    <a:pt x="434362" y="86101"/>
                    <a:pt x="435772" y="86734"/>
                    <a:pt x="437406" y="86734"/>
                  </a:cubicBezTo>
                  <a:cubicBezTo>
                    <a:pt x="439040" y="86734"/>
                    <a:pt x="440489" y="86233"/>
                    <a:pt x="441754" y="85232"/>
                  </a:cubicBezTo>
                  <a:cubicBezTo>
                    <a:pt x="443652" y="83703"/>
                    <a:pt x="445958" y="80277"/>
                    <a:pt x="448672" y="74953"/>
                  </a:cubicBezTo>
                  <a:cubicBezTo>
                    <a:pt x="451387" y="69630"/>
                    <a:pt x="453614" y="63752"/>
                    <a:pt x="455353" y="57322"/>
                  </a:cubicBezTo>
                  <a:cubicBezTo>
                    <a:pt x="457093" y="50891"/>
                    <a:pt x="457962" y="44988"/>
                    <a:pt x="457962" y="39611"/>
                  </a:cubicBezTo>
                  <a:cubicBezTo>
                    <a:pt x="457962" y="37397"/>
                    <a:pt x="457422" y="35684"/>
                    <a:pt x="456342" y="34472"/>
                  </a:cubicBezTo>
                  <a:cubicBezTo>
                    <a:pt x="455261" y="33260"/>
                    <a:pt x="454036" y="32653"/>
                    <a:pt x="452665" y="32653"/>
                  </a:cubicBezTo>
                  <a:close/>
                  <a:moveTo>
                    <a:pt x="319315" y="32653"/>
                  </a:moveTo>
                  <a:cubicBezTo>
                    <a:pt x="317049" y="32653"/>
                    <a:pt x="315177" y="33312"/>
                    <a:pt x="313702" y="34630"/>
                  </a:cubicBezTo>
                  <a:cubicBezTo>
                    <a:pt x="310750" y="37318"/>
                    <a:pt x="307403" y="43578"/>
                    <a:pt x="303660" y="53408"/>
                  </a:cubicBezTo>
                  <a:cubicBezTo>
                    <a:pt x="299918" y="63238"/>
                    <a:pt x="298047" y="72107"/>
                    <a:pt x="298047" y="80013"/>
                  </a:cubicBezTo>
                  <a:cubicBezTo>
                    <a:pt x="298047" y="81964"/>
                    <a:pt x="298640" y="83571"/>
                    <a:pt x="299826" y="84836"/>
                  </a:cubicBezTo>
                  <a:cubicBezTo>
                    <a:pt x="301012" y="86101"/>
                    <a:pt x="302422" y="86734"/>
                    <a:pt x="304056" y="86734"/>
                  </a:cubicBezTo>
                  <a:cubicBezTo>
                    <a:pt x="305690" y="86734"/>
                    <a:pt x="307139" y="86233"/>
                    <a:pt x="308404" y="85232"/>
                  </a:cubicBezTo>
                  <a:cubicBezTo>
                    <a:pt x="310302" y="83703"/>
                    <a:pt x="312608" y="80277"/>
                    <a:pt x="315322" y="74953"/>
                  </a:cubicBezTo>
                  <a:cubicBezTo>
                    <a:pt x="318037" y="69630"/>
                    <a:pt x="320264" y="63752"/>
                    <a:pt x="322003" y="57322"/>
                  </a:cubicBezTo>
                  <a:cubicBezTo>
                    <a:pt x="323743" y="50891"/>
                    <a:pt x="324612" y="44988"/>
                    <a:pt x="324612" y="39611"/>
                  </a:cubicBezTo>
                  <a:cubicBezTo>
                    <a:pt x="324612" y="37397"/>
                    <a:pt x="324072" y="35684"/>
                    <a:pt x="322992" y="34472"/>
                  </a:cubicBezTo>
                  <a:cubicBezTo>
                    <a:pt x="321911" y="33260"/>
                    <a:pt x="320686" y="32653"/>
                    <a:pt x="319315" y="32653"/>
                  </a:cubicBezTo>
                  <a:close/>
                  <a:moveTo>
                    <a:pt x="252640" y="32653"/>
                  </a:moveTo>
                  <a:cubicBezTo>
                    <a:pt x="250374" y="32653"/>
                    <a:pt x="248502" y="33312"/>
                    <a:pt x="247026" y="34630"/>
                  </a:cubicBezTo>
                  <a:cubicBezTo>
                    <a:pt x="244075" y="37318"/>
                    <a:pt x="240728" y="43578"/>
                    <a:pt x="236985" y="53408"/>
                  </a:cubicBezTo>
                  <a:cubicBezTo>
                    <a:pt x="233243" y="63238"/>
                    <a:pt x="231372" y="72107"/>
                    <a:pt x="231372" y="80013"/>
                  </a:cubicBezTo>
                  <a:cubicBezTo>
                    <a:pt x="231372" y="81964"/>
                    <a:pt x="231965" y="83571"/>
                    <a:pt x="233151" y="84836"/>
                  </a:cubicBezTo>
                  <a:cubicBezTo>
                    <a:pt x="234337" y="86101"/>
                    <a:pt x="235747" y="86734"/>
                    <a:pt x="237381" y="86734"/>
                  </a:cubicBezTo>
                  <a:cubicBezTo>
                    <a:pt x="239015" y="86734"/>
                    <a:pt x="240464" y="86233"/>
                    <a:pt x="241729" y="85232"/>
                  </a:cubicBezTo>
                  <a:cubicBezTo>
                    <a:pt x="243627" y="83703"/>
                    <a:pt x="245933" y="80277"/>
                    <a:pt x="248647" y="74953"/>
                  </a:cubicBezTo>
                  <a:cubicBezTo>
                    <a:pt x="251362" y="69630"/>
                    <a:pt x="253589" y="63752"/>
                    <a:pt x="255328" y="57322"/>
                  </a:cubicBezTo>
                  <a:cubicBezTo>
                    <a:pt x="257068" y="50891"/>
                    <a:pt x="257937" y="44988"/>
                    <a:pt x="257937" y="39611"/>
                  </a:cubicBezTo>
                  <a:cubicBezTo>
                    <a:pt x="257937" y="37397"/>
                    <a:pt x="257397" y="35684"/>
                    <a:pt x="256317" y="34472"/>
                  </a:cubicBezTo>
                  <a:cubicBezTo>
                    <a:pt x="255236" y="33260"/>
                    <a:pt x="254011" y="32653"/>
                    <a:pt x="252640" y="32653"/>
                  </a:cubicBezTo>
                  <a:close/>
                  <a:moveTo>
                    <a:pt x="2259252" y="32416"/>
                  </a:moveTo>
                  <a:cubicBezTo>
                    <a:pt x="2257197" y="32416"/>
                    <a:pt x="2255457" y="33101"/>
                    <a:pt x="2254034" y="34472"/>
                  </a:cubicBezTo>
                  <a:cubicBezTo>
                    <a:pt x="2251715" y="36528"/>
                    <a:pt x="2249699" y="40006"/>
                    <a:pt x="2247986" y="44908"/>
                  </a:cubicBezTo>
                  <a:cubicBezTo>
                    <a:pt x="2246273" y="49811"/>
                    <a:pt x="2245416" y="54423"/>
                    <a:pt x="2245416" y="58745"/>
                  </a:cubicBezTo>
                  <a:cubicBezTo>
                    <a:pt x="2245416" y="60853"/>
                    <a:pt x="2246022" y="62514"/>
                    <a:pt x="2247234" y="63726"/>
                  </a:cubicBezTo>
                  <a:cubicBezTo>
                    <a:pt x="2248447" y="64938"/>
                    <a:pt x="2249949" y="65545"/>
                    <a:pt x="2251741" y="65545"/>
                  </a:cubicBezTo>
                  <a:cubicBezTo>
                    <a:pt x="2253481" y="65545"/>
                    <a:pt x="2254983" y="64938"/>
                    <a:pt x="2256248" y="63726"/>
                  </a:cubicBezTo>
                  <a:cubicBezTo>
                    <a:pt x="2258673" y="61407"/>
                    <a:pt x="2260768" y="57691"/>
                    <a:pt x="2262534" y="52578"/>
                  </a:cubicBezTo>
                  <a:cubicBezTo>
                    <a:pt x="2264300" y="47465"/>
                    <a:pt x="2265182" y="42826"/>
                    <a:pt x="2265182" y="38662"/>
                  </a:cubicBezTo>
                  <a:cubicBezTo>
                    <a:pt x="2265182" y="36818"/>
                    <a:pt x="2264616" y="35315"/>
                    <a:pt x="2263482" y="34156"/>
                  </a:cubicBezTo>
                  <a:cubicBezTo>
                    <a:pt x="2262349" y="32996"/>
                    <a:pt x="2260939" y="32416"/>
                    <a:pt x="2259252" y="32416"/>
                  </a:cubicBezTo>
                  <a:close/>
                  <a:moveTo>
                    <a:pt x="2311775" y="29333"/>
                  </a:moveTo>
                  <a:cubicBezTo>
                    <a:pt x="2313356" y="31283"/>
                    <a:pt x="2314463" y="33128"/>
                    <a:pt x="2315096" y="34867"/>
                  </a:cubicBezTo>
                  <a:cubicBezTo>
                    <a:pt x="2316202" y="37872"/>
                    <a:pt x="2316993" y="42036"/>
                    <a:pt x="2317468" y="47359"/>
                  </a:cubicBezTo>
                  <a:cubicBezTo>
                    <a:pt x="2318364" y="57796"/>
                    <a:pt x="2318996" y="68918"/>
                    <a:pt x="2319365" y="80725"/>
                  </a:cubicBezTo>
                  <a:cubicBezTo>
                    <a:pt x="2323898" y="74769"/>
                    <a:pt x="2329090" y="66862"/>
                    <a:pt x="2334941" y="57006"/>
                  </a:cubicBezTo>
                  <a:cubicBezTo>
                    <a:pt x="2336733" y="54054"/>
                    <a:pt x="2337629" y="51260"/>
                    <a:pt x="2337629" y="48625"/>
                  </a:cubicBezTo>
                  <a:cubicBezTo>
                    <a:pt x="2337629" y="46938"/>
                    <a:pt x="2336601" y="45357"/>
                    <a:pt x="2334546" y="43881"/>
                  </a:cubicBezTo>
                  <a:cubicBezTo>
                    <a:pt x="2332490" y="42405"/>
                    <a:pt x="2331198" y="41258"/>
                    <a:pt x="2330671" y="40441"/>
                  </a:cubicBezTo>
                  <a:cubicBezTo>
                    <a:pt x="2330144" y="39624"/>
                    <a:pt x="2329881" y="38557"/>
                    <a:pt x="2329881" y="37239"/>
                  </a:cubicBezTo>
                  <a:cubicBezTo>
                    <a:pt x="2329881" y="35078"/>
                    <a:pt x="2330658" y="33220"/>
                    <a:pt x="2332213" y="31665"/>
                  </a:cubicBezTo>
                  <a:cubicBezTo>
                    <a:pt x="2333768" y="30110"/>
                    <a:pt x="2335652" y="29333"/>
                    <a:pt x="2337866" y="29333"/>
                  </a:cubicBezTo>
                  <a:cubicBezTo>
                    <a:pt x="2340186" y="29333"/>
                    <a:pt x="2342202" y="30216"/>
                    <a:pt x="2343915" y="31981"/>
                  </a:cubicBezTo>
                  <a:cubicBezTo>
                    <a:pt x="2345628" y="33747"/>
                    <a:pt x="2346484" y="35842"/>
                    <a:pt x="2346484" y="38267"/>
                  </a:cubicBezTo>
                  <a:cubicBezTo>
                    <a:pt x="2346484" y="41113"/>
                    <a:pt x="2345694" y="44421"/>
                    <a:pt x="2344112" y="48190"/>
                  </a:cubicBezTo>
                  <a:cubicBezTo>
                    <a:pt x="2342531" y="51958"/>
                    <a:pt x="2338815" y="58402"/>
                    <a:pt x="2332964" y="67521"/>
                  </a:cubicBezTo>
                  <a:cubicBezTo>
                    <a:pt x="2325426" y="79170"/>
                    <a:pt x="2318074" y="89264"/>
                    <a:pt x="2310905" y="97803"/>
                  </a:cubicBezTo>
                  <a:cubicBezTo>
                    <a:pt x="2306267" y="103232"/>
                    <a:pt x="2302524" y="107146"/>
                    <a:pt x="2299678" y="109544"/>
                  </a:cubicBezTo>
                  <a:cubicBezTo>
                    <a:pt x="2296832" y="111942"/>
                    <a:pt x="2293880" y="113853"/>
                    <a:pt x="2290822" y="115276"/>
                  </a:cubicBezTo>
                  <a:cubicBezTo>
                    <a:pt x="2288978" y="116067"/>
                    <a:pt x="2287186" y="116462"/>
                    <a:pt x="2285446" y="116462"/>
                  </a:cubicBezTo>
                  <a:cubicBezTo>
                    <a:pt x="2283022" y="116462"/>
                    <a:pt x="2280940" y="115606"/>
                    <a:pt x="2279200" y="113893"/>
                  </a:cubicBezTo>
                  <a:cubicBezTo>
                    <a:pt x="2277460" y="112180"/>
                    <a:pt x="2276591" y="110164"/>
                    <a:pt x="2276591" y="107844"/>
                  </a:cubicBezTo>
                  <a:cubicBezTo>
                    <a:pt x="2276591" y="105525"/>
                    <a:pt x="2277368" y="103562"/>
                    <a:pt x="2278923" y="101954"/>
                  </a:cubicBezTo>
                  <a:cubicBezTo>
                    <a:pt x="2280478" y="100346"/>
                    <a:pt x="2282310" y="99542"/>
                    <a:pt x="2284418" y="99542"/>
                  </a:cubicBezTo>
                  <a:cubicBezTo>
                    <a:pt x="2287001" y="99542"/>
                    <a:pt x="2289373" y="100887"/>
                    <a:pt x="2291534" y="103575"/>
                  </a:cubicBezTo>
                  <a:cubicBezTo>
                    <a:pt x="2292957" y="105420"/>
                    <a:pt x="2294143" y="106342"/>
                    <a:pt x="2295092" y="106342"/>
                  </a:cubicBezTo>
                  <a:cubicBezTo>
                    <a:pt x="2296041" y="106342"/>
                    <a:pt x="2296990" y="106052"/>
                    <a:pt x="2297938" y="105472"/>
                  </a:cubicBezTo>
                  <a:cubicBezTo>
                    <a:pt x="2299204" y="104787"/>
                    <a:pt x="2300996" y="103232"/>
                    <a:pt x="2303315" y="100807"/>
                  </a:cubicBezTo>
                  <a:cubicBezTo>
                    <a:pt x="2303578" y="95484"/>
                    <a:pt x="2303710" y="91478"/>
                    <a:pt x="2303710" y="88790"/>
                  </a:cubicBezTo>
                  <a:cubicBezTo>
                    <a:pt x="2303710" y="85100"/>
                    <a:pt x="2303526" y="79961"/>
                    <a:pt x="2303157" y="73372"/>
                  </a:cubicBezTo>
                  <a:lnTo>
                    <a:pt x="2302050" y="49099"/>
                  </a:lnTo>
                  <a:cubicBezTo>
                    <a:pt x="2301681" y="44671"/>
                    <a:pt x="2300732" y="41482"/>
                    <a:pt x="2299204" y="39532"/>
                  </a:cubicBezTo>
                  <a:cubicBezTo>
                    <a:pt x="2298044" y="38056"/>
                    <a:pt x="2296489" y="37318"/>
                    <a:pt x="2294539" y="37318"/>
                  </a:cubicBezTo>
                  <a:cubicBezTo>
                    <a:pt x="2293854" y="37318"/>
                    <a:pt x="2293063" y="37397"/>
                    <a:pt x="2292167" y="37555"/>
                  </a:cubicBezTo>
                  <a:lnTo>
                    <a:pt x="2292167" y="35025"/>
                  </a:lnTo>
                  <a:close/>
                  <a:moveTo>
                    <a:pt x="2257908" y="29333"/>
                  </a:moveTo>
                  <a:cubicBezTo>
                    <a:pt x="2261545" y="29333"/>
                    <a:pt x="2264761" y="29728"/>
                    <a:pt x="2267554" y="30519"/>
                  </a:cubicBezTo>
                  <a:cubicBezTo>
                    <a:pt x="2268978" y="30940"/>
                    <a:pt x="2270664" y="31836"/>
                    <a:pt x="2272614" y="33207"/>
                  </a:cubicBezTo>
                  <a:lnTo>
                    <a:pt x="2289534" y="33207"/>
                  </a:lnTo>
                  <a:lnTo>
                    <a:pt x="2287478" y="40165"/>
                  </a:lnTo>
                  <a:lnTo>
                    <a:pt x="2278702" y="40165"/>
                  </a:lnTo>
                  <a:cubicBezTo>
                    <a:pt x="2280073" y="42695"/>
                    <a:pt x="2280758" y="45093"/>
                    <a:pt x="2280758" y="47359"/>
                  </a:cubicBezTo>
                  <a:cubicBezTo>
                    <a:pt x="2280758" y="51207"/>
                    <a:pt x="2279704" y="54765"/>
                    <a:pt x="2277596" y="58033"/>
                  </a:cubicBezTo>
                  <a:cubicBezTo>
                    <a:pt x="2275487" y="61301"/>
                    <a:pt x="2272390" y="63911"/>
                    <a:pt x="2268305" y="65861"/>
                  </a:cubicBezTo>
                  <a:cubicBezTo>
                    <a:pt x="2264220" y="67811"/>
                    <a:pt x="2259674" y="68786"/>
                    <a:pt x="2254667" y="68786"/>
                  </a:cubicBezTo>
                  <a:cubicBezTo>
                    <a:pt x="2253349" y="68786"/>
                    <a:pt x="2251886" y="68694"/>
                    <a:pt x="2250278" y="68509"/>
                  </a:cubicBezTo>
                  <a:cubicBezTo>
                    <a:pt x="2248671" y="68325"/>
                    <a:pt x="2246945" y="68048"/>
                    <a:pt x="2245100" y="67679"/>
                  </a:cubicBezTo>
                  <a:cubicBezTo>
                    <a:pt x="2242306" y="69155"/>
                    <a:pt x="2240540" y="70315"/>
                    <a:pt x="2239802" y="71158"/>
                  </a:cubicBezTo>
                  <a:cubicBezTo>
                    <a:pt x="2239276" y="71738"/>
                    <a:pt x="2239012" y="72344"/>
                    <a:pt x="2239012" y="72977"/>
                  </a:cubicBezTo>
                  <a:cubicBezTo>
                    <a:pt x="2239012" y="73715"/>
                    <a:pt x="2239328" y="74373"/>
                    <a:pt x="2239960" y="74953"/>
                  </a:cubicBezTo>
                  <a:cubicBezTo>
                    <a:pt x="2241068" y="75902"/>
                    <a:pt x="2242702" y="76614"/>
                    <a:pt x="2244862" y="77088"/>
                  </a:cubicBezTo>
                  <a:cubicBezTo>
                    <a:pt x="2253560" y="78986"/>
                    <a:pt x="2259279" y="80488"/>
                    <a:pt x="2262020" y="81595"/>
                  </a:cubicBezTo>
                  <a:cubicBezTo>
                    <a:pt x="2265815" y="83176"/>
                    <a:pt x="2268674" y="85205"/>
                    <a:pt x="2270598" y="87683"/>
                  </a:cubicBezTo>
                  <a:cubicBezTo>
                    <a:pt x="2272522" y="90160"/>
                    <a:pt x="2273484" y="93138"/>
                    <a:pt x="2273484" y="96617"/>
                  </a:cubicBezTo>
                  <a:cubicBezTo>
                    <a:pt x="2273484" y="101888"/>
                    <a:pt x="2271046" y="106513"/>
                    <a:pt x="2266170" y="110493"/>
                  </a:cubicBezTo>
                  <a:cubicBezTo>
                    <a:pt x="2261295" y="114473"/>
                    <a:pt x="2253744" y="116462"/>
                    <a:pt x="2243518" y="116462"/>
                  </a:cubicBezTo>
                  <a:cubicBezTo>
                    <a:pt x="2233188" y="116462"/>
                    <a:pt x="2225571" y="114749"/>
                    <a:pt x="2220669" y="111323"/>
                  </a:cubicBezTo>
                  <a:cubicBezTo>
                    <a:pt x="2217190" y="108898"/>
                    <a:pt x="2215450" y="105973"/>
                    <a:pt x="2215450" y="102547"/>
                  </a:cubicBezTo>
                  <a:cubicBezTo>
                    <a:pt x="2215450" y="99964"/>
                    <a:pt x="2216597" y="97566"/>
                    <a:pt x="2218890" y="95352"/>
                  </a:cubicBezTo>
                  <a:cubicBezTo>
                    <a:pt x="2221183" y="93138"/>
                    <a:pt x="2226151" y="91188"/>
                    <a:pt x="2233794" y="89501"/>
                  </a:cubicBezTo>
                  <a:cubicBezTo>
                    <a:pt x="2231158" y="88078"/>
                    <a:pt x="2229419" y="86760"/>
                    <a:pt x="2228575" y="85548"/>
                  </a:cubicBezTo>
                  <a:cubicBezTo>
                    <a:pt x="2227310" y="83967"/>
                    <a:pt x="2226678" y="82306"/>
                    <a:pt x="2226678" y="80567"/>
                  </a:cubicBezTo>
                  <a:cubicBezTo>
                    <a:pt x="2226678" y="77721"/>
                    <a:pt x="2227811" y="75217"/>
                    <a:pt x="2230078" y="73056"/>
                  </a:cubicBezTo>
                  <a:cubicBezTo>
                    <a:pt x="2232344" y="70895"/>
                    <a:pt x="2236166" y="68733"/>
                    <a:pt x="2241542" y="66572"/>
                  </a:cubicBezTo>
                  <a:cubicBezTo>
                    <a:pt x="2237378" y="64938"/>
                    <a:pt x="2234374" y="62817"/>
                    <a:pt x="2232528" y="60208"/>
                  </a:cubicBezTo>
                  <a:cubicBezTo>
                    <a:pt x="2230684" y="57599"/>
                    <a:pt x="2229761" y="54555"/>
                    <a:pt x="2229761" y="51076"/>
                  </a:cubicBezTo>
                  <a:cubicBezTo>
                    <a:pt x="2229761" y="47386"/>
                    <a:pt x="2230868" y="43881"/>
                    <a:pt x="2233082" y="40560"/>
                  </a:cubicBezTo>
                  <a:cubicBezTo>
                    <a:pt x="2235296" y="37239"/>
                    <a:pt x="2238577" y="34538"/>
                    <a:pt x="2242926" y="32456"/>
                  </a:cubicBezTo>
                  <a:cubicBezTo>
                    <a:pt x="2247274" y="30374"/>
                    <a:pt x="2252268" y="29333"/>
                    <a:pt x="2257908" y="29333"/>
                  </a:cubicBezTo>
                  <a:close/>
                  <a:moveTo>
                    <a:pt x="2198349" y="29333"/>
                  </a:moveTo>
                  <a:cubicBezTo>
                    <a:pt x="2201670" y="29333"/>
                    <a:pt x="2204806" y="30110"/>
                    <a:pt x="2207758" y="31665"/>
                  </a:cubicBezTo>
                  <a:cubicBezTo>
                    <a:pt x="2210710" y="33220"/>
                    <a:pt x="2212937" y="35368"/>
                    <a:pt x="2214439" y="38109"/>
                  </a:cubicBezTo>
                  <a:cubicBezTo>
                    <a:pt x="2215941" y="40850"/>
                    <a:pt x="2216692" y="43907"/>
                    <a:pt x="2216692" y="47280"/>
                  </a:cubicBezTo>
                  <a:cubicBezTo>
                    <a:pt x="2216692" y="54133"/>
                    <a:pt x="2214782" y="60998"/>
                    <a:pt x="2210960" y="67877"/>
                  </a:cubicBezTo>
                  <a:cubicBezTo>
                    <a:pt x="2207139" y="74756"/>
                    <a:pt x="2202078" y="80185"/>
                    <a:pt x="2195780" y="84164"/>
                  </a:cubicBezTo>
                  <a:cubicBezTo>
                    <a:pt x="2189481" y="88144"/>
                    <a:pt x="2183169" y="90134"/>
                    <a:pt x="2176844" y="90134"/>
                  </a:cubicBezTo>
                  <a:cubicBezTo>
                    <a:pt x="2171046" y="90134"/>
                    <a:pt x="2166565" y="88407"/>
                    <a:pt x="2163402" y="84955"/>
                  </a:cubicBezTo>
                  <a:cubicBezTo>
                    <a:pt x="2160240" y="81502"/>
                    <a:pt x="2158658" y="77299"/>
                    <a:pt x="2158658" y="72344"/>
                  </a:cubicBezTo>
                  <a:cubicBezTo>
                    <a:pt x="2158658" y="66441"/>
                    <a:pt x="2159844" y="60906"/>
                    <a:pt x="2162216" y="55740"/>
                  </a:cubicBezTo>
                  <a:cubicBezTo>
                    <a:pt x="2164588" y="50575"/>
                    <a:pt x="2167580" y="46081"/>
                    <a:pt x="2171190" y="42260"/>
                  </a:cubicBezTo>
                  <a:cubicBezTo>
                    <a:pt x="2174801" y="38438"/>
                    <a:pt x="2178965" y="35328"/>
                    <a:pt x="2183682" y="32930"/>
                  </a:cubicBezTo>
                  <a:cubicBezTo>
                    <a:pt x="2188400" y="30532"/>
                    <a:pt x="2193289" y="29333"/>
                    <a:pt x="2198349" y="29333"/>
                  </a:cubicBezTo>
                  <a:close/>
                  <a:moveTo>
                    <a:pt x="2093574" y="29333"/>
                  </a:moveTo>
                  <a:cubicBezTo>
                    <a:pt x="2096895" y="29333"/>
                    <a:pt x="2100031" y="30110"/>
                    <a:pt x="2102983" y="31665"/>
                  </a:cubicBezTo>
                  <a:cubicBezTo>
                    <a:pt x="2105934" y="33220"/>
                    <a:pt x="2108162" y="35368"/>
                    <a:pt x="2109664" y="38109"/>
                  </a:cubicBezTo>
                  <a:cubicBezTo>
                    <a:pt x="2111166" y="40850"/>
                    <a:pt x="2111917" y="43907"/>
                    <a:pt x="2111917" y="47280"/>
                  </a:cubicBezTo>
                  <a:cubicBezTo>
                    <a:pt x="2111917" y="54133"/>
                    <a:pt x="2110006" y="60998"/>
                    <a:pt x="2106185" y="67877"/>
                  </a:cubicBezTo>
                  <a:cubicBezTo>
                    <a:pt x="2102364" y="74756"/>
                    <a:pt x="2097304" y="80185"/>
                    <a:pt x="2091004" y="84164"/>
                  </a:cubicBezTo>
                  <a:cubicBezTo>
                    <a:pt x="2084706" y="88144"/>
                    <a:pt x="2078394" y="90134"/>
                    <a:pt x="2072068" y="90134"/>
                  </a:cubicBezTo>
                  <a:cubicBezTo>
                    <a:pt x="2066270" y="90134"/>
                    <a:pt x="2061790" y="88407"/>
                    <a:pt x="2058628" y="84955"/>
                  </a:cubicBezTo>
                  <a:cubicBezTo>
                    <a:pt x="2055465" y="81502"/>
                    <a:pt x="2053884" y="77299"/>
                    <a:pt x="2053884" y="72344"/>
                  </a:cubicBezTo>
                  <a:cubicBezTo>
                    <a:pt x="2053884" y="66441"/>
                    <a:pt x="2055070" y="60906"/>
                    <a:pt x="2057442" y="55740"/>
                  </a:cubicBezTo>
                  <a:cubicBezTo>
                    <a:pt x="2059814" y="50575"/>
                    <a:pt x="2062805" y="46081"/>
                    <a:pt x="2066415" y="42260"/>
                  </a:cubicBezTo>
                  <a:cubicBezTo>
                    <a:pt x="2070026" y="38438"/>
                    <a:pt x="2074190" y="35328"/>
                    <a:pt x="2078908" y="32930"/>
                  </a:cubicBezTo>
                  <a:cubicBezTo>
                    <a:pt x="2083625" y="30532"/>
                    <a:pt x="2088514" y="29333"/>
                    <a:pt x="2093574" y="29333"/>
                  </a:cubicBezTo>
                  <a:close/>
                  <a:moveTo>
                    <a:pt x="2005435" y="29333"/>
                  </a:moveTo>
                  <a:lnTo>
                    <a:pt x="2009310" y="29333"/>
                  </a:lnTo>
                  <a:lnTo>
                    <a:pt x="2001482" y="56610"/>
                  </a:lnTo>
                  <a:cubicBezTo>
                    <a:pt x="2006753" y="48651"/>
                    <a:pt x="2010706" y="43195"/>
                    <a:pt x="2013342" y="40244"/>
                  </a:cubicBezTo>
                  <a:cubicBezTo>
                    <a:pt x="2017190" y="36027"/>
                    <a:pt x="2020524" y="33154"/>
                    <a:pt x="2023344" y="31626"/>
                  </a:cubicBezTo>
                  <a:cubicBezTo>
                    <a:pt x="2026164" y="30097"/>
                    <a:pt x="2028786" y="29333"/>
                    <a:pt x="2031210" y="29333"/>
                  </a:cubicBezTo>
                  <a:cubicBezTo>
                    <a:pt x="2033424" y="29333"/>
                    <a:pt x="2035322" y="30150"/>
                    <a:pt x="2036903" y="31784"/>
                  </a:cubicBezTo>
                  <a:cubicBezTo>
                    <a:pt x="2038484" y="33418"/>
                    <a:pt x="2039275" y="35552"/>
                    <a:pt x="2039275" y="38188"/>
                  </a:cubicBezTo>
                  <a:cubicBezTo>
                    <a:pt x="2039275" y="40560"/>
                    <a:pt x="2038748" y="43433"/>
                    <a:pt x="2037694" y="46806"/>
                  </a:cubicBezTo>
                  <a:lnTo>
                    <a:pt x="2029550" y="74004"/>
                  </a:lnTo>
                  <a:cubicBezTo>
                    <a:pt x="2028865" y="76376"/>
                    <a:pt x="2028522" y="77931"/>
                    <a:pt x="2028522" y="78669"/>
                  </a:cubicBezTo>
                  <a:cubicBezTo>
                    <a:pt x="2028522" y="79091"/>
                    <a:pt x="2028694" y="79473"/>
                    <a:pt x="2029036" y="79816"/>
                  </a:cubicBezTo>
                  <a:cubicBezTo>
                    <a:pt x="2029379" y="80158"/>
                    <a:pt x="2029708" y="80330"/>
                    <a:pt x="2030024" y="80330"/>
                  </a:cubicBezTo>
                  <a:cubicBezTo>
                    <a:pt x="2030446" y="80330"/>
                    <a:pt x="2030894" y="80145"/>
                    <a:pt x="2031369" y="79776"/>
                  </a:cubicBezTo>
                  <a:cubicBezTo>
                    <a:pt x="2032844" y="78564"/>
                    <a:pt x="2034347" y="76824"/>
                    <a:pt x="2035875" y="74558"/>
                  </a:cubicBezTo>
                  <a:cubicBezTo>
                    <a:pt x="2036244" y="73978"/>
                    <a:pt x="2036850" y="73082"/>
                    <a:pt x="2037694" y="71870"/>
                  </a:cubicBezTo>
                  <a:lnTo>
                    <a:pt x="2040145" y="73372"/>
                  </a:lnTo>
                  <a:cubicBezTo>
                    <a:pt x="2033925" y="83861"/>
                    <a:pt x="2027363" y="89106"/>
                    <a:pt x="2020458" y="89106"/>
                  </a:cubicBezTo>
                  <a:cubicBezTo>
                    <a:pt x="2017822" y="89106"/>
                    <a:pt x="2015766" y="88421"/>
                    <a:pt x="2014291" y="87050"/>
                  </a:cubicBezTo>
                  <a:cubicBezTo>
                    <a:pt x="2012815" y="85680"/>
                    <a:pt x="2012077" y="83967"/>
                    <a:pt x="2012077" y="81911"/>
                  </a:cubicBezTo>
                  <a:cubicBezTo>
                    <a:pt x="2012077" y="80172"/>
                    <a:pt x="2012578" y="77536"/>
                    <a:pt x="2013579" y="74004"/>
                  </a:cubicBezTo>
                  <a:lnTo>
                    <a:pt x="2021564" y="46806"/>
                  </a:lnTo>
                  <a:cubicBezTo>
                    <a:pt x="2022092" y="45014"/>
                    <a:pt x="2022355" y="43696"/>
                    <a:pt x="2022355" y="42853"/>
                  </a:cubicBezTo>
                  <a:cubicBezTo>
                    <a:pt x="2022355" y="42378"/>
                    <a:pt x="2022171" y="41970"/>
                    <a:pt x="2021802" y="41627"/>
                  </a:cubicBezTo>
                  <a:cubicBezTo>
                    <a:pt x="2021433" y="41285"/>
                    <a:pt x="2020985" y="41113"/>
                    <a:pt x="2020458" y="41113"/>
                  </a:cubicBezTo>
                  <a:cubicBezTo>
                    <a:pt x="2018876" y="41113"/>
                    <a:pt x="2016926" y="42220"/>
                    <a:pt x="2014607" y="44434"/>
                  </a:cubicBezTo>
                  <a:cubicBezTo>
                    <a:pt x="2008756" y="50021"/>
                    <a:pt x="2003090" y="58350"/>
                    <a:pt x="1997608" y="69419"/>
                  </a:cubicBezTo>
                  <a:lnTo>
                    <a:pt x="1992390" y="88315"/>
                  </a:lnTo>
                  <a:lnTo>
                    <a:pt x="1976181" y="88315"/>
                  </a:lnTo>
                  <a:lnTo>
                    <a:pt x="1988041" y="47439"/>
                  </a:lnTo>
                  <a:cubicBezTo>
                    <a:pt x="1989200" y="43433"/>
                    <a:pt x="1989780" y="40586"/>
                    <a:pt x="1989780" y="38900"/>
                  </a:cubicBezTo>
                  <a:cubicBezTo>
                    <a:pt x="1989780" y="38162"/>
                    <a:pt x="1989609" y="37542"/>
                    <a:pt x="1989266" y="37042"/>
                  </a:cubicBezTo>
                  <a:cubicBezTo>
                    <a:pt x="1988924" y="36541"/>
                    <a:pt x="1988370" y="36159"/>
                    <a:pt x="1987606" y="35895"/>
                  </a:cubicBezTo>
                  <a:cubicBezTo>
                    <a:pt x="1986842" y="35632"/>
                    <a:pt x="1985406" y="35500"/>
                    <a:pt x="1983297" y="35500"/>
                  </a:cubicBezTo>
                  <a:lnTo>
                    <a:pt x="1984009" y="33049"/>
                  </a:lnTo>
                  <a:close/>
                  <a:moveTo>
                    <a:pt x="1883471" y="29333"/>
                  </a:moveTo>
                  <a:cubicBezTo>
                    <a:pt x="1888267" y="29333"/>
                    <a:pt x="1891878" y="30387"/>
                    <a:pt x="1894302" y="32495"/>
                  </a:cubicBezTo>
                  <a:cubicBezTo>
                    <a:pt x="1896727" y="34604"/>
                    <a:pt x="1897940" y="37239"/>
                    <a:pt x="1897940" y="40402"/>
                  </a:cubicBezTo>
                  <a:cubicBezTo>
                    <a:pt x="1897940" y="43248"/>
                    <a:pt x="1897030" y="45660"/>
                    <a:pt x="1895212" y="47636"/>
                  </a:cubicBezTo>
                  <a:cubicBezTo>
                    <a:pt x="1893393" y="49613"/>
                    <a:pt x="1891351" y="50601"/>
                    <a:pt x="1889084" y="50601"/>
                  </a:cubicBezTo>
                  <a:cubicBezTo>
                    <a:pt x="1887134" y="50601"/>
                    <a:pt x="1885513" y="49969"/>
                    <a:pt x="1884222" y="48704"/>
                  </a:cubicBezTo>
                  <a:cubicBezTo>
                    <a:pt x="1882930" y="47439"/>
                    <a:pt x="1882285" y="45936"/>
                    <a:pt x="1882285" y="44197"/>
                  </a:cubicBezTo>
                  <a:cubicBezTo>
                    <a:pt x="1882285" y="41930"/>
                    <a:pt x="1883444" y="39927"/>
                    <a:pt x="1885764" y="38188"/>
                  </a:cubicBezTo>
                  <a:cubicBezTo>
                    <a:pt x="1887292" y="37028"/>
                    <a:pt x="1888056" y="36000"/>
                    <a:pt x="1888056" y="35104"/>
                  </a:cubicBezTo>
                  <a:cubicBezTo>
                    <a:pt x="1888056" y="34366"/>
                    <a:pt x="1887740" y="33760"/>
                    <a:pt x="1887108" y="33286"/>
                  </a:cubicBezTo>
                  <a:cubicBezTo>
                    <a:pt x="1886264" y="32601"/>
                    <a:pt x="1885158" y="32258"/>
                    <a:pt x="1883787" y="32258"/>
                  </a:cubicBezTo>
                  <a:cubicBezTo>
                    <a:pt x="1880255" y="32258"/>
                    <a:pt x="1876908" y="33708"/>
                    <a:pt x="1873746" y="36607"/>
                  </a:cubicBezTo>
                  <a:cubicBezTo>
                    <a:pt x="1869582" y="40402"/>
                    <a:pt x="1866406" y="45225"/>
                    <a:pt x="1864218" y="51076"/>
                  </a:cubicBezTo>
                  <a:cubicBezTo>
                    <a:pt x="1862031" y="56926"/>
                    <a:pt x="1860937" y="62487"/>
                    <a:pt x="1860937" y="67758"/>
                  </a:cubicBezTo>
                  <a:cubicBezTo>
                    <a:pt x="1860937" y="71922"/>
                    <a:pt x="1862057" y="75243"/>
                    <a:pt x="1864298" y="77721"/>
                  </a:cubicBezTo>
                  <a:cubicBezTo>
                    <a:pt x="1866538" y="80198"/>
                    <a:pt x="1869213" y="81437"/>
                    <a:pt x="1872322" y="81437"/>
                  </a:cubicBezTo>
                  <a:cubicBezTo>
                    <a:pt x="1875011" y="81437"/>
                    <a:pt x="1877936" y="80738"/>
                    <a:pt x="1881099" y="79341"/>
                  </a:cubicBezTo>
                  <a:cubicBezTo>
                    <a:pt x="1884261" y="77945"/>
                    <a:pt x="1887266" y="75823"/>
                    <a:pt x="1890112" y="72977"/>
                  </a:cubicBezTo>
                  <a:lnTo>
                    <a:pt x="1892010" y="74716"/>
                  </a:lnTo>
                  <a:cubicBezTo>
                    <a:pt x="1887898" y="79618"/>
                    <a:pt x="1883840" y="83229"/>
                    <a:pt x="1879834" y="85548"/>
                  </a:cubicBezTo>
                  <a:cubicBezTo>
                    <a:pt x="1874563" y="88605"/>
                    <a:pt x="1869081" y="90134"/>
                    <a:pt x="1863388" y="90134"/>
                  </a:cubicBezTo>
                  <a:cubicBezTo>
                    <a:pt x="1859540" y="90134"/>
                    <a:pt x="1856154" y="89317"/>
                    <a:pt x="1853228" y="87683"/>
                  </a:cubicBezTo>
                  <a:cubicBezTo>
                    <a:pt x="1850303" y="86049"/>
                    <a:pt x="1848129" y="83756"/>
                    <a:pt x="1846706" y="80804"/>
                  </a:cubicBezTo>
                  <a:cubicBezTo>
                    <a:pt x="1845282" y="77852"/>
                    <a:pt x="1844571" y="74821"/>
                    <a:pt x="1844571" y="71712"/>
                  </a:cubicBezTo>
                  <a:cubicBezTo>
                    <a:pt x="1844571" y="64754"/>
                    <a:pt x="1846468" y="57915"/>
                    <a:pt x="1850264" y="51194"/>
                  </a:cubicBezTo>
                  <a:cubicBezTo>
                    <a:pt x="1854058" y="44474"/>
                    <a:pt x="1859053" y="39150"/>
                    <a:pt x="1865246" y="35223"/>
                  </a:cubicBezTo>
                  <a:cubicBezTo>
                    <a:pt x="1871440" y="31296"/>
                    <a:pt x="1877514" y="29333"/>
                    <a:pt x="1883471" y="29333"/>
                  </a:cubicBezTo>
                  <a:close/>
                  <a:moveTo>
                    <a:pt x="1830511" y="29333"/>
                  </a:moveTo>
                  <a:cubicBezTo>
                    <a:pt x="1834096" y="29333"/>
                    <a:pt x="1836797" y="30176"/>
                    <a:pt x="1838615" y="31863"/>
                  </a:cubicBezTo>
                  <a:cubicBezTo>
                    <a:pt x="1840434" y="33549"/>
                    <a:pt x="1841343" y="35684"/>
                    <a:pt x="1841343" y="38267"/>
                  </a:cubicBezTo>
                  <a:cubicBezTo>
                    <a:pt x="1841343" y="41377"/>
                    <a:pt x="1840447" y="44408"/>
                    <a:pt x="1838655" y="47359"/>
                  </a:cubicBezTo>
                  <a:cubicBezTo>
                    <a:pt x="1836230" y="51313"/>
                    <a:pt x="1833147" y="54515"/>
                    <a:pt x="1829404" y="56966"/>
                  </a:cubicBezTo>
                  <a:cubicBezTo>
                    <a:pt x="1825662" y="59417"/>
                    <a:pt x="1821471" y="61275"/>
                    <a:pt x="1816833" y="62540"/>
                  </a:cubicBezTo>
                  <a:cubicBezTo>
                    <a:pt x="1813776" y="63383"/>
                    <a:pt x="1809638" y="64016"/>
                    <a:pt x="1804420" y="64438"/>
                  </a:cubicBezTo>
                  <a:cubicBezTo>
                    <a:pt x="1803998" y="67179"/>
                    <a:pt x="1803787" y="69445"/>
                    <a:pt x="1803787" y="71237"/>
                  </a:cubicBezTo>
                  <a:cubicBezTo>
                    <a:pt x="1803787" y="74453"/>
                    <a:pt x="1804710" y="77009"/>
                    <a:pt x="1806554" y="78907"/>
                  </a:cubicBezTo>
                  <a:cubicBezTo>
                    <a:pt x="1808399" y="80804"/>
                    <a:pt x="1810877" y="81753"/>
                    <a:pt x="1813987" y="81753"/>
                  </a:cubicBezTo>
                  <a:cubicBezTo>
                    <a:pt x="1816991" y="81753"/>
                    <a:pt x="1819982" y="81028"/>
                    <a:pt x="1822960" y="79579"/>
                  </a:cubicBezTo>
                  <a:cubicBezTo>
                    <a:pt x="1825938" y="78129"/>
                    <a:pt x="1829404" y="75612"/>
                    <a:pt x="1833358" y="72028"/>
                  </a:cubicBezTo>
                  <a:lnTo>
                    <a:pt x="1835255" y="73767"/>
                  </a:lnTo>
                  <a:cubicBezTo>
                    <a:pt x="1830353" y="79671"/>
                    <a:pt x="1825596" y="83874"/>
                    <a:pt x="1820984" y="86378"/>
                  </a:cubicBezTo>
                  <a:cubicBezTo>
                    <a:pt x="1816372" y="88882"/>
                    <a:pt x="1811272" y="90134"/>
                    <a:pt x="1805685" y="90134"/>
                  </a:cubicBezTo>
                  <a:cubicBezTo>
                    <a:pt x="1798569" y="90134"/>
                    <a:pt x="1793654" y="88434"/>
                    <a:pt x="1790939" y="85034"/>
                  </a:cubicBezTo>
                  <a:cubicBezTo>
                    <a:pt x="1788224" y="81634"/>
                    <a:pt x="1786867" y="77694"/>
                    <a:pt x="1786867" y="73214"/>
                  </a:cubicBezTo>
                  <a:cubicBezTo>
                    <a:pt x="1786867" y="66256"/>
                    <a:pt x="1788896" y="59298"/>
                    <a:pt x="1792955" y="52341"/>
                  </a:cubicBezTo>
                  <a:cubicBezTo>
                    <a:pt x="1797014" y="45383"/>
                    <a:pt x="1802535" y="39809"/>
                    <a:pt x="1809519" y="35618"/>
                  </a:cubicBezTo>
                  <a:cubicBezTo>
                    <a:pt x="1816504" y="31428"/>
                    <a:pt x="1823501" y="29333"/>
                    <a:pt x="1830511" y="29333"/>
                  </a:cubicBezTo>
                  <a:close/>
                  <a:moveTo>
                    <a:pt x="1722099" y="29333"/>
                  </a:moveTo>
                  <a:cubicBezTo>
                    <a:pt x="1725420" y="29333"/>
                    <a:pt x="1728556" y="30110"/>
                    <a:pt x="1731508" y="31665"/>
                  </a:cubicBezTo>
                  <a:cubicBezTo>
                    <a:pt x="1734460" y="33220"/>
                    <a:pt x="1736687" y="35368"/>
                    <a:pt x="1738189" y="38109"/>
                  </a:cubicBezTo>
                  <a:cubicBezTo>
                    <a:pt x="1739691" y="40850"/>
                    <a:pt x="1740442" y="43907"/>
                    <a:pt x="1740442" y="47280"/>
                  </a:cubicBezTo>
                  <a:cubicBezTo>
                    <a:pt x="1740442" y="54133"/>
                    <a:pt x="1738532" y="60998"/>
                    <a:pt x="1734710" y="67877"/>
                  </a:cubicBezTo>
                  <a:cubicBezTo>
                    <a:pt x="1730889" y="74756"/>
                    <a:pt x="1725828" y="80185"/>
                    <a:pt x="1719530" y="84164"/>
                  </a:cubicBezTo>
                  <a:cubicBezTo>
                    <a:pt x="1713231" y="88144"/>
                    <a:pt x="1706919" y="90134"/>
                    <a:pt x="1700594" y="90134"/>
                  </a:cubicBezTo>
                  <a:cubicBezTo>
                    <a:pt x="1694796" y="90134"/>
                    <a:pt x="1690315" y="88407"/>
                    <a:pt x="1687152" y="84955"/>
                  </a:cubicBezTo>
                  <a:cubicBezTo>
                    <a:pt x="1683990" y="81502"/>
                    <a:pt x="1682409" y="77299"/>
                    <a:pt x="1682409" y="72344"/>
                  </a:cubicBezTo>
                  <a:cubicBezTo>
                    <a:pt x="1682409" y="66441"/>
                    <a:pt x="1683594" y="60906"/>
                    <a:pt x="1685966" y="55740"/>
                  </a:cubicBezTo>
                  <a:cubicBezTo>
                    <a:pt x="1688338" y="50575"/>
                    <a:pt x="1691330" y="46081"/>
                    <a:pt x="1694940" y="42260"/>
                  </a:cubicBezTo>
                  <a:cubicBezTo>
                    <a:pt x="1698551" y="38438"/>
                    <a:pt x="1702715" y="35328"/>
                    <a:pt x="1707433" y="32930"/>
                  </a:cubicBezTo>
                  <a:cubicBezTo>
                    <a:pt x="1712150" y="30532"/>
                    <a:pt x="1717039" y="29333"/>
                    <a:pt x="1722099" y="29333"/>
                  </a:cubicBezTo>
                  <a:close/>
                  <a:moveTo>
                    <a:pt x="1670558" y="29333"/>
                  </a:moveTo>
                  <a:lnTo>
                    <a:pt x="1674353" y="29333"/>
                  </a:lnTo>
                  <a:lnTo>
                    <a:pt x="1661308" y="74558"/>
                  </a:lnTo>
                  <a:cubicBezTo>
                    <a:pt x="1660622" y="77141"/>
                    <a:pt x="1660280" y="78854"/>
                    <a:pt x="1660280" y="79697"/>
                  </a:cubicBezTo>
                  <a:cubicBezTo>
                    <a:pt x="1660280" y="80119"/>
                    <a:pt x="1660464" y="80541"/>
                    <a:pt x="1660833" y="80962"/>
                  </a:cubicBezTo>
                  <a:cubicBezTo>
                    <a:pt x="1661202" y="81384"/>
                    <a:pt x="1661597" y="81595"/>
                    <a:pt x="1662019" y="81595"/>
                  </a:cubicBezTo>
                  <a:cubicBezTo>
                    <a:pt x="1662757" y="81595"/>
                    <a:pt x="1663469" y="81278"/>
                    <a:pt x="1664154" y="80646"/>
                  </a:cubicBezTo>
                  <a:cubicBezTo>
                    <a:pt x="1666104" y="79065"/>
                    <a:pt x="1668397" y="76218"/>
                    <a:pt x="1671032" y="72107"/>
                  </a:cubicBezTo>
                  <a:lnTo>
                    <a:pt x="1673246" y="73372"/>
                  </a:lnTo>
                  <a:cubicBezTo>
                    <a:pt x="1666816" y="84546"/>
                    <a:pt x="1659990" y="90134"/>
                    <a:pt x="1652768" y="90134"/>
                  </a:cubicBezTo>
                  <a:cubicBezTo>
                    <a:pt x="1650028" y="90134"/>
                    <a:pt x="1647840" y="89356"/>
                    <a:pt x="1646206" y="87801"/>
                  </a:cubicBezTo>
                  <a:cubicBezTo>
                    <a:pt x="1644572" y="86246"/>
                    <a:pt x="1643755" y="84283"/>
                    <a:pt x="1643755" y="81911"/>
                  </a:cubicBezTo>
                  <a:cubicBezTo>
                    <a:pt x="1643755" y="80330"/>
                    <a:pt x="1644124" y="78327"/>
                    <a:pt x="1644862" y="75902"/>
                  </a:cubicBezTo>
                  <a:lnTo>
                    <a:pt x="1653717" y="45462"/>
                  </a:lnTo>
                  <a:cubicBezTo>
                    <a:pt x="1654560" y="42563"/>
                    <a:pt x="1654982" y="40375"/>
                    <a:pt x="1654982" y="38900"/>
                  </a:cubicBezTo>
                  <a:cubicBezTo>
                    <a:pt x="1654982" y="37951"/>
                    <a:pt x="1654574" y="37107"/>
                    <a:pt x="1653757" y="36369"/>
                  </a:cubicBezTo>
                  <a:cubicBezTo>
                    <a:pt x="1652940" y="35632"/>
                    <a:pt x="1651846" y="35263"/>
                    <a:pt x="1650476" y="35263"/>
                  </a:cubicBezTo>
                  <a:cubicBezTo>
                    <a:pt x="1649790" y="35263"/>
                    <a:pt x="1649026" y="35289"/>
                    <a:pt x="1648183" y="35342"/>
                  </a:cubicBezTo>
                  <a:lnTo>
                    <a:pt x="1648973" y="32812"/>
                  </a:lnTo>
                  <a:close/>
                  <a:moveTo>
                    <a:pt x="1414885" y="29333"/>
                  </a:moveTo>
                  <a:lnTo>
                    <a:pt x="1418760" y="29333"/>
                  </a:lnTo>
                  <a:lnTo>
                    <a:pt x="1410932" y="56610"/>
                  </a:lnTo>
                  <a:cubicBezTo>
                    <a:pt x="1416203" y="48651"/>
                    <a:pt x="1420156" y="43195"/>
                    <a:pt x="1422792" y="40244"/>
                  </a:cubicBezTo>
                  <a:cubicBezTo>
                    <a:pt x="1426640" y="36027"/>
                    <a:pt x="1429974" y="33154"/>
                    <a:pt x="1432794" y="31626"/>
                  </a:cubicBezTo>
                  <a:cubicBezTo>
                    <a:pt x="1435614" y="30097"/>
                    <a:pt x="1438236" y="29333"/>
                    <a:pt x="1440660" y="29333"/>
                  </a:cubicBezTo>
                  <a:cubicBezTo>
                    <a:pt x="1442874" y="29333"/>
                    <a:pt x="1444772" y="30150"/>
                    <a:pt x="1446353" y="31784"/>
                  </a:cubicBezTo>
                  <a:cubicBezTo>
                    <a:pt x="1447934" y="33418"/>
                    <a:pt x="1448725" y="35552"/>
                    <a:pt x="1448725" y="38188"/>
                  </a:cubicBezTo>
                  <a:cubicBezTo>
                    <a:pt x="1448725" y="40560"/>
                    <a:pt x="1448198" y="43433"/>
                    <a:pt x="1447144" y="46806"/>
                  </a:cubicBezTo>
                  <a:lnTo>
                    <a:pt x="1439000" y="74004"/>
                  </a:lnTo>
                  <a:cubicBezTo>
                    <a:pt x="1438315" y="76376"/>
                    <a:pt x="1437972" y="77931"/>
                    <a:pt x="1437972" y="78669"/>
                  </a:cubicBezTo>
                  <a:cubicBezTo>
                    <a:pt x="1437972" y="79091"/>
                    <a:pt x="1438144" y="79473"/>
                    <a:pt x="1438486" y="79816"/>
                  </a:cubicBezTo>
                  <a:cubicBezTo>
                    <a:pt x="1438829" y="80158"/>
                    <a:pt x="1439158" y="80330"/>
                    <a:pt x="1439474" y="80330"/>
                  </a:cubicBezTo>
                  <a:cubicBezTo>
                    <a:pt x="1439896" y="80330"/>
                    <a:pt x="1440344" y="80145"/>
                    <a:pt x="1440819" y="79776"/>
                  </a:cubicBezTo>
                  <a:cubicBezTo>
                    <a:pt x="1442295" y="78564"/>
                    <a:pt x="1443797" y="76824"/>
                    <a:pt x="1445325" y="74558"/>
                  </a:cubicBezTo>
                  <a:cubicBezTo>
                    <a:pt x="1445694" y="73978"/>
                    <a:pt x="1446300" y="73082"/>
                    <a:pt x="1447144" y="71870"/>
                  </a:cubicBezTo>
                  <a:lnTo>
                    <a:pt x="1449595" y="73372"/>
                  </a:lnTo>
                  <a:cubicBezTo>
                    <a:pt x="1443375" y="83861"/>
                    <a:pt x="1436813" y="89106"/>
                    <a:pt x="1429908" y="89106"/>
                  </a:cubicBezTo>
                  <a:cubicBezTo>
                    <a:pt x="1427272" y="89106"/>
                    <a:pt x="1425217" y="88421"/>
                    <a:pt x="1423741" y="87050"/>
                  </a:cubicBezTo>
                  <a:cubicBezTo>
                    <a:pt x="1422265" y="85680"/>
                    <a:pt x="1421527" y="83967"/>
                    <a:pt x="1421527" y="81911"/>
                  </a:cubicBezTo>
                  <a:cubicBezTo>
                    <a:pt x="1421527" y="80172"/>
                    <a:pt x="1422028" y="77536"/>
                    <a:pt x="1423029" y="74004"/>
                  </a:cubicBezTo>
                  <a:lnTo>
                    <a:pt x="1431015" y="46806"/>
                  </a:lnTo>
                  <a:cubicBezTo>
                    <a:pt x="1431542" y="45014"/>
                    <a:pt x="1431805" y="43696"/>
                    <a:pt x="1431805" y="42853"/>
                  </a:cubicBezTo>
                  <a:cubicBezTo>
                    <a:pt x="1431805" y="42378"/>
                    <a:pt x="1431621" y="41970"/>
                    <a:pt x="1431252" y="41627"/>
                  </a:cubicBezTo>
                  <a:cubicBezTo>
                    <a:pt x="1430883" y="41285"/>
                    <a:pt x="1430435" y="41113"/>
                    <a:pt x="1429908" y="41113"/>
                  </a:cubicBezTo>
                  <a:cubicBezTo>
                    <a:pt x="1428326" y="41113"/>
                    <a:pt x="1426376" y="42220"/>
                    <a:pt x="1424057" y="44434"/>
                  </a:cubicBezTo>
                  <a:cubicBezTo>
                    <a:pt x="1418206" y="50021"/>
                    <a:pt x="1412540" y="58350"/>
                    <a:pt x="1407058" y="69419"/>
                  </a:cubicBezTo>
                  <a:lnTo>
                    <a:pt x="1401840" y="88315"/>
                  </a:lnTo>
                  <a:lnTo>
                    <a:pt x="1385631" y="88315"/>
                  </a:lnTo>
                  <a:lnTo>
                    <a:pt x="1397491" y="47439"/>
                  </a:lnTo>
                  <a:cubicBezTo>
                    <a:pt x="1398651" y="43433"/>
                    <a:pt x="1399230" y="40586"/>
                    <a:pt x="1399230" y="38900"/>
                  </a:cubicBezTo>
                  <a:cubicBezTo>
                    <a:pt x="1399230" y="38162"/>
                    <a:pt x="1399059" y="37542"/>
                    <a:pt x="1398717" y="37042"/>
                  </a:cubicBezTo>
                  <a:cubicBezTo>
                    <a:pt x="1398374" y="36541"/>
                    <a:pt x="1397821" y="36159"/>
                    <a:pt x="1397056" y="35895"/>
                  </a:cubicBezTo>
                  <a:cubicBezTo>
                    <a:pt x="1396292" y="35632"/>
                    <a:pt x="1394856" y="35500"/>
                    <a:pt x="1392747" y="35500"/>
                  </a:cubicBezTo>
                  <a:lnTo>
                    <a:pt x="1393459" y="33049"/>
                  </a:lnTo>
                  <a:close/>
                  <a:moveTo>
                    <a:pt x="1353429" y="29333"/>
                  </a:moveTo>
                  <a:cubicBezTo>
                    <a:pt x="1355801" y="29333"/>
                    <a:pt x="1357711" y="30018"/>
                    <a:pt x="1359161" y="31388"/>
                  </a:cubicBezTo>
                  <a:cubicBezTo>
                    <a:pt x="1360610" y="32759"/>
                    <a:pt x="1361678" y="35263"/>
                    <a:pt x="1362363" y="38900"/>
                  </a:cubicBezTo>
                  <a:lnTo>
                    <a:pt x="1364656" y="31072"/>
                  </a:lnTo>
                  <a:lnTo>
                    <a:pt x="1379757" y="30202"/>
                  </a:lnTo>
                  <a:lnTo>
                    <a:pt x="1367423" y="72502"/>
                  </a:lnTo>
                  <a:lnTo>
                    <a:pt x="1366079" y="77721"/>
                  </a:lnTo>
                  <a:cubicBezTo>
                    <a:pt x="1365974" y="78353"/>
                    <a:pt x="1365921" y="78801"/>
                    <a:pt x="1365921" y="79065"/>
                  </a:cubicBezTo>
                  <a:cubicBezTo>
                    <a:pt x="1365921" y="79592"/>
                    <a:pt x="1366106" y="80040"/>
                    <a:pt x="1366474" y="80409"/>
                  </a:cubicBezTo>
                  <a:cubicBezTo>
                    <a:pt x="1366843" y="80778"/>
                    <a:pt x="1367212" y="80962"/>
                    <a:pt x="1367581" y="80962"/>
                  </a:cubicBezTo>
                  <a:cubicBezTo>
                    <a:pt x="1368478" y="80962"/>
                    <a:pt x="1369716" y="80303"/>
                    <a:pt x="1371297" y="78986"/>
                  </a:cubicBezTo>
                  <a:cubicBezTo>
                    <a:pt x="1371930" y="78406"/>
                    <a:pt x="1373458" y="76455"/>
                    <a:pt x="1375883" y="73135"/>
                  </a:cubicBezTo>
                  <a:lnTo>
                    <a:pt x="1378097" y="74242"/>
                  </a:lnTo>
                  <a:cubicBezTo>
                    <a:pt x="1375092" y="79776"/>
                    <a:pt x="1371877" y="83809"/>
                    <a:pt x="1368451" y="86339"/>
                  </a:cubicBezTo>
                  <a:cubicBezTo>
                    <a:pt x="1365025" y="88869"/>
                    <a:pt x="1361335" y="90134"/>
                    <a:pt x="1357382" y="90134"/>
                  </a:cubicBezTo>
                  <a:cubicBezTo>
                    <a:pt x="1354957" y="90134"/>
                    <a:pt x="1353112" y="89501"/>
                    <a:pt x="1351847" y="88236"/>
                  </a:cubicBezTo>
                  <a:cubicBezTo>
                    <a:pt x="1350582" y="86971"/>
                    <a:pt x="1349950" y="85390"/>
                    <a:pt x="1349950" y="83492"/>
                  </a:cubicBezTo>
                  <a:cubicBezTo>
                    <a:pt x="1349950" y="81806"/>
                    <a:pt x="1350635" y="78722"/>
                    <a:pt x="1352006" y="74242"/>
                  </a:cubicBezTo>
                  <a:lnTo>
                    <a:pt x="1353508" y="69102"/>
                  </a:lnTo>
                  <a:cubicBezTo>
                    <a:pt x="1348606" y="77536"/>
                    <a:pt x="1343888" y="83519"/>
                    <a:pt x="1339355" y="87050"/>
                  </a:cubicBezTo>
                  <a:cubicBezTo>
                    <a:pt x="1336720" y="89106"/>
                    <a:pt x="1333900" y="90134"/>
                    <a:pt x="1330895" y="90134"/>
                  </a:cubicBezTo>
                  <a:cubicBezTo>
                    <a:pt x="1326994" y="90134"/>
                    <a:pt x="1324175" y="88526"/>
                    <a:pt x="1322435" y="85311"/>
                  </a:cubicBezTo>
                  <a:cubicBezTo>
                    <a:pt x="1320696" y="82095"/>
                    <a:pt x="1319826" y="78485"/>
                    <a:pt x="1319826" y="74479"/>
                  </a:cubicBezTo>
                  <a:cubicBezTo>
                    <a:pt x="1319826" y="68470"/>
                    <a:pt x="1321658" y="61591"/>
                    <a:pt x="1325321" y="53843"/>
                  </a:cubicBezTo>
                  <a:cubicBezTo>
                    <a:pt x="1328984" y="46094"/>
                    <a:pt x="1333768" y="39875"/>
                    <a:pt x="1339671" y="35183"/>
                  </a:cubicBezTo>
                  <a:cubicBezTo>
                    <a:pt x="1344573" y="31283"/>
                    <a:pt x="1349159" y="29333"/>
                    <a:pt x="1353429" y="29333"/>
                  </a:cubicBezTo>
                  <a:close/>
                  <a:moveTo>
                    <a:pt x="1259481" y="29333"/>
                  </a:moveTo>
                  <a:cubicBezTo>
                    <a:pt x="1262116" y="29333"/>
                    <a:pt x="1265358" y="29781"/>
                    <a:pt x="1269206" y="30677"/>
                  </a:cubicBezTo>
                  <a:cubicBezTo>
                    <a:pt x="1271104" y="31151"/>
                    <a:pt x="1272632" y="31388"/>
                    <a:pt x="1273792" y="31388"/>
                  </a:cubicBezTo>
                  <a:cubicBezTo>
                    <a:pt x="1275426" y="31388"/>
                    <a:pt x="1276743" y="30703"/>
                    <a:pt x="1277745" y="29333"/>
                  </a:cubicBezTo>
                  <a:lnTo>
                    <a:pt x="1280038" y="29333"/>
                  </a:lnTo>
                  <a:lnTo>
                    <a:pt x="1277270" y="49020"/>
                  </a:lnTo>
                  <a:lnTo>
                    <a:pt x="1274898" y="49020"/>
                  </a:lnTo>
                  <a:cubicBezTo>
                    <a:pt x="1274582" y="43907"/>
                    <a:pt x="1273027" y="39888"/>
                    <a:pt x="1270234" y="36962"/>
                  </a:cubicBezTo>
                  <a:cubicBezTo>
                    <a:pt x="1267440" y="34037"/>
                    <a:pt x="1264462" y="32574"/>
                    <a:pt x="1261299" y="32574"/>
                  </a:cubicBezTo>
                  <a:cubicBezTo>
                    <a:pt x="1259349" y="32574"/>
                    <a:pt x="1257742" y="33141"/>
                    <a:pt x="1256476" y="34274"/>
                  </a:cubicBezTo>
                  <a:cubicBezTo>
                    <a:pt x="1255211" y="35408"/>
                    <a:pt x="1254579" y="36791"/>
                    <a:pt x="1254579" y="38425"/>
                  </a:cubicBezTo>
                  <a:cubicBezTo>
                    <a:pt x="1254579" y="39796"/>
                    <a:pt x="1254856" y="41074"/>
                    <a:pt x="1255409" y="42260"/>
                  </a:cubicBezTo>
                  <a:cubicBezTo>
                    <a:pt x="1255962" y="43446"/>
                    <a:pt x="1257188" y="45040"/>
                    <a:pt x="1259086" y="47043"/>
                  </a:cubicBezTo>
                  <a:cubicBezTo>
                    <a:pt x="1265780" y="54265"/>
                    <a:pt x="1269852" y="59233"/>
                    <a:pt x="1271301" y="61947"/>
                  </a:cubicBezTo>
                  <a:cubicBezTo>
                    <a:pt x="1272751" y="64662"/>
                    <a:pt x="1273475" y="67574"/>
                    <a:pt x="1273475" y="70684"/>
                  </a:cubicBezTo>
                  <a:cubicBezTo>
                    <a:pt x="1273475" y="74057"/>
                    <a:pt x="1272619" y="77233"/>
                    <a:pt x="1270906" y="80211"/>
                  </a:cubicBezTo>
                  <a:cubicBezTo>
                    <a:pt x="1269193" y="83189"/>
                    <a:pt x="1266649" y="85587"/>
                    <a:pt x="1263276" y="87406"/>
                  </a:cubicBezTo>
                  <a:cubicBezTo>
                    <a:pt x="1259902" y="89224"/>
                    <a:pt x="1256397" y="90134"/>
                    <a:pt x="1252760" y="90134"/>
                  </a:cubicBezTo>
                  <a:cubicBezTo>
                    <a:pt x="1250283" y="90134"/>
                    <a:pt x="1247252" y="89633"/>
                    <a:pt x="1243668" y="88631"/>
                  </a:cubicBezTo>
                  <a:cubicBezTo>
                    <a:pt x="1241296" y="87946"/>
                    <a:pt x="1239504" y="87604"/>
                    <a:pt x="1238292" y="87604"/>
                  </a:cubicBezTo>
                  <a:cubicBezTo>
                    <a:pt x="1237237" y="87604"/>
                    <a:pt x="1236420" y="87762"/>
                    <a:pt x="1235840" y="88078"/>
                  </a:cubicBezTo>
                  <a:cubicBezTo>
                    <a:pt x="1235261" y="88394"/>
                    <a:pt x="1234602" y="89080"/>
                    <a:pt x="1233864" y="90134"/>
                  </a:cubicBezTo>
                  <a:lnTo>
                    <a:pt x="1231492" y="90134"/>
                  </a:lnTo>
                  <a:lnTo>
                    <a:pt x="1234654" y="68865"/>
                  </a:lnTo>
                  <a:lnTo>
                    <a:pt x="1236631" y="68865"/>
                  </a:lnTo>
                  <a:cubicBezTo>
                    <a:pt x="1238160" y="74031"/>
                    <a:pt x="1239570" y="77707"/>
                    <a:pt x="1240861" y="79895"/>
                  </a:cubicBezTo>
                  <a:cubicBezTo>
                    <a:pt x="1242152" y="82082"/>
                    <a:pt x="1243879" y="83822"/>
                    <a:pt x="1246040" y="85113"/>
                  </a:cubicBezTo>
                  <a:cubicBezTo>
                    <a:pt x="1248201" y="86405"/>
                    <a:pt x="1250283" y="87050"/>
                    <a:pt x="1252286" y="87050"/>
                  </a:cubicBezTo>
                  <a:cubicBezTo>
                    <a:pt x="1254605" y="87050"/>
                    <a:pt x="1256529" y="86312"/>
                    <a:pt x="1258058" y="84836"/>
                  </a:cubicBezTo>
                  <a:cubicBezTo>
                    <a:pt x="1259586" y="83361"/>
                    <a:pt x="1260351" y="81621"/>
                    <a:pt x="1260351" y="79618"/>
                  </a:cubicBezTo>
                  <a:cubicBezTo>
                    <a:pt x="1260351" y="77615"/>
                    <a:pt x="1259850" y="75678"/>
                    <a:pt x="1258848" y="73807"/>
                  </a:cubicBezTo>
                  <a:cubicBezTo>
                    <a:pt x="1257847" y="71936"/>
                    <a:pt x="1255554" y="69023"/>
                    <a:pt x="1251970" y="65070"/>
                  </a:cubicBezTo>
                  <a:cubicBezTo>
                    <a:pt x="1246962" y="59694"/>
                    <a:pt x="1243694" y="55530"/>
                    <a:pt x="1242166" y="52578"/>
                  </a:cubicBezTo>
                  <a:cubicBezTo>
                    <a:pt x="1241059" y="50469"/>
                    <a:pt x="1240505" y="48071"/>
                    <a:pt x="1240505" y="45383"/>
                  </a:cubicBezTo>
                  <a:cubicBezTo>
                    <a:pt x="1240505" y="40797"/>
                    <a:pt x="1242166" y="36976"/>
                    <a:pt x="1245486" y="33918"/>
                  </a:cubicBezTo>
                  <a:cubicBezTo>
                    <a:pt x="1248807" y="30861"/>
                    <a:pt x="1253472" y="29333"/>
                    <a:pt x="1259481" y="29333"/>
                  </a:cubicBezTo>
                  <a:close/>
                  <a:moveTo>
                    <a:pt x="1220911" y="29333"/>
                  </a:moveTo>
                  <a:cubicBezTo>
                    <a:pt x="1224495" y="29333"/>
                    <a:pt x="1227197" y="30176"/>
                    <a:pt x="1229015" y="31863"/>
                  </a:cubicBezTo>
                  <a:cubicBezTo>
                    <a:pt x="1230834" y="33549"/>
                    <a:pt x="1231743" y="35684"/>
                    <a:pt x="1231743" y="38267"/>
                  </a:cubicBezTo>
                  <a:cubicBezTo>
                    <a:pt x="1231743" y="41377"/>
                    <a:pt x="1230847" y="44408"/>
                    <a:pt x="1229055" y="47359"/>
                  </a:cubicBezTo>
                  <a:cubicBezTo>
                    <a:pt x="1226630" y="51313"/>
                    <a:pt x="1223547" y="54515"/>
                    <a:pt x="1219804" y="56966"/>
                  </a:cubicBezTo>
                  <a:cubicBezTo>
                    <a:pt x="1216062" y="59417"/>
                    <a:pt x="1211872" y="61275"/>
                    <a:pt x="1207233" y="62540"/>
                  </a:cubicBezTo>
                  <a:cubicBezTo>
                    <a:pt x="1204176" y="63383"/>
                    <a:pt x="1200038" y="64016"/>
                    <a:pt x="1194820" y="64438"/>
                  </a:cubicBezTo>
                  <a:cubicBezTo>
                    <a:pt x="1194398" y="67179"/>
                    <a:pt x="1194187" y="69445"/>
                    <a:pt x="1194187" y="71237"/>
                  </a:cubicBezTo>
                  <a:cubicBezTo>
                    <a:pt x="1194187" y="74453"/>
                    <a:pt x="1195110" y="77009"/>
                    <a:pt x="1196954" y="78907"/>
                  </a:cubicBezTo>
                  <a:cubicBezTo>
                    <a:pt x="1198799" y="80804"/>
                    <a:pt x="1201277" y="81753"/>
                    <a:pt x="1204387" y="81753"/>
                  </a:cubicBezTo>
                  <a:cubicBezTo>
                    <a:pt x="1207391" y="81753"/>
                    <a:pt x="1210382" y="81028"/>
                    <a:pt x="1213360" y="79579"/>
                  </a:cubicBezTo>
                  <a:cubicBezTo>
                    <a:pt x="1216339" y="78129"/>
                    <a:pt x="1219804" y="75612"/>
                    <a:pt x="1223758" y="72028"/>
                  </a:cubicBezTo>
                  <a:lnTo>
                    <a:pt x="1225655" y="73767"/>
                  </a:lnTo>
                  <a:cubicBezTo>
                    <a:pt x="1220753" y="79671"/>
                    <a:pt x="1215996" y="83874"/>
                    <a:pt x="1211384" y="86378"/>
                  </a:cubicBezTo>
                  <a:cubicBezTo>
                    <a:pt x="1206772" y="88882"/>
                    <a:pt x="1201672" y="90134"/>
                    <a:pt x="1196085" y="90134"/>
                  </a:cubicBezTo>
                  <a:cubicBezTo>
                    <a:pt x="1188969" y="90134"/>
                    <a:pt x="1184054" y="88434"/>
                    <a:pt x="1181339" y="85034"/>
                  </a:cubicBezTo>
                  <a:cubicBezTo>
                    <a:pt x="1178625" y="81634"/>
                    <a:pt x="1177267" y="77694"/>
                    <a:pt x="1177267" y="73214"/>
                  </a:cubicBezTo>
                  <a:cubicBezTo>
                    <a:pt x="1177267" y="66256"/>
                    <a:pt x="1179297" y="59298"/>
                    <a:pt x="1183355" y="52341"/>
                  </a:cubicBezTo>
                  <a:cubicBezTo>
                    <a:pt x="1187414" y="45383"/>
                    <a:pt x="1192935" y="39809"/>
                    <a:pt x="1199919" y="35618"/>
                  </a:cubicBezTo>
                  <a:cubicBezTo>
                    <a:pt x="1206904" y="31428"/>
                    <a:pt x="1213901" y="29333"/>
                    <a:pt x="1220911" y="29333"/>
                  </a:cubicBezTo>
                  <a:close/>
                  <a:moveTo>
                    <a:pt x="1159571" y="29333"/>
                  </a:moveTo>
                  <a:cubicBezTo>
                    <a:pt x="1164367" y="29333"/>
                    <a:pt x="1167978" y="30387"/>
                    <a:pt x="1170403" y="32495"/>
                  </a:cubicBezTo>
                  <a:cubicBezTo>
                    <a:pt x="1172827" y="34604"/>
                    <a:pt x="1174040" y="37239"/>
                    <a:pt x="1174040" y="40402"/>
                  </a:cubicBezTo>
                  <a:cubicBezTo>
                    <a:pt x="1174040" y="43248"/>
                    <a:pt x="1173130" y="45660"/>
                    <a:pt x="1171312" y="47636"/>
                  </a:cubicBezTo>
                  <a:cubicBezTo>
                    <a:pt x="1169493" y="49613"/>
                    <a:pt x="1167451" y="50601"/>
                    <a:pt x="1165184" y="50601"/>
                  </a:cubicBezTo>
                  <a:cubicBezTo>
                    <a:pt x="1163234" y="50601"/>
                    <a:pt x="1161613" y="49969"/>
                    <a:pt x="1160322" y="48704"/>
                  </a:cubicBezTo>
                  <a:cubicBezTo>
                    <a:pt x="1159030" y="47439"/>
                    <a:pt x="1158385" y="45936"/>
                    <a:pt x="1158385" y="44197"/>
                  </a:cubicBezTo>
                  <a:cubicBezTo>
                    <a:pt x="1158385" y="41930"/>
                    <a:pt x="1159544" y="39927"/>
                    <a:pt x="1161864" y="38188"/>
                  </a:cubicBezTo>
                  <a:cubicBezTo>
                    <a:pt x="1163392" y="37028"/>
                    <a:pt x="1164157" y="36000"/>
                    <a:pt x="1164157" y="35104"/>
                  </a:cubicBezTo>
                  <a:cubicBezTo>
                    <a:pt x="1164157" y="34366"/>
                    <a:pt x="1163840" y="33760"/>
                    <a:pt x="1163208" y="33286"/>
                  </a:cubicBezTo>
                  <a:cubicBezTo>
                    <a:pt x="1162364" y="32601"/>
                    <a:pt x="1161258" y="32258"/>
                    <a:pt x="1159887" y="32258"/>
                  </a:cubicBezTo>
                  <a:cubicBezTo>
                    <a:pt x="1156356" y="32258"/>
                    <a:pt x="1153008" y="33708"/>
                    <a:pt x="1149846" y="36607"/>
                  </a:cubicBezTo>
                  <a:cubicBezTo>
                    <a:pt x="1145682" y="40402"/>
                    <a:pt x="1142506" y="45225"/>
                    <a:pt x="1140318" y="51076"/>
                  </a:cubicBezTo>
                  <a:cubicBezTo>
                    <a:pt x="1138131" y="56926"/>
                    <a:pt x="1137037" y="62487"/>
                    <a:pt x="1137037" y="67758"/>
                  </a:cubicBezTo>
                  <a:cubicBezTo>
                    <a:pt x="1137037" y="71922"/>
                    <a:pt x="1138157" y="75243"/>
                    <a:pt x="1140398" y="77721"/>
                  </a:cubicBezTo>
                  <a:cubicBezTo>
                    <a:pt x="1142638" y="80198"/>
                    <a:pt x="1145313" y="81437"/>
                    <a:pt x="1148423" y="81437"/>
                  </a:cubicBezTo>
                  <a:cubicBezTo>
                    <a:pt x="1151111" y="81437"/>
                    <a:pt x="1154036" y="80738"/>
                    <a:pt x="1157199" y="79341"/>
                  </a:cubicBezTo>
                  <a:cubicBezTo>
                    <a:pt x="1160361" y="77945"/>
                    <a:pt x="1163366" y="75823"/>
                    <a:pt x="1166212" y="72977"/>
                  </a:cubicBezTo>
                  <a:lnTo>
                    <a:pt x="1168110" y="74716"/>
                  </a:lnTo>
                  <a:cubicBezTo>
                    <a:pt x="1163998" y="79618"/>
                    <a:pt x="1159940" y="83229"/>
                    <a:pt x="1155934" y="85548"/>
                  </a:cubicBezTo>
                  <a:cubicBezTo>
                    <a:pt x="1150663" y="88605"/>
                    <a:pt x="1145181" y="90134"/>
                    <a:pt x="1139488" y="90134"/>
                  </a:cubicBezTo>
                  <a:cubicBezTo>
                    <a:pt x="1135640" y="90134"/>
                    <a:pt x="1132254" y="89317"/>
                    <a:pt x="1129328" y="87683"/>
                  </a:cubicBezTo>
                  <a:cubicBezTo>
                    <a:pt x="1126403" y="86049"/>
                    <a:pt x="1124229" y="83756"/>
                    <a:pt x="1122806" y="80804"/>
                  </a:cubicBezTo>
                  <a:cubicBezTo>
                    <a:pt x="1121382" y="77852"/>
                    <a:pt x="1120671" y="74821"/>
                    <a:pt x="1120671" y="71712"/>
                  </a:cubicBezTo>
                  <a:cubicBezTo>
                    <a:pt x="1120671" y="64754"/>
                    <a:pt x="1122568" y="57915"/>
                    <a:pt x="1126364" y="51194"/>
                  </a:cubicBezTo>
                  <a:cubicBezTo>
                    <a:pt x="1130159" y="44474"/>
                    <a:pt x="1135153" y="39150"/>
                    <a:pt x="1141346" y="35223"/>
                  </a:cubicBezTo>
                  <a:cubicBezTo>
                    <a:pt x="1147540" y="31296"/>
                    <a:pt x="1153614" y="29333"/>
                    <a:pt x="1159571" y="29333"/>
                  </a:cubicBezTo>
                  <a:close/>
                  <a:moveTo>
                    <a:pt x="1071985" y="29333"/>
                  </a:moveTo>
                  <a:lnTo>
                    <a:pt x="1075860" y="29333"/>
                  </a:lnTo>
                  <a:lnTo>
                    <a:pt x="1068032" y="56610"/>
                  </a:lnTo>
                  <a:cubicBezTo>
                    <a:pt x="1073303" y="48651"/>
                    <a:pt x="1077256" y="43195"/>
                    <a:pt x="1079892" y="40244"/>
                  </a:cubicBezTo>
                  <a:cubicBezTo>
                    <a:pt x="1083740" y="36027"/>
                    <a:pt x="1087074" y="33154"/>
                    <a:pt x="1089894" y="31626"/>
                  </a:cubicBezTo>
                  <a:cubicBezTo>
                    <a:pt x="1092714" y="30097"/>
                    <a:pt x="1095336" y="29333"/>
                    <a:pt x="1097761" y="29333"/>
                  </a:cubicBezTo>
                  <a:cubicBezTo>
                    <a:pt x="1099974" y="29333"/>
                    <a:pt x="1101872" y="30150"/>
                    <a:pt x="1103453" y="31784"/>
                  </a:cubicBezTo>
                  <a:cubicBezTo>
                    <a:pt x="1105034" y="33418"/>
                    <a:pt x="1105825" y="35552"/>
                    <a:pt x="1105825" y="38188"/>
                  </a:cubicBezTo>
                  <a:cubicBezTo>
                    <a:pt x="1105825" y="40560"/>
                    <a:pt x="1105298" y="43433"/>
                    <a:pt x="1104244" y="46806"/>
                  </a:cubicBezTo>
                  <a:lnTo>
                    <a:pt x="1096100" y="74004"/>
                  </a:lnTo>
                  <a:cubicBezTo>
                    <a:pt x="1095415" y="76376"/>
                    <a:pt x="1095072" y="77931"/>
                    <a:pt x="1095072" y="78669"/>
                  </a:cubicBezTo>
                  <a:cubicBezTo>
                    <a:pt x="1095072" y="79091"/>
                    <a:pt x="1095244" y="79473"/>
                    <a:pt x="1095586" y="79816"/>
                  </a:cubicBezTo>
                  <a:cubicBezTo>
                    <a:pt x="1095929" y="80158"/>
                    <a:pt x="1096258" y="80330"/>
                    <a:pt x="1096574" y="80330"/>
                  </a:cubicBezTo>
                  <a:cubicBezTo>
                    <a:pt x="1096996" y="80330"/>
                    <a:pt x="1097444" y="80145"/>
                    <a:pt x="1097919" y="79776"/>
                  </a:cubicBezTo>
                  <a:cubicBezTo>
                    <a:pt x="1099395" y="78564"/>
                    <a:pt x="1100897" y="76824"/>
                    <a:pt x="1102426" y="74558"/>
                  </a:cubicBezTo>
                  <a:cubicBezTo>
                    <a:pt x="1102794" y="73978"/>
                    <a:pt x="1103401" y="73082"/>
                    <a:pt x="1104244" y="71870"/>
                  </a:cubicBezTo>
                  <a:lnTo>
                    <a:pt x="1106695" y="73372"/>
                  </a:lnTo>
                  <a:cubicBezTo>
                    <a:pt x="1100475" y="83861"/>
                    <a:pt x="1093913" y="89106"/>
                    <a:pt x="1087008" y="89106"/>
                  </a:cubicBezTo>
                  <a:cubicBezTo>
                    <a:pt x="1084372" y="89106"/>
                    <a:pt x="1082317" y="88421"/>
                    <a:pt x="1080841" y="87050"/>
                  </a:cubicBezTo>
                  <a:cubicBezTo>
                    <a:pt x="1079365" y="85680"/>
                    <a:pt x="1078627" y="83967"/>
                    <a:pt x="1078627" y="81911"/>
                  </a:cubicBezTo>
                  <a:cubicBezTo>
                    <a:pt x="1078627" y="80172"/>
                    <a:pt x="1079128" y="77536"/>
                    <a:pt x="1080129" y="74004"/>
                  </a:cubicBezTo>
                  <a:lnTo>
                    <a:pt x="1088115" y="46806"/>
                  </a:lnTo>
                  <a:cubicBezTo>
                    <a:pt x="1088642" y="45014"/>
                    <a:pt x="1088905" y="43696"/>
                    <a:pt x="1088905" y="42853"/>
                  </a:cubicBezTo>
                  <a:cubicBezTo>
                    <a:pt x="1088905" y="42378"/>
                    <a:pt x="1088721" y="41970"/>
                    <a:pt x="1088352" y="41627"/>
                  </a:cubicBezTo>
                  <a:cubicBezTo>
                    <a:pt x="1087983" y="41285"/>
                    <a:pt x="1087535" y="41113"/>
                    <a:pt x="1087008" y="41113"/>
                  </a:cubicBezTo>
                  <a:cubicBezTo>
                    <a:pt x="1085426" y="41113"/>
                    <a:pt x="1083476" y="42220"/>
                    <a:pt x="1081157" y="44434"/>
                  </a:cubicBezTo>
                  <a:cubicBezTo>
                    <a:pt x="1075306" y="50021"/>
                    <a:pt x="1069640" y="58350"/>
                    <a:pt x="1064158" y="69419"/>
                  </a:cubicBezTo>
                  <a:lnTo>
                    <a:pt x="1058940" y="88315"/>
                  </a:lnTo>
                  <a:lnTo>
                    <a:pt x="1042731" y="88315"/>
                  </a:lnTo>
                  <a:lnTo>
                    <a:pt x="1054591" y="47439"/>
                  </a:lnTo>
                  <a:cubicBezTo>
                    <a:pt x="1055751" y="43433"/>
                    <a:pt x="1056330" y="40586"/>
                    <a:pt x="1056330" y="38900"/>
                  </a:cubicBezTo>
                  <a:cubicBezTo>
                    <a:pt x="1056330" y="38162"/>
                    <a:pt x="1056159" y="37542"/>
                    <a:pt x="1055817" y="37042"/>
                  </a:cubicBezTo>
                  <a:cubicBezTo>
                    <a:pt x="1055474" y="36541"/>
                    <a:pt x="1054921" y="36159"/>
                    <a:pt x="1054156" y="35895"/>
                  </a:cubicBezTo>
                  <a:cubicBezTo>
                    <a:pt x="1053392" y="35632"/>
                    <a:pt x="1051956" y="35500"/>
                    <a:pt x="1049847" y="35500"/>
                  </a:cubicBezTo>
                  <a:lnTo>
                    <a:pt x="1050559" y="33049"/>
                  </a:lnTo>
                  <a:close/>
                  <a:moveTo>
                    <a:pt x="1030411" y="29333"/>
                  </a:moveTo>
                  <a:cubicBezTo>
                    <a:pt x="1033996" y="29333"/>
                    <a:pt x="1036697" y="30176"/>
                    <a:pt x="1038515" y="31863"/>
                  </a:cubicBezTo>
                  <a:cubicBezTo>
                    <a:pt x="1040334" y="33549"/>
                    <a:pt x="1041243" y="35684"/>
                    <a:pt x="1041243" y="38267"/>
                  </a:cubicBezTo>
                  <a:cubicBezTo>
                    <a:pt x="1041243" y="41377"/>
                    <a:pt x="1040347" y="44408"/>
                    <a:pt x="1038555" y="47359"/>
                  </a:cubicBezTo>
                  <a:cubicBezTo>
                    <a:pt x="1036130" y="51313"/>
                    <a:pt x="1033047" y="54515"/>
                    <a:pt x="1029304" y="56966"/>
                  </a:cubicBezTo>
                  <a:cubicBezTo>
                    <a:pt x="1025562" y="59417"/>
                    <a:pt x="1021372" y="61275"/>
                    <a:pt x="1016733" y="62540"/>
                  </a:cubicBezTo>
                  <a:cubicBezTo>
                    <a:pt x="1013676" y="63383"/>
                    <a:pt x="1009538" y="64016"/>
                    <a:pt x="1004320" y="64438"/>
                  </a:cubicBezTo>
                  <a:cubicBezTo>
                    <a:pt x="1003898" y="67179"/>
                    <a:pt x="1003687" y="69445"/>
                    <a:pt x="1003687" y="71237"/>
                  </a:cubicBezTo>
                  <a:cubicBezTo>
                    <a:pt x="1003687" y="74453"/>
                    <a:pt x="1004610" y="77009"/>
                    <a:pt x="1006455" y="78907"/>
                  </a:cubicBezTo>
                  <a:cubicBezTo>
                    <a:pt x="1008299" y="80804"/>
                    <a:pt x="1010777" y="81753"/>
                    <a:pt x="1013887" y="81753"/>
                  </a:cubicBezTo>
                  <a:cubicBezTo>
                    <a:pt x="1016891" y="81753"/>
                    <a:pt x="1019882" y="81028"/>
                    <a:pt x="1022860" y="79579"/>
                  </a:cubicBezTo>
                  <a:cubicBezTo>
                    <a:pt x="1025839" y="78129"/>
                    <a:pt x="1029304" y="75612"/>
                    <a:pt x="1033258" y="72028"/>
                  </a:cubicBezTo>
                  <a:lnTo>
                    <a:pt x="1035155" y="73767"/>
                  </a:lnTo>
                  <a:cubicBezTo>
                    <a:pt x="1030253" y="79671"/>
                    <a:pt x="1025496" y="83874"/>
                    <a:pt x="1020884" y="86378"/>
                  </a:cubicBezTo>
                  <a:cubicBezTo>
                    <a:pt x="1016272" y="88882"/>
                    <a:pt x="1011172" y="90134"/>
                    <a:pt x="1005585" y="90134"/>
                  </a:cubicBezTo>
                  <a:cubicBezTo>
                    <a:pt x="998469" y="90134"/>
                    <a:pt x="993554" y="88434"/>
                    <a:pt x="990839" y="85034"/>
                  </a:cubicBezTo>
                  <a:cubicBezTo>
                    <a:pt x="988125" y="81634"/>
                    <a:pt x="986768" y="77694"/>
                    <a:pt x="986768" y="73214"/>
                  </a:cubicBezTo>
                  <a:cubicBezTo>
                    <a:pt x="986768" y="66256"/>
                    <a:pt x="988797" y="59298"/>
                    <a:pt x="992856" y="52341"/>
                  </a:cubicBezTo>
                  <a:cubicBezTo>
                    <a:pt x="996914" y="45383"/>
                    <a:pt x="1002436" y="39809"/>
                    <a:pt x="1009419" y="35618"/>
                  </a:cubicBezTo>
                  <a:cubicBezTo>
                    <a:pt x="1016403" y="31428"/>
                    <a:pt x="1023401" y="29333"/>
                    <a:pt x="1030411" y="29333"/>
                  </a:cubicBezTo>
                  <a:close/>
                  <a:moveTo>
                    <a:pt x="975233" y="29333"/>
                  </a:moveTo>
                  <a:lnTo>
                    <a:pt x="979028" y="29333"/>
                  </a:lnTo>
                  <a:lnTo>
                    <a:pt x="965982" y="74558"/>
                  </a:lnTo>
                  <a:cubicBezTo>
                    <a:pt x="965297" y="77141"/>
                    <a:pt x="964955" y="78854"/>
                    <a:pt x="964955" y="79697"/>
                  </a:cubicBezTo>
                  <a:cubicBezTo>
                    <a:pt x="964955" y="80119"/>
                    <a:pt x="965139" y="80541"/>
                    <a:pt x="965508" y="80962"/>
                  </a:cubicBezTo>
                  <a:cubicBezTo>
                    <a:pt x="965877" y="81384"/>
                    <a:pt x="966272" y="81595"/>
                    <a:pt x="966694" y="81595"/>
                  </a:cubicBezTo>
                  <a:cubicBezTo>
                    <a:pt x="967432" y="81595"/>
                    <a:pt x="968144" y="81278"/>
                    <a:pt x="968829" y="80646"/>
                  </a:cubicBezTo>
                  <a:cubicBezTo>
                    <a:pt x="970779" y="79065"/>
                    <a:pt x="973072" y="76218"/>
                    <a:pt x="975708" y="72107"/>
                  </a:cubicBezTo>
                  <a:lnTo>
                    <a:pt x="977921" y="73372"/>
                  </a:lnTo>
                  <a:cubicBezTo>
                    <a:pt x="971491" y="84546"/>
                    <a:pt x="964665" y="90134"/>
                    <a:pt x="957444" y="90134"/>
                  </a:cubicBezTo>
                  <a:cubicBezTo>
                    <a:pt x="954703" y="90134"/>
                    <a:pt x="952515" y="89356"/>
                    <a:pt x="950881" y="87801"/>
                  </a:cubicBezTo>
                  <a:cubicBezTo>
                    <a:pt x="949247" y="86246"/>
                    <a:pt x="948430" y="84283"/>
                    <a:pt x="948430" y="81911"/>
                  </a:cubicBezTo>
                  <a:cubicBezTo>
                    <a:pt x="948430" y="80330"/>
                    <a:pt x="948799" y="78327"/>
                    <a:pt x="949537" y="75902"/>
                  </a:cubicBezTo>
                  <a:lnTo>
                    <a:pt x="958392" y="45462"/>
                  </a:lnTo>
                  <a:cubicBezTo>
                    <a:pt x="959236" y="42563"/>
                    <a:pt x="959657" y="40375"/>
                    <a:pt x="959657" y="38900"/>
                  </a:cubicBezTo>
                  <a:cubicBezTo>
                    <a:pt x="959657" y="37951"/>
                    <a:pt x="959249" y="37107"/>
                    <a:pt x="958432" y="36369"/>
                  </a:cubicBezTo>
                  <a:cubicBezTo>
                    <a:pt x="957615" y="35632"/>
                    <a:pt x="956521" y="35263"/>
                    <a:pt x="955151" y="35263"/>
                  </a:cubicBezTo>
                  <a:cubicBezTo>
                    <a:pt x="954466" y="35263"/>
                    <a:pt x="953701" y="35289"/>
                    <a:pt x="952858" y="35342"/>
                  </a:cubicBezTo>
                  <a:lnTo>
                    <a:pt x="953648" y="32812"/>
                  </a:lnTo>
                  <a:close/>
                  <a:moveTo>
                    <a:pt x="930971" y="29333"/>
                  </a:moveTo>
                  <a:cubicBezTo>
                    <a:pt x="935767" y="29333"/>
                    <a:pt x="939378" y="30387"/>
                    <a:pt x="941803" y="32495"/>
                  </a:cubicBezTo>
                  <a:cubicBezTo>
                    <a:pt x="944228" y="34604"/>
                    <a:pt x="945440" y="37239"/>
                    <a:pt x="945440" y="40402"/>
                  </a:cubicBezTo>
                  <a:cubicBezTo>
                    <a:pt x="945440" y="43248"/>
                    <a:pt x="944530" y="45660"/>
                    <a:pt x="942712" y="47636"/>
                  </a:cubicBezTo>
                  <a:cubicBezTo>
                    <a:pt x="940893" y="49613"/>
                    <a:pt x="938851" y="50601"/>
                    <a:pt x="936584" y="50601"/>
                  </a:cubicBezTo>
                  <a:cubicBezTo>
                    <a:pt x="934634" y="50601"/>
                    <a:pt x="933013" y="49969"/>
                    <a:pt x="931722" y="48704"/>
                  </a:cubicBezTo>
                  <a:cubicBezTo>
                    <a:pt x="930430" y="47439"/>
                    <a:pt x="929785" y="45936"/>
                    <a:pt x="929785" y="44197"/>
                  </a:cubicBezTo>
                  <a:cubicBezTo>
                    <a:pt x="929785" y="41930"/>
                    <a:pt x="930944" y="39927"/>
                    <a:pt x="933264" y="38188"/>
                  </a:cubicBezTo>
                  <a:cubicBezTo>
                    <a:pt x="934792" y="37028"/>
                    <a:pt x="935556" y="36000"/>
                    <a:pt x="935556" y="35104"/>
                  </a:cubicBezTo>
                  <a:cubicBezTo>
                    <a:pt x="935556" y="34366"/>
                    <a:pt x="935240" y="33760"/>
                    <a:pt x="934608" y="33286"/>
                  </a:cubicBezTo>
                  <a:cubicBezTo>
                    <a:pt x="933764" y="32601"/>
                    <a:pt x="932658" y="32258"/>
                    <a:pt x="931287" y="32258"/>
                  </a:cubicBezTo>
                  <a:cubicBezTo>
                    <a:pt x="927755" y="32258"/>
                    <a:pt x="924408" y="33708"/>
                    <a:pt x="921246" y="36607"/>
                  </a:cubicBezTo>
                  <a:cubicBezTo>
                    <a:pt x="917082" y="40402"/>
                    <a:pt x="913906" y="45225"/>
                    <a:pt x="911718" y="51076"/>
                  </a:cubicBezTo>
                  <a:cubicBezTo>
                    <a:pt x="909531" y="56926"/>
                    <a:pt x="908437" y="62487"/>
                    <a:pt x="908437" y="67758"/>
                  </a:cubicBezTo>
                  <a:cubicBezTo>
                    <a:pt x="908437" y="71922"/>
                    <a:pt x="909557" y="75243"/>
                    <a:pt x="911798" y="77721"/>
                  </a:cubicBezTo>
                  <a:cubicBezTo>
                    <a:pt x="914038" y="80198"/>
                    <a:pt x="916713" y="81437"/>
                    <a:pt x="919823" y="81437"/>
                  </a:cubicBezTo>
                  <a:cubicBezTo>
                    <a:pt x="922511" y="81437"/>
                    <a:pt x="925436" y="80738"/>
                    <a:pt x="928599" y="79341"/>
                  </a:cubicBezTo>
                  <a:cubicBezTo>
                    <a:pt x="931762" y="77945"/>
                    <a:pt x="934766" y="75823"/>
                    <a:pt x="937612" y="72977"/>
                  </a:cubicBezTo>
                  <a:lnTo>
                    <a:pt x="939510" y="74716"/>
                  </a:lnTo>
                  <a:cubicBezTo>
                    <a:pt x="935398" y="79618"/>
                    <a:pt x="931340" y="83229"/>
                    <a:pt x="927334" y="85548"/>
                  </a:cubicBezTo>
                  <a:cubicBezTo>
                    <a:pt x="922063" y="88605"/>
                    <a:pt x="916581" y="90134"/>
                    <a:pt x="910888" y="90134"/>
                  </a:cubicBezTo>
                  <a:cubicBezTo>
                    <a:pt x="907040" y="90134"/>
                    <a:pt x="903654" y="89317"/>
                    <a:pt x="900728" y="87683"/>
                  </a:cubicBezTo>
                  <a:cubicBezTo>
                    <a:pt x="897803" y="86049"/>
                    <a:pt x="895629" y="83756"/>
                    <a:pt x="894206" y="80804"/>
                  </a:cubicBezTo>
                  <a:cubicBezTo>
                    <a:pt x="892782" y="77852"/>
                    <a:pt x="892071" y="74821"/>
                    <a:pt x="892071" y="71712"/>
                  </a:cubicBezTo>
                  <a:cubicBezTo>
                    <a:pt x="892071" y="64754"/>
                    <a:pt x="893968" y="57915"/>
                    <a:pt x="897764" y="51194"/>
                  </a:cubicBezTo>
                  <a:cubicBezTo>
                    <a:pt x="901558" y="44474"/>
                    <a:pt x="906553" y="39150"/>
                    <a:pt x="912746" y="35223"/>
                  </a:cubicBezTo>
                  <a:cubicBezTo>
                    <a:pt x="918940" y="31296"/>
                    <a:pt x="925014" y="29333"/>
                    <a:pt x="930971" y="29333"/>
                  </a:cubicBezTo>
                  <a:close/>
                  <a:moveTo>
                    <a:pt x="763711" y="29333"/>
                  </a:moveTo>
                  <a:cubicBezTo>
                    <a:pt x="767295" y="29333"/>
                    <a:pt x="769997" y="30176"/>
                    <a:pt x="771815" y="31863"/>
                  </a:cubicBezTo>
                  <a:cubicBezTo>
                    <a:pt x="773634" y="33549"/>
                    <a:pt x="774543" y="35684"/>
                    <a:pt x="774543" y="38267"/>
                  </a:cubicBezTo>
                  <a:cubicBezTo>
                    <a:pt x="774543" y="41377"/>
                    <a:pt x="773647" y="44408"/>
                    <a:pt x="771855" y="47359"/>
                  </a:cubicBezTo>
                  <a:cubicBezTo>
                    <a:pt x="769430" y="51313"/>
                    <a:pt x="766347" y="54515"/>
                    <a:pt x="762604" y="56966"/>
                  </a:cubicBezTo>
                  <a:cubicBezTo>
                    <a:pt x="758862" y="59417"/>
                    <a:pt x="754671" y="61275"/>
                    <a:pt x="750033" y="62540"/>
                  </a:cubicBezTo>
                  <a:cubicBezTo>
                    <a:pt x="746976" y="63383"/>
                    <a:pt x="742838" y="64016"/>
                    <a:pt x="737620" y="64438"/>
                  </a:cubicBezTo>
                  <a:cubicBezTo>
                    <a:pt x="737198" y="67179"/>
                    <a:pt x="736987" y="69445"/>
                    <a:pt x="736987" y="71237"/>
                  </a:cubicBezTo>
                  <a:cubicBezTo>
                    <a:pt x="736987" y="74453"/>
                    <a:pt x="737910" y="77009"/>
                    <a:pt x="739755" y="78907"/>
                  </a:cubicBezTo>
                  <a:cubicBezTo>
                    <a:pt x="741599" y="80804"/>
                    <a:pt x="744077" y="81753"/>
                    <a:pt x="747187" y="81753"/>
                  </a:cubicBezTo>
                  <a:cubicBezTo>
                    <a:pt x="750191" y="81753"/>
                    <a:pt x="753182" y="81028"/>
                    <a:pt x="756160" y="79579"/>
                  </a:cubicBezTo>
                  <a:cubicBezTo>
                    <a:pt x="759139" y="78129"/>
                    <a:pt x="762604" y="75612"/>
                    <a:pt x="766558" y="72028"/>
                  </a:cubicBezTo>
                  <a:lnTo>
                    <a:pt x="768455" y="73767"/>
                  </a:lnTo>
                  <a:cubicBezTo>
                    <a:pt x="763553" y="79671"/>
                    <a:pt x="758796" y="83874"/>
                    <a:pt x="754184" y="86378"/>
                  </a:cubicBezTo>
                  <a:cubicBezTo>
                    <a:pt x="749572" y="88882"/>
                    <a:pt x="744472" y="90134"/>
                    <a:pt x="738885" y="90134"/>
                  </a:cubicBezTo>
                  <a:cubicBezTo>
                    <a:pt x="731769" y="90134"/>
                    <a:pt x="726854" y="88434"/>
                    <a:pt x="724139" y="85034"/>
                  </a:cubicBezTo>
                  <a:cubicBezTo>
                    <a:pt x="721425" y="81634"/>
                    <a:pt x="720067" y="77694"/>
                    <a:pt x="720067" y="73214"/>
                  </a:cubicBezTo>
                  <a:cubicBezTo>
                    <a:pt x="720067" y="66256"/>
                    <a:pt x="722097" y="59298"/>
                    <a:pt x="726155" y="52341"/>
                  </a:cubicBezTo>
                  <a:cubicBezTo>
                    <a:pt x="730214" y="45383"/>
                    <a:pt x="735735" y="39809"/>
                    <a:pt x="742719" y="35618"/>
                  </a:cubicBezTo>
                  <a:cubicBezTo>
                    <a:pt x="749704" y="31428"/>
                    <a:pt x="756701" y="29333"/>
                    <a:pt x="763711" y="29333"/>
                  </a:cubicBezTo>
                  <a:close/>
                  <a:moveTo>
                    <a:pt x="660908" y="29333"/>
                  </a:moveTo>
                  <a:lnTo>
                    <a:pt x="664703" y="29333"/>
                  </a:lnTo>
                  <a:lnTo>
                    <a:pt x="651658" y="74558"/>
                  </a:lnTo>
                  <a:cubicBezTo>
                    <a:pt x="650972" y="77141"/>
                    <a:pt x="650630" y="78854"/>
                    <a:pt x="650630" y="79697"/>
                  </a:cubicBezTo>
                  <a:cubicBezTo>
                    <a:pt x="650630" y="80119"/>
                    <a:pt x="650814" y="80541"/>
                    <a:pt x="651183" y="80962"/>
                  </a:cubicBezTo>
                  <a:cubicBezTo>
                    <a:pt x="651552" y="81384"/>
                    <a:pt x="651948" y="81595"/>
                    <a:pt x="652369" y="81595"/>
                  </a:cubicBezTo>
                  <a:cubicBezTo>
                    <a:pt x="653107" y="81595"/>
                    <a:pt x="653819" y="81278"/>
                    <a:pt x="654504" y="80646"/>
                  </a:cubicBezTo>
                  <a:cubicBezTo>
                    <a:pt x="656454" y="79065"/>
                    <a:pt x="658747" y="76218"/>
                    <a:pt x="661382" y="72107"/>
                  </a:cubicBezTo>
                  <a:lnTo>
                    <a:pt x="663596" y="73372"/>
                  </a:lnTo>
                  <a:cubicBezTo>
                    <a:pt x="657166" y="84546"/>
                    <a:pt x="650340" y="90134"/>
                    <a:pt x="643119" y="90134"/>
                  </a:cubicBezTo>
                  <a:cubicBezTo>
                    <a:pt x="640378" y="90134"/>
                    <a:pt x="638190" y="89356"/>
                    <a:pt x="636556" y="87801"/>
                  </a:cubicBezTo>
                  <a:cubicBezTo>
                    <a:pt x="634922" y="86246"/>
                    <a:pt x="634105" y="84283"/>
                    <a:pt x="634105" y="81911"/>
                  </a:cubicBezTo>
                  <a:cubicBezTo>
                    <a:pt x="634105" y="80330"/>
                    <a:pt x="634474" y="78327"/>
                    <a:pt x="635212" y="75902"/>
                  </a:cubicBezTo>
                  <a:lnTo>
                    <a:pt x="644067" y="45462"/>
                  </a:lnTo>
                  <a:cubicBezTo>
                    <a:pt x="644911" y="42563"/>
                    <a:pt x="645332" y="40375"/>
                    <a:pt x="645332" y="38900"/>
                  </a:cubicBezTo>
                  <a:cubicBezTo>
                    <a:pt x="645332" y="37951"/>
                    <a:pt x="644924" y="37107"/>
                    <a:pt x="644107" y="36369"/>
                  </a:cubicBezTo>
                  <a:cubicBezTo>
                    <a:pt x="643290" y="35632"/>
                    <a:pt x="642196" y="35263"/>
                    <a:pt x="640826" y="35263"/>
                  </a:cubicBezTo>
                  <a:cubicBezTo>
                    <a:pt x="640140" y="35263"/>
                    <a:pt x="639376" y="35289"/>
                    <a:pt x="638533" y="35342"/>
                  </a:cubicBezTo>
                  <a:lnTo>
                    <a:pt x="639323" y="32812"/>
                  </a:lnTo>
                  <a:close/>
                  <a:moveTo>
                    <a:pt x="455274" y="29333"/>
                  </a:moveTo>
                  <a:cubicBezTo>
                    <a:pt x="458595" y="29333"/>
                    <a:pt x="461731" y="30110"/>
                    <a:pt x="464683" y="31665"/>
                  </a:cubicBezTo>
                  <a:cubicBezTo>
                    <a:pt x="467635" y="33220"/>
                    <a:pt x="469862" y="35368"/>
                    <a:pt x="471364" y="38109"/>
                  </a:cubicBezTo>
                  <a:cubicBezTo>
                    <a:pt x="472866" y="40850"/>
                    <a:pt x="473617" y="43907"/>
                    <a:pt x="473617" y="47280"/>
                  </a:cubicBezTo>
                  <a:cubicBezTo>
                    <a:pt x="473617" y="54133"/>
                    <a:pt x="471707" y="60998"/>
                    <a:pt x="467885" y="67877"/>
                  </a:cubicBezTo>
                  <a:cubicBezTo>
                    <a:pt x="464064" y="74756"/>
                    <a:pt x="459003" y="80185"/>
                    <a:pt x="452705" y="84164"/>
                  </a:cubicBezTo>
                  <a:cubicBezTo>
                    <a:pt x="446406" y="88144"/>
                    <a:pt x="440094" y="90134"/>
                    <a:pt x="433769" y="90134"/>
                  </a:cubicBezTo>
                  <a:cubicBezTo>
                    <a:pt x="427970" y="90134"/>
                    <a:pt x="423490" y="88407"/>
                    <a:pt x="420328" y="84955"/>
                  </a:cubicBezTo>
                  <a:cubicBezTo>
                    <a:pt x="417165" y="81502"/>
                    <a:pt x="415584" y="77299"/>
                    <a:pt x="415584" y="72344"/>
                  </a:cubicBezTo>
                  <a:cubicBezTo>
                    <a:pt x="415584" y="66441"/>
                    <a:pt x="416770" y="60906"/>
                    <a:pt x="419142" y="55740"/>
                  </a:cubicBezTo>
                  <a:cubicBezTo>
                    <a:pt x="421514" y="50575"/>
                    <a:pt x="424505" y="46081"/>
                    <a:pt x="428115" y="42260"/>
                  </a:cubicBezTo>
                  <a:cubicBezTo>
                    <a:pt x="431726" y="38438"/>
                    <a:pt x="435890" y="35328"/>
                    <a:pt x="440608" y="32930"/>
                  </a:cubicBezTo>
                  <a:cubicBezTo>
                    <a:pt x="445325" y="30532"/>
                    <a:pt x="450214" y="29333"/>
                    <a:pt x="455274" y="29333"/>
                  </a:cubicBezTo>
                  <a:close/>
                  <a:moveTo>
                    <a:pt x="321924" y="29333"/>
                  </a:moveTo>
                  <a:cubicBezTo>
                    <a:pt x="325245" y="29333"/>
                    <a:pt x="328381" y="30110"/>
                    <a:pt x="331333" y="31665"/>
                  </a:cubicBezTo>
                  <a:cubicBezTo>
                    <a:pt x="334285" y="33220"/>
                    <a:pt x="336512" y="35368"/>
                    <a:pt x="338014" y="38109"/>
                  </a:cubicBezTo>
                  <a:cubicBezTo>
                    <a:pt x="339516" y="40850"/>
                    <a:pt x="340267" y="43907"/>
                    <a:pt x="340267" y="47280"/>
                  </a:cubicBezTo>
                  <a:cubicBezTo>
                    <a:pt x="340267" y="54133"/>
                    <a:pt x="338357" y="60998"/>
                    <a:pt x="334535" y="67877"/>
                  </a:cubicBezTo>
                  <a:cubicBezTo>
                    <a:pt x="330714" y="74756"/>
                    <a:pt x="325654" y="80185"/>
                    <a:pt x="319355" y="84164"/>
                  </a:cubicBezTo>
                  <a:cubicBezTo>
                    <a:pt x="313056" y="88144"/>
                    <a:pt x="306744" y="90134"/>
                    <a:pt x="300419" y="90134"/>
                  </a:cubicBezTo>
                  <a:cubicBezTo>
                    <a:pt x="294620" y="90134"/>
                    <a:pt x="290140" y="88407"/>
                    <a:pt x="286978" y="84955"/>
                  </a:cubicBezTo>
                  <a:cubicBezTo>
                    <a:pt x="283815" y="81502"/>
                    <a:pt x="282234" y="77299"/>
                    <a:pt x="282234" y="72344"/>
                  </a:cubicBezTo>
                  <a:cubicBezTo>
                    <a:pt x="282234" y="66441"/>
                    <a:pt x="283420" y="60906"/>
                    <a:pt x="285792" y="55740"/>
                  </a:cubicBezTo>
                  <a:cubicBezTo>
                    <a:pt x="288164" y="50575"/>
                    <a:pt x="291155" y="46081"/>
                    <a:pt x="294765" y="42260"/>
                  </a:cubicBezTo>
                  <a:cubicBezTo>
                    <a:pt x="298376" y="38438"/>
                    <a:pt x="302540" y="35328"/>
                    <a:pt x="307258" y="32930"/>
                  </a:cubicBezTo>
                  <a:cubicBezTo>
                    <a:pt x="311975" y="30532"/>
                    <a:pt x="316864" y="29333"/>
                    <a:pt x="321924" y="29333"/>
                  </a:cubicBezTo>
                  <a:close/>
                  <a:moveTo>
                    <a:pt x="255249" y="29333"/>
                  </a:moveTo>
                  <a:cubicBezTo>
                    <a:pt x="258570" y="29333"/>
                    <a:pt x="261706" y="30110"/>
                    <a:pt x="264658" y="31665"/>
                  </a:cubicBezTo>
                  <a:cubicBezTo>
                    <a:pt x="267610" y="33220"/>
                    <a:pt x="269837" y="35368"/>
                    <a:pt x="271339" y="38109"/>
                  </a:cubicBezTo>
                  <a:cubicBezTo>
                    <a:pt x="272841" y="40850"/>
                    <a:pt x="273592" y="43907"/>
                    <a:pt x="273592" y="47280"/>
                  </a:cubicBezTo>
                  <a:cubicBezTo>
                    <a:pt x="273592" y="54133"/>
                    <a:pt x="271682" y="60998"/>
                    <a:pt x="267860" y="67877"/>
                  </a:cubicBezTo>
                  <a:cubicBezTo>
                    <a:pt x="264039" y="74756"/>
                    <a:pt x="258978" y="80185"/>
                    <a:pt x="252680" y="84164"/>
                  </a:cubicBezTo>
                  <a:cubicBezTo>
                    <a:pt x="246381" y="88144"/>
                    <a:pt x="240069" y="90134"/>
                    <a:pt x="233744" y="90134"/>
                  </a:cubicBezTo>
                  <a:cubicBezTo>
                    <a:pt x="227945" y="90134"/>
                    <a:pt x="223465" y="88407"/>
                    <a:pt x="220302" y="84955"/>
                  </a:cubicBezTo>
                  <a:cubicBezTo>
                    <a:pt x="217140" y="81502"/>
                    <a:pt x="215559" y="77299"/>
                    <a:pt x="215559" y="72344"/>
                  </a:cubicBezTo>
                  <a:cubicBezTo>
                    <a:pt x="215559" y="66441"/>
                    <a:pt x="216745" y="60906"/>
                    <a:pt x="219117" y="55740"/>
                  </a:cubicBezTo>
                  <a:cubicBezTo>
                    <a:pt x="221488" y="50575"/>
                    <a:pt x="224480" y="46081"/>
                    <a:pt x="228090" y="42260"/>
                  </a:cubicBezTo>
                  <a:cubicBezTo>
                    <a:pt x="231701" y="38438"/>
                    <a:pt x="235865" y="35328"/>
                    <a:pt x="240583" y="32930"/>
                  </a:cubicBezTo>
                  <a:cubicBezTo>
                    <a:pt x="245300" y="30532"/>
                    <a:pt x="250189" y="29333"/>
                    <a:pt x="255249" y="29333"/>
                  </a:cubicBezTo>
                  <a:close/>
                  <a:moveTo>
                    <a:pt x="121346" y="29333"/>
                  </a:moveTo>
                  <a:cubicBezTo>
                    <a:pt x="126142" y="29333"/>
                    <a:pt x="129753" y="30387"/>
                    <a:pt x="132178" y="32495"/>
                  </a:cubicBezTo>
                  <a:cubicBezTo>
                    <a:pt x="134602" y="34604"/>
                    <a:pt x="135815" y="37239"/>
                    <a:pt x="135815" y="40402"/>
                  </a:cubicBezTo>
                  <a:cubicBezTo>
                    <a:pt x="135815" y="43248"/>
                    <a:pt x="134905" y="45660"/>
                    <a:pt x="133087" y="47636"/>
                  </a:cubicBezTo>
                  <a:cubicBezTo>
                    <a:pt x="131268" y="49613"/>
                    <a:pt x="129226" y="50601"/>
                    <a:pt x="126959" y="50601"/>
                  </a:cubicBezTo>
                  <a:cubicBezTo>
                    <a:pt x="125009" y="50601"/>
                    <a:pt x="123388" y="49969"/>
                    <a:pt x="122097" y="48704"/>
                  </a:cubicBezTo>
                  <a:cubicBezTo>
                    <a:pt x="120806" y="47439"/>
                    <a:pt x="120160" y="45936"/>
                    <a:pt x="120160" y="44197"/>
                  </a:cubicBezTo>
                  <a:cubicBezTo>
                    <a:pt x="120160" y="41930"/>
                    <a:pt x="121319" y="39927"/>
                    <a:pt x="123639" y="38188"/>
                  </a:cubicBezTo>
                  <a:cubicBezTo>
                    <a:pt x="125167" y="37028"/>
                    <a:pt x="125932" y="36000"/>
                    <a:pt x="125932" y="35104"/>
                  </a:cubicBezTo>
                  <a:cubicBezTo>
                    <a:pt x="125932" y="34366"/>
                    <a:pt x="125615" y="33760"/>
                    <a:pt x="124983" y="33286"/>
                  </a:cubicBezTo>
                  <a:cubicBezTo>
                    <a:pt x="124139" y="32601"/>
                    <a:pt x="123032" y="32258"/>
                    <a:pt x="121662" y="32258"/>
                  </a:cubicBezTo>
                  <a:cubicBezTo>
                    <a:pt x="118130" y="32258"/>
                    <a:pt x="114783" y="33708"/>
                    <a:pt x="111621" y="36607"/>
                  </a:cubicBezTo>
                  <a:cubicBezTo>
                    <a:pt x="107457" y="40402"/>
                    <a:pt x="104281" y="45225"/>
                    <a:pt x="102093" y="51076"/>
                  </a:cubicBezTo>
                  <a:cubicBezTo>
                    <a:pt x="99906" y="56926"/>
                    <a:pt x="98812" y="62487"/>
                    <a:pt x="98812" y="67758"/>
                  </a:cubicBezTo>
                  <a:cubicBezTo>
                    <a:pt x="98812" y="71922"/>
                    <a:pt x="99932" y="75243"/>
                    <a:pt x="102172" y="77721"/>
                  </a:cubicBezTo>
                  <a:cubicBezTo>
                    <a:pt x="104413" y="80198"/>
                    <a:pt x="107088" y="81437"/>
                    <a:pt x="110198" y="81437"/>
                  </a:cubicBezTo>
                  <a:cubicBezTo>
                    <a:pt x="112886" y="81437"/>
                    <a:pt x="115811" y="80738"/>
                    <a:pt x="118974" y="79341"/>
                  </a:cubicBezTo>
                  <a:cubicBezTo>
                    <a:pt x="122136" y="77945"/>
                    <a:pt x="125141" y="75823"/>
                    <a:pt x="127987" y="72977"/>
                  </a:cubicBezTo>
                  <a:lnTo>
                    <a:pt x="129885" y="74716"/>
                  </a:lnTo>
                  <a:cubicBezTo>
                    <a:pt x="125773" y="79618"/>
                    <a:pt x="121715" y="83229"/>
                    <a:pt x="117709" y="85548"/>
                  </a:cubicBezTo>
                  <a:cubicBezTo>
                    <a:pt x="112438" y="88605"/>
                    <a:pt x="106956" y="90134"/>
                    <a:pt x="101263" y="90134"/>
                  </a:cubicBezTo>
                  <a:cubicBezTo>
                    <a:pt x="97415" y="90134"/>
                    <a:pt x="94029" y="89317"/>
                    <a:pt x="91103" y="87683"/>
                  </a:cubicBezTo>
                  <a:cubicBezTo>
                    <a:pt x="88178" y="86049"/>
                    <a:pt x="86004" y="83756"/>
                    <a:pt x="84581" y="80804"/>
                  </a:cubicBezTo>
                  <a:cubicBezTo>
                    <a:pt x="83157" y="77852"/>
                    <a:pt x="82446" y="74821"/>
                    <a:pt x="82446" y="71712"/>
                  </a:cubicBezTo>
                  <a:cubicBezTo>
                    <a:pt x="82446" y="64754"/>
                    <a:pt x="84343" y="57915"/>
                    <a:pt x="88138" y="51194"/>
                  </a:cubicBezTo>
                  <a:cubicBezTo>
                    <a:pt x="91934" y="44474"/>
                    <a:pt x="96928" y="39150"/>
                    <a:pt x="103121" y="35223"/>
                  </a:cubicBezTo>
                  <a:cubicBezTo>
                    <a:pt x="109315" y="31296"/>
                    <a:pt x="115390" y="29333"/>
                    <a:pt x="121346" y="29333"/>
                  </a:cubicBezTo>
                  <a:close/>
                  <a:moveTo>
                    <a:pt x="1779998" y="13757"/>
                  </a:moveTo>
                  <a:lnTo>
                    <a:pt x="1783319" y="13757"/>
                  </a:lnTo>
                  <a:lnTo>
                    <a:pt x="1778180" y="31072"/>
                  </a:lnTo>
                  <a:lnTo>
                    <a:pt x="1786560" y="31072"/>
                  </a:lnTo>
                  <a:lnTo>
                    <a:pt x="1784268" y="38425"/>
                  </a:lnTo>
                  <a:lnTo>
                    <a:pt x="1776124" y="38425"/>
                  </a:lnTo>
                  <a:lnTo>
                    <a:pt x="1765450" y="75349"/>
                  </a:lnTo>
                  <a:cubicBezTo>
                    <a:pt x="1764765" y="77615"/>
                    <a:pt x="1764422" y="79355"/>
                    <a:pt x="1764422" y="80567"/>
                  </a:cubicBezTo>
                  <a:cubicBezTo>
                    <a:pt x="1764422" y="81094"/>
                    <a:pt x="1764620" y="81568"/>
                    <a:pt x="1765015" y="81990"/>
                  </a:cubicBezTo>
                  <a:cubicBezTo>
                    <a:pt x="1765410" y="82412"/>
                    <a:pt x="1765845" y="82623"/>
                    <a:pt x="1766320" y="82623"/>
                  </a:cubicBezTo>
                  <a:cubicBezTo>
                    <a:pt x="1767005" y="82623"/>
                    <a:pt x="1767743" y="82306"/>
                    <a:pt x="1768534" y="81674"/>
                  </a:cubicBezTo>
                  <a:cubicBezTo>
                    <a:pt x="1770484" y="80198"/>
                    <a:pt x="1772750" y="77615"/>
                    <a:pt x="1775333" y="73925"/>
                  </a:cubicBezTo>
                  <a:lnTo>
                    <a:pt x="1777547" y="75349"/>
                  </a:lnTo>
                  <a:cubicBezTo>
                    <a:pt x="1774648" y="80409"/>
                    <a:pt x="1771433" y="84138"/>
                    <a:pt x="1767901" y="86536"/>
                  </a:cubicBezTo>
                  <a:cubicBezTo>
                    <a:pt x="1764369" y="88935"/>
                    <a:pt x="1760917" y="90134"/>
                    <a:pt x="1757544" y="90134"/>
                  </a:cubicBezTo>
                  <a:cubicBezTo>
                    <a:pt x="1754644" y="90134"/>
                    <a:pt x="1752391" y="89396"/>
                    <a:pt x="1750784" y="87920"/>
                  </a:cubicBezTo>
                  <a:cubicBezTo>
                    <a:pt x="1749176" y="86444"/>
                    <a:pt x="1748372" y="84573"/>
                    <a:pt x="1748372" y="82306"/>
                  </a:cubicBezTo>
                  <a:cubicBezTo>
                    <a:pt x="1748372" y="79882"/>
                    <a:pt x="1748926" y="76719"/>
                    <a:pt x="1750032" y="72819"/>
                  </a:cubicBezTo>
                  <a:lnTo>
                    <a:pt x="1760153" y="38425"/>
                  </a:lnTo>
                  <a:lnTo>
                    <a:pt x="1751456" y="38425"/>
                  </a:lnTo>
                  <a:lnTo>
                    <a:pt x="1752720" y="33681"/>
                  </a:lnTo>
                  <a:cubicBezTo>
                    <a:pt x="1758150" y="31678"/>
                    <a:pt x="1762736" y="29346"/>
                    <a:pt x="1766478" y="26684"/>
                  </a:cubicBezTo>
                  <a:cubicBezTo>
                    <a:pt x="1770220" y="24022"/>
                    <a:pt x="1774727" y="19713"/>
                    <a:pt x="1779998" y="13757"/>
                  </a:cubicBezTo>
                  <a:close/>
                  <a:moveTo>
                    <a:pt x="1608394" y="6562"/>
                  </a:moveTo>
                  <a:lnTo>
                    <a:pt x="1604836" y="6641"/>
                  </a:lnTo>
                  <a:lnTo>
                    <a:pt x="1595112" y="40165"/>
                  </a:lnTo>
                  <a:cubicBezTo>
                    <a:pt x="1600910" y="40059"/>
                    <a:pt x="1605469" y="39137"/>
                    <a:pt x="1608790" y="37397"/>
                  </a:cubicBezTo>
                  <a:cubicBezTo>
                    <a:pt x="1612110" y="35658"/>
                    <a:pt x="1614786" y="32798"/>
                    <a:pt x="1616815" y="28819"/>
                  </a:cubicBezTo>
                  <a:cubicBezTo>
                    <a:pt x="1618844" y="24839"/>
                    <a:pt x="1619859" y="21110"/>
                    <a:pt x="1619859" y="17631"/>
                  </a:cubicBezTo>
                  <a:cubicBezTo>
                    <a:pt x="1619859" y="14310"/>
                    <a:pt x="1618818" y="11609"/>
                    <a:pt x="1616736" y="9527"/>
                  </a:cubicBezTo>
                  <a:cubicBezTo>
                    <a:pt x="1614654" y="7445"/>
                    <a:pt x="1611873" y="6457"/>
                    <a:pt x="1608394" y="6562"/>
                  </a:cubicBezTo>
                  <a:close/>
                  <a:moveTo>
                    <a:pt x="1575582" y="1976"/>
                  </a:moveTo>
                  <a:lnTo>
                    <a:pt x="1609739" y="1976"/>
                  </a:lnTo>
                  <a:cubicBezTo>
                    <a:pt x="1617329" y="1976"/>
                    <a:pt x="1622758" y="2398"/>
                    <a:pt x="1626026" y="3241"/>
                  </a:cubicBezTo>
                  <a:cubicBezTo>
                    <a:pt x="1630296" y="4243"/>
                    <a:pt x="1633603" y="6219"/>
                    <a:pt x="1635949" y="9171"/>
                  </a:cubicBezTo>
                  <a:cubicBezTo>
                    <a:pt x="1638294" y="12123"/>
                    <a:pt x="1639467" y="15470"/>
                    <a:pt x="1639467" y="19212"/>
                  </a:cubicBezTo>
                  <a:cubicBezTo>
                    <a:pt x="1639467" y="22270"/>
                    <a:pt x="1638544" y="25379"/>
                    <a:pt x="1636700" y="28542"/>
                  </a:cubicBezTo>
                  <a:cubicBezTo>
                    <a:pt x="1634855" y="31705"/>
                    <a:pt x="1632074" y="34327"/>
                    <a:pt x="1628358" y="36409"/>
                  </a:cubicBezTo>
                  <a:cubicBezTo>
                    <a:pt x="1624642" y="38491"/>
                    <a:pt x="1618936" y="40402"/>
                    <a:pt x="1611241" y="42141"/>
                  </a:cubicBezTo>
                  <a:cubicBezTo>
                    <a:pt x="1619200" y="44355"/>
                    <a:pt x="1624735" y="47228"/>
                    <a:pt x="1627844" y="50759"/>
                  </a:cubicBezTo>
                  <a:cubicBezTo>
                    <a:pt x="1630954" y="54291"/>
                    <a:pt x="1632509" y="58376"/>
                    <a:pt x="1632509" y="63014"/>
                  </a:cubicBezTo>
                  <a:cubicBezTo>
                    <a:pt x="1632509" y="67389"/>
                    <a:pt x="1630981" y="71712"/>
                    <a:pt x="1627924" y="75981"/>
                  </a:cubicBezTo>
                  <a:cubicBezTo>
                    <a:pt x="1624866" y="80251"/>
                    <a:pt x="1620808" y="83374"/>
                    <a:pt x="1615748" y="85350"/>
                  </a:cubicBezTo>
                  <a:cubicBezTo>
                    <a:pt x="1610687" y="87327"/>
                    <a:pt x="1601437" y="88315"/>
                    <a:pt x="1587996" y="88315"/>
                  </a:cubicBezTo>
                  <a:lnTo>
                    <a:pt x="1552100" y="88315"/>
                  </a:lnTo>
                  <a:lnTo>
                    <a:pt x="1552970" y="85943"/>
                  </a:lnTo>
                  <a:cubicBezTo>
                    <a:pt x="1556449" y="85943"/>
                    <a:pt x="1558939" y="85627"/>
                    <a:pt x="1560442" y="84995"/>
                  </a:cubicBezTo>
                  <a:cubicBezTo>
                    <a:pt x="1561944" y="84362"/>
                    <a:pt x="1563143" y="83374"/>
                    <a:pt x="1564039" y="82030"/>
                  </a:cubicBezTo>
                  <a:cubicBezTo>
                    <a:pt x="1564935" y="80685"/>
                    <a:pt x="1566016" y="77905"/>
                    <a:pt x="1567281" y="73688"/>
                  </a:cubicBezTo>
                  <a:lnTo>
                    <a:pt x="1582698" y="20556"/>
                  </a:lnTo>
                  <a:cubicBezTo>
                    <a:pt x="1584227" y="15180"/>
                    <a:pt x="1584991" y="11596"/>
                    <a:pt x="1584991" y="9804"/>
                  </a:cubicBezTo>
                  <a:cubicBezTo>
                    <a:pt x="1584991" y="8275"/>
                    <a:pt x="1584372" y="7023"/>
                    <a:pt x="1583133" y="6048"/>
                  </a:cubicBezTo>
                  <a:cubicBezTo>
                    <a:pt x="1581894" y="5073"/>
                    <a:pt x="1579167" y="4506"/>
                    <a:pt x="1574950" y="4348"/>
                  </a:cubicBezTo>
                  <a:close/>
                  <a:moveTo>
                    <a:pt x="574746" y="1976"/>
                  </a:moveTo>
                  <a:lnTo>
                    <a:pt x="616176" y="1976"/>
                  </a:lnTo>
                  <a:lnTo>
                    <a:pt x="615464" y="4348"/>
                  </a:lnTo>
                  <a:cubicBezTo>
                    <a:pt x="611458" y="4454"/>
                    <a:pt x="608467" y="5350"/>
                    <a:pt x="606491" y="7036"/>
                  </a:cubicBezTo>
                  <a:cubicBezTo>
                    <a:pt x="604514" y="8723"/>
                    <a:pt x="602761" y="12176"/>
                    <a:pt x="601233" y="17394"/>
                  </a:cubicBezTo>
                  <a:lnTo>
                    <a:pt x="586606" y="68154"/>
                  </a:lnTo>
                  <a:cubicBezTo>
                    <a:pt x="584761" y="74584"/>
                    <a:pt x="583838" y="78511"/>
                    <a:pt x="583838" y="79934"/>
                  </a:cubicBezTo>
                  <a:cubicBezTo>
                    <a:pt x="583838" y="80778"/>
                    <a:pt x="584313" y="81568"/>
                    <a:pt x="585262" y="82306"/>
                  </a:cubicBezTo>
                  <a:cubicBezTo>
                    <a:pt x="586210" y="83044"/>
                    <a:pt x="587739" y="83413"/>
                    <a:pt x="589847" y="83413"/>
                  </a:cubicBezTo>
                  <a:cubicBezTo>
                    <a:pt x="596910" y="83413"/>
                    <a:pt x="603710" y="81806"/>
                    <a:pt x="610246" y="78590"/>
                  </a:cubicBezTo>
                  <a:cubicBezTo>
                    <a:pt x="616782" y="75375"/>
                    <a:pt x="622343" y="70552"/>
                    <a:pt x="626929" y="64121"/>
                  </a:cubicBezTo>
                  <a:lnTo>
                    <a:pt x="629538" y="64121"/>
                  </a:lnTo>
                  <a:lnTo>
                    <a:pt x="620050" y="88315"/>
                  </a:lnTo>
                  <a:lnTo>
                    <a:pt x="551106" y="88315"/>
                  </a:lnTo>
                  <a:lnTo>
                    <a:pt x="551817" y="85943"/>
                  </a:lnTo>
                  <a:cubicBezTo>
                    <a:pt x="555929" y="85943"/>
                    <a:pt x="558920" y="85153"/>
                    <a:pt x="560791" y="83571"/>
                  </a:cubicBezTo>
                  <a:cubicBezTo>
                    <a:pt x="562662" y="81990"/>
                    <a:pt x="564415" y="78406"/>
                    <a:pt x="566049" y="72819"/>
                  </a:cubicBezTo>
                  <a:lnTo>
                    <a:pt x="582099" y="17394"/>
                  </a:lnTo>
                  <a:cubicBezTo>
                    <a:pt x="582995" y="14337"/>
                    <a:pt x="583443" y="11938"/>
                    <a:pt x="583443" y="10199"/>
                  </a:cubicBezTo>
                  <a:cubicBezTo>
                    <a:pt x="583443" y="8512"/>
                    <a:pt x="582811" y="7155"/>
                    <a:pt x="581546" y="6127"/>
                  </a:cubicBezTo>
                  <a:cubicBezTo>
                    <a:pt x="580281" y="5099"/>
                    <a:pt x="577777" y="4506"/>
                    <a:pt x="574034" y="4348"/>
                  </a:cubicBezTo>
                  <a:close/>
                  <a:moveTo>
                    <a:pt x="2154794" y="0"/>
                  </a:moveTo>
                  <a:lnTo>
                    <a:pt x="2158668" y="0"/>
                  </a:lnTo>
                  <a:lnTo>
                    <a:pt x="2137558" y="71712"/>
                  </a:lnTo>
                  <a:cubicBezTo>
                    <a:pt x="2136345" y="75928"/>
                    <a:pt x="2135739" y="78590"/>
                    <a:pt x="2135739" y="79697"/>
                  </a:cubicBezTo>
                  <a:cubicBezTo>
                    <a:pt x="2135739" y="80224"/>
                    <a:pt x="2135924" y="80672"/>
                    <a:pt x="2136292" y="81041"/>
                  </a:cubicBezTo>
                  <a:cubicBezTo>
                    <a:pt x="2136661" y="81410"/>
                    <a:pt x="2137057" y="81595"/>
                    <a:pt x="2137478" y="81595"/>
                  </a:cubicBezTo>
                  <a:cubicBezTo>
                    <a:pt x="2138216" y="81595"/>
                    <a:pt x="2138928" y="81305"/>
                    <a:pt x="2139613" y="80725"/>
                  </a:cubicBezTo>
                  <a:cubicBezTo>
                    <a:pt x="2141669" y="79091"/>
                    <a:pt x="2143935" y="76297"/>
                    <a:pt x="2146413" y="72344"/>
                  </a:cubicBezTo>
                  <a:lnTo>
                    <a:pt x="2148864" y="73451"/>
                  </a:lnTo>
                  <a:cubicBezTo>
                    <a:pt x="2144858" y="79934"/>
                    <a:pt x="2140905" y="84546"/>
                    <a:pt x="2137004" y="87287"/>
                  </a:cubicBezTo>
                  <a:cubicBezTo>
                    <a:pt x="2134316" y="89185"/>
                    <a:pt x="2131470" y="90134"/>
                    <a:pt x="2128465" y="90134"/>
                  </a:cubicBezTo>
                  <a:cubicBezTo>
                    <a:pt x="2125671" y="90134"/>
                    <a:pt x="2123444" y="89369"/>
                    <a:pt x="2121784" y="87841"/>
                  </a:cubicBezTo>
                  <a:cubicBezTo>
                    <a:pt x="2120124" y="86312"/>
                    <a:pt x="2119294" y="84494"/>
                    <a:pt x="2119294" y="82385"/>
                  </a:cubicBezTo>
                  <a:cubicBezTo>
                    <a:pt x="2119294" y="80804"/>
                    <a:pt x="2119794" y="78274"/>
                    <a:pt x="2120796" y="74795"/>
                  </a:cubicBezTo>
                  <a:lnTo>
                    <a:pt x="2138032" y="16129"/>
                  </a:lnTo>
                  <a:cubicBezTo>
                    <a:pt x="2138981" y="12914"/>
                    <a:pt x="2139455" y="10779"/>
                    <a:pt x="2139455" y="9725"/>
                  </a:cubicBezTo>
                  <a:cubicBezTo>
                    <a:pt x="2139455" y="8723"/>
                    <a:pt x="2139007" y="7906"/>
                    <a:pt x="2138111" y="7274"/>
                  </a:cubicBezTo>
                  <a:cubicBezTo>
                    <a:pt x="2136898" y="6430"/>
                    <a:pt x="2135080" y="6088"/>
                    <a:pt x="2132656" y="6246"/>
                  </a:cubicBezTo>
                  <a:lnTo>
                    <a:pt x="2133367" y="3795"/>
                  </a:lnTo>
                  <a:close/>
                  <a:moveTo>
                    <a:pt x="1937300" y="0"/>
                  </a:moveTo>
                  <a:lnTo>
                    <a:pt x="1941174" y="0"/>
                  </a:lnTo>
                  <a:lnTo>
                    <a:pt x="1924570" y="57401"/>
                  </a:lnTo>
                  <a:cubicBezTo>
                    <a:pt x="1930316" y="48967"/>
                    <a:pt x="1934480" y="43248"/>
                    <a:pt x="1937063" y="40244"/>
                  </a:cubicBezTo>
                  <a:cubicBezTo>
                    <a:pt x="1940963" y="35974"/>
                    <a:pt x="1944297" y="33088"/>
                    <a:pt x="1947064" y="31586"/>
                  </a:cubicBezTo>
                  <a:cubicBezTo>
                    <a:pt x="1949832" y="30084"/>
                    <a:pt x="1952480" y="29333"/>
                    <a:pt x="1955010" y="29333"/>
                  </a:cubicBezTo>
                  <a:cubicBezTo>
                    <a:pt x="1957172" y="29333"/>
                    <a:pt x="1959030" y="30150"/>
                    <a:pt x="1960584" y="31784"/>
                  </a:cubicBezTo>
                  <a:cubicBezTo>
                    <a:pt x="1962140" y="33418"/>
                    <a:pt x="1962917" y="35579"/>
                    <a:pt x="1962917" y="38267"/>
                  </a:cubicBezTo>
                  <a:cubicBezTo>
                    <a:pt x="1962917" y="40586"/>
                    <a:pt x="1962416" y="43459"/>
                    <a:pt x="1961415" y="46885"/>
                  </a:cubicBezTo>
                  <a:lnTo>
                    <a:pt x="1953350" y="74004"/>
                  </a:lnTo>
                  <a:cubicBezTo>
                    <a:pt x="1952612" y="76376"/>
                    <a:pt x="1952243" y="77958"/>
                    <a:pt x="1952243" y="78748"/>
                  </a:cubicBezTo>
                  <a:cubicBezTo>
                    <a:pt x="1952243" y="79117"/>
                    <a:pt x="1952388" y="79473"/>
                    <a:pt x="1952678" y="79816"/>
                  </a:cubicBezTo>
                  <a:cubicBezTo>
                    <a:pt x="1952968" y="80158"/>
                    <a:pt x="1953298" y="80330"/>
                    <a:pt x="1953666" y="80330"/>
                  </a:cubicBezTo>
                  <a:cubicBezTo>
                    <a:pt x="1954194" y="80330"/>
                    <a:pt x="1954720" y="80119"/>
                    <a:pt x="1955248" y="79697"/>
                  </a:cubicBezTo>
                  <a:cubicBezTo>
                    <a:pt x="1956566" y="78590"/>
                    <a:pt x="1957989" y="76877"/>
                    <a:pt x="1959517" y="74558"/>
                  </a:cubicBezTo>
                  <a:cubicBezTo>
                    <a:pt x="1959939" y="73978"/>
                    <a:pt x="1960572" y="73082"/>
                    <a:pt x="1961415" y="71870"/>
                  </a:cubicBezTo>
                  <a:lnTo>
                    <a:pt x="1963866" y="73293"/>
                  </a:lnTo>
                  <a:cubicBezTo>
                    <a:pt x="1960229" y="79302"/>
                    <a:pt x="1956776" y="83440"/>
                    <a:pt x="1953508" y="85706"/>
                  </a:cubicBezTo>
                  <a:cubicBezTo>
                    <a:pt x="1950240" y="87973"/>
                    <a:pt x="1947130" y="89106"/>
                    <a:pt x="1944179" y="89106"/>
                  </a:cubicBezTo>
                  <a:cubicBezTo>
                    <a:pt x="1941543" y="89106"/>
                    <a:pt x="1939488" y="88421"/>
                    <a:pt x="1938012" y="87050"/>
                  </a:cubicBezTo>
                  <a:cubicBezTo>
                    <a:pt x="1936536" y="85680"/>
                    <a:pt x="1935798" y="83967"/>
                    <a:pt x="1935798" y="81911"/>
                  </a:cubicBezTo>
                  <a:cubicBezTo>
                    <a:pt x="1935798" y="80066"/>
                    <a:pt x="1936298" y="77431"/>
                    <a:pt x="1937300" y="74004"/>
                  </a:cubicBezTo>
                  <a:lnTo>
                    <a:pt x="1945206" y="46885"/>
                  </a:lnTo>
                  <a:cubicBezTo>
                    <a:pt x="1945734" y="45040"/>
                    <a:pt x="1945997" y="43670"/>
                    <a:pt x="1945997" y="42774"/>
                  </a:cubicBezTo>
                  <a:cubicBezTo>
                    <a:pt x="1945997" y="42352"/>
                    <a:pt x="1945813" y="41957"/>
                    <a:pt x="1945444" y="41588"/>
                  </a:cubicBezTo>
                  <a:cubicBezTo>
                    <a:pt x="1945075" y="41219"/>
                    <a:pt x="1944653" y="41034"/>
                    <a:pt x="1944179" y="41034"/>
                  </a:cubicBezTo>
                  <a:cubicBezTo>
                    <a:pt x="1942650" y="41034"/>
                    <a:pt x="1940568" y="42299"/>
                    <a:pt x="1937932" y="44829"/>
                  </a:cubicBezTo>
                  <a:cubicBezTo>
                    <a:pt x="1932398" y="50048"/>
                    <a:pt x="1926864" y="58244"/>
                    <a:pt x="1921329" y="69419"/>
                  </a:cubicBezTo>
                  <a:lnTo>
                    <a:pt x="1915715" y="88315"/>
                  </a:lnTo>
                  <a:lnTo>
                    <a:pt x="1899902" y="88315"/>
                  </a:lnTo>
                  <a:lnTo>
                    <a:pt x="1920776" y="16366"/>
                  </a:lnTo>
                  <a:cubicBezTo>
                    <a:pt x="1921619" y="13309"/>
                    <a:pt x="1922040" y="11121"/>
                    <a:pt x="1922040" y="9804"/>
                  </a:cubicBezTo>
                  <a:cubicBezTo>
                    <a:pt x="1922040" y="8749"/>
                    <a:pt x="1921619" y="7932"/>
                    <a:pt x="1920776" y="7353"/>
                  </a:cubicBezTo>
                  <a:cubicBezTo>
                    <a:pt x="1919668" y="6562"/>
                    <a:pt x="1917982" y="6219"/>
                    <a:pt x="1915715" y="6325"/>
                  </a:cubicBezTo>
                  <a:lnTo>
                    <a:pt x="1916110" y="3795"/>
                  </a:lnTo>
                  <a:close/>
                  <a:moveTo>
                    <a:pt x="1670400" y="0"/>
                  </a:moveTo>
                  <a:cubicBezTo>
                    <a:pt x="1673036" y="0"/>
                    <a:pt x="1675262" y="922"/>
                    <a:pt x="1677081" y="2767"/>
                  </a:cubicBezTo>
                  <a:cubicBezTo>
                    <a:pt x="1678900" y="4612"/>
                    <a:pt x="1679809" y="6826"/>
                    <a:pt x="1679809" y="9408"/>
                  </a:cubicBezTo>
                  <a:cubicBezTo>
                    <a:pt x="1679809" y="11991"/>
                    <a:pt x="1678886" y="14192"/>
                    <a:pt x="1677042" y="16010"/>
                  </a:cubicBezTo>
                  <a:cubicBezTo>
                    <a:pt x="1675196" y="17829"/>
                    <a:pt x="1672983" y="18738"/>
                    <a:pt x="1670400" y="18738"/>
                  </a:cubicBezTo>
                  <a:cubicBezTo>
                    <a:pt x="1667870" y="18738"/>
                    <a:pt x="1665696" y="17829"/>
                    <a:pt x="1663877" y="16010"/>
                  </a:cubicBezTo>
                  <a:cubicBezTo>
                    <a:pt x="1662059" y="14192"/>
                    <a:pt x="1661149" y="11991"/>
                    <a:pt x="1661149" y="9408"/>
                  </a:cubicBezTo>
                  <a:cubicBezTo>
                    <a:pt x="1661149" y="6826"/>
                    <a:pt x="1662046" y="4612"/>
                    <a:pt x="1663838" y="2767"/>
                  </a:cubicBezTo>
                  <a:cubicBezTo>
                    <a:pt x="1665630" y="922"/>
                    <a:pt x="1667817" y="0"/>
                    <a:pt x="1670400" y="0"/>
                  </a:cubicBezTo>
                  <a:close/>
                  <a:moveTo>
                    <a:pt x="1527455" y="0"/>
                  </a:moveTo>
                  <a:lnTo>
                    <a:pt x="1531250" y="0"/>
                  </a:lnTo>
                  <a:lnTo>
                    <a:pt x="1510614" y="71237"/>
                  </a:lnTo>
                  <a:cubicBezTo>
                    <a:pt x="1509297" y="75718"/>
                    <a:pt x="1508638" y="78406"/>
                    <a:pt x="1508638" y="79302"/>
                  </a:cubicBezTo>
                  <a:cubicBezTo>
                    <a:pt x="1508638" y="79776"/>
                    <a:pt x="1508796" y="80185"/>
                    <a:pt x="1509112" y="80527"/>
                  </a:cubicBezTo>
                  <a:cubicBezTo>
                    <a:pt x="1509428" y="80870"/>
                    <a:pt x="1509797" y="81041"/>
                    <a:pt x="1510219" y="81041"/>
                  </a:cubicBezTo>
                  <a:cubicBezTo>
                    <a:pt x="1510904" y="81041"/>
                    <a:pt x="1511721" y="80699"/>
                    <a:pt x="1512670" y="80013"/>
                  </a:cubicBezTo>
                  <a:cubicBezTo>
                    <a:pt x="1514251" y="78801"/>
                    <a:pt x="1516175" y="76535"/>
                    <a:pt x="1518442" y="73214"/>
                  </a:cubicBezTo>
                  <a:lnTo>
                    <a:pt x="1520735" y="74479"/>
                  </a:lnTo>
                  <a:cubicBezTo>
                    <a:pt x="1514726" y="84915"/>
                    <a:pt x="1508137" y="90134"/>
                    <a:pt x="1500968" y="90134"/>
                  </a:cubicBezTo>
                  <a:cubicBezTo>
                    <a:pt x="1498438" y="90134"/>
                    <a:pt x="1496475" y="89462"/>
                    <a:pt x="1495078" y="88118"/>
                  </a:cubicBezTo>
                  <a:cubicBezTo>
                    <a:pt x="1493681" y="86773"/>
                    <a:pt x="1492983" y="85047"/>
                    <a:pt x="1492983" y="82939"/>
                  </a:cubicBezTo>
                  <a:cubicBezTo>
                    <a:pt x="1492983" y="80989"/>
                    <a:pt x="1493536" y="78169"/>
                    <a:pt x="1494643" y="74479"/>
                  </a:cubicBezTo>
                  <a:lnTo>
                    <a:pt x="1496541" y="67916"/>
                  </a:lnTo>
                  <a:cubicBezTo>
                    <a:pt x="1491270" y="77299"/>
                    <a:pt x="1486684" y="83545"/>
                    <a:pt x="1482784" y="86655"/>
                  </a:cubicBezTo>
                  <a:cubicBezTo>
                    <a:pt x="1479779" y="88974"/>
                    <a:pt x="1476880" y="90134"/>
                    <a:pt x="1474086" y="90134"/>
                  </a:cubicBezTo>
                  <a:cubicBezTo>
                    <a:pt x="1470924" y="90134"/>
                    <a:pt x="1468249" y="88829"/>
                    <a:pt x="1466061" y="86220"/>
                  </a:cubicBezTo>
                  <a:cubicBezTo>
                    <a:pt x="1463874" y="83611"/>
                    <a:pt x="1462780" y="79829"/>
                    <a:pt x="1462780" y="74874"/>
                  </a:cubicBezTo>
                  <a:cubicBezTo>
                    <a:pt x="1462780" y="68549"/>
                    <a:pt x="1464177" y="62316"/>
                    <a:pt x="1466970" y="56175"/>
                  </a:cubicBezTo>
                  <a:cubicBezTo>
                    <a:pt x="1469764" y="50035"/>
                    <a:pt x="1473006" y="44908"/>
                    <a:pt x="1476696" y="40797"/>
                  </a:cubicBezTo>
                  <a:cubicBezTo>
                    <a:pt x="1480385" y="36686"/>
                    <a:pt x="1483890" y="33747"/>
                    <a:pt x="1487211" y="31981"/>
                  </a:cubicBezTo>
                  <a:cubicBezTo>
                    <a:pt x="1490532" y="30216"/>
                    <a:pt x="1493800" y="29333"/>
                    <a:pt x="1497015" y="29333"/>
                  </a:cubicBezTo>
                  <a:cubicBezTo>
                    <a:pt x="1498649" y="29333"/>
                    <a:pt x="1500125" y="29675"/>
                    <a:pt x="1501443" y="30361"/>
                  </a:cubicBezTo>
                  <a:cubicBezTo>
                    <a:pt x="1502760" y="31046"/>
                    <a:pt x="1504237" y="32311"/>
                    <a:pt x="1505870" y="34156"/>
                  </a:cubicBezTo>
                  <a:lnTo>
                    <a:pt x="1510614" y="18264"/>
                  </a:lnTo>
                  <a:cubicBezTo>
                    <a:pt x="1511721" y="14363"/>
                    <a:pt x="1512275" y="11569"/>
                    <a:pt x="1512275" y="9883"/>
                  </a:cubicBezTo>
                  <a:cubicBezTo>
                    <a:pt x="1512275" y="8881"/>
                    <a:pt x="1511892" y="8025"/>
                    <a:pt x="1511128" y="7313"/>
                  </a:cubicBezTo>
                  <a:cubicBezTo>
                    <a:pt x="1510364" y="6602"/>
                    <a:pt x="1509349" y="6246"/>
                    <a:pt x="1508084" y="6246"/>
                  </a:cubicBezTo>
                  <a:cubicBezTo>
                    <a:pt x="1507504" y="6246"/>
                    <a:pt x="1506767" y="6298"/>
                    <a:pt x="1505870" y="6404"/>
                  </a:cubicBezTo>
                  <a:lnTo>
                    <a:pt x="1506503" y="3953"/>
                  </a:lnTo>
                  <a:close/>
                  <a:moveTo>
                    <a:pt x="975075" y="0"/>
                  </a:moveTo>
                  <a:cubicBezTo>
                    <a:pt x="977711" y="0"/>
                    <a:pt x="979938" y="922"/>
                    <a:pt x="981756" y="2767"/>
                  </a:cubicBezTo>
                  <a:cubicBezTo>
                    <a:pt x="983574" y="4612"/>
                    <a:pt x="984484" y="6826"/>
                    <a:pt x="984484" y="9408"/>
                  </a:cubicBezTo>
                  <a:cubicBezTo>
                    <a:pt x="984484" y="11991"/>
                    <a:pt x="983561" y="14192"/>
                    <a:pt x="981716" y="16010"/>
                  </a:cubicBezTo>
                  <a:cubicBezTo>
                    <a:pt x="979872" y="17829"/>
                    <a:pt x="977658" y="18738"/>
                    <a:pt x="975075" y="18738"/>
                  </a:cubicBezTo>
                  <a:cubicBezTo>
                    <a:pt x="972545" y="18738"/>
                    <a:pt x="970371" y="17829"/>
                    <a:pt x="968552" y="16010"/>
                  </a:cubicBezTo>
                  <a:cubicBezTo>
                    <a:pt x="966734" y="14192"/>
                    <a:pt x="965824" y="11991"/>
                    <a:pt x="965824" y="9408"/>
                  </a:cubicBezTo>
                  <a:cubicBezTo>
                    <a:pt x="965824" y="6826"/>
                    <a:pt x="966721" y="4612"/>
                    <a:pt x="968513" y="2767"/>
                  </a:cubicBezTo>
                  <a:cubicBezTo>
                    <a:pt x="970305" y="922"/>
                    <a:pt x="972492" y="0"/>
                    <a:pt x="975075" y="0"/>
                  </a:cubicBezTo>
                  <a:close/>
                  <a:moveTo>
                    <a:pt x="856984" y="0"/>
                  </a:moveTo>
                  <a:cubicBezTo>
                    <a:pt x="860674" y="0"/>
                    <a:pt x="865524" y="843"/>
                    <a:pt x="871532" y="2530"/>
                  </a:cubicBezTo>
                  <a:cubicBezTo>
                    <a:pt x="875064" y="3478"/>
                    <a:pt x="877542" y="3953"/>
                    <a:pt x="878965" y="3953"/>
                  </a:cubicBezTo>
                  <a:cubicBezTo>
                    <a:pt x="880230" y="3953"/>
                    <a:pt x="881350" y="3689"/>
                    <a:pt x="882325" y="3162"/>
                  </a:cubicBezTo>
                  <a:cubicBezTo>
                    <a:pt x="883300" y="2635"/>
                    <a:pt x="884446" y="1581"/>
                    <a:pt x="885764" y="0"/>
                  </a:cubicBezTo>
                  <a:lnTo>
                    <a:pt x="888532" y="0"/>
                  </a:lnTo>
                  <a:lnTo>
                    <a:pt x="881336" y="29333"/>
                  </a:lnTo>
                  <a:lnTo>
                    <a:pt x="879202" y="29333"/>
                  </a:lnTo>
                  <a:cubicBezTo>
                    <a:pt x="878780" y="24747"/>
                    <a:pt x="877963" y="21057"/>
                    <a:pt x="876751" y="18264"/>
                  </a:cubicBezTo>
                  <a:cubicBezTo>
                    <a:pt x="874959" y="14310"/>
                    <a:pt x="872587" y="11253"/>
                    <a:pt x="869635" y="9092"/>
                  </a:cubicBezTo>
                  <a:cubicBezTo>
                    <a:pt x="866683" y="6931"/>
                    <a:pt x="863494" y="5850"/>
                    <a:pt x="860068" y="5850"/>
                  </a:cubicBezTo>
                  <a:cubicBezTo>
                    <a:pt x="856747" y="5850"/>
                    <a:pt x="853848" y="7115"/>
                    <a:pt x="851371" y="9646"/>
                  </a:cubicBezTo>
                  <a:cubicBezTo>
                    <a:pt x="848894" y="12176"/>
                    <a:pt x="847655" y="15022"/>
                    <a:pt x="847655" y="18185"/>
                  </a:cubicBezTo>
                  <a:cubicBezTo>
                    <a:pt x="847655" y="21294"/>
                    <a:pt x="848511" y="24378"/>
                    <a:pt x="850224" y="27435"/>
                  </a:cubicBezTo>
                  <a:cubicBezTo>
                    <a:pt x="851938" y="30492"/>
                    <a:pt x="856010" y="35052"/>
                    <a:pt x="862440" y="41113"/>
                  </a:cubicBezTo>
                  <a:cubicBezTo>
                    <a:pt x="867553" y="46015"/>
                    <a:pt x="870992" y="50232"/>
                    <a:pt x="872758" y="53764"/>
                  </a:cubicBezTo>
                  <a:cubicBezTo>
                    <a:pt x="874524" y="57295"/>
                    <a:pt x="875407" y="61117"/>
                    <a:pt x="875407" y="65228"/>
                  </a:cubicBezTo>
                  <a:cubicBezTo>
                    <a:pt x="875407" y="69867"/>
                    <a:pt x="874181" y="74136"/>
                    <a:pt x="871730" y="78037"/>
                  </a:cubicBezTo>
                  <a:cubicBezTo>
                    <a:pt x="869279" y="81937"/>
                    <a:pt x="865708" y="84955"/>
                    <a:pt x="861017" y="87090"/>
                  </a:cubicBezTo>
                  <a:cubicBezTo>
                    <a:pt x="856326" y="89224"/>
                    <a:pt x="851002" y="90292"/>
                    <a:pt x="845046" y="90292"/>
                  </a:cubicBezTo>
                  <a:cubicBezTo>
                    <a:pt x="841409" y="90292"/>
                    <a:pt x="836823" y="89752"/>
                    <a:pt x="831288" y="88671"/>
                  </a:cubicBezTo>
                  <a:cubicBezTo>
                    <a:pt x="825754" y="87590"/>
                    <a:pt x="822064" y="87050"/>
                    <a:pt x="820219" y="87050"/>
                  </a:cubicBezTo>
                  <a:cubicBezTo>
                    <a:pt x="818796" y="87050"/>
                    <a:pt x="817505" y="87274"/>
                    <a:pt x="816345" y="87722"/>
                  </a:cubicBezTo>
                  <a:cubicBezTo>
                    <a:pt x="815186" y="88170"/>
                    <a:pt x="813762" y="89027"/>
                    <a:pt x="812076" y="90292"/>
                  </a:cubicBezTo>
                  <a:lnTo>
                    <a:pt x="809625" y="90292"/>
                  </a:lnTo>
                  <a:lnTo>
                    <a:pt x="817294" y="57401"/>
                  </a:lnTo>
                  <a:lnTo>
                    <a:pt x="819745" y="57401"/>
                  </a:lnTo>
                  <a:cubicBezTo>
                    <a:pt x="820272" y="63146"/>
                    <a:pt x="821432" y="68048"/>
                    <a:pt x="823224" y="72107"/>
                  </a:cubicBezTo>
                  <a:cubicBezTo>
                    <a:pt x="825016" y="76166"/>
                    <a:pt x="827559" y="79328"/>
                    <a:pt x="830854" y="81595"/>
                  </a:cubicBezTo>
                  <a:cubicBezTo>
                    <a:pt x="834148" y="83861"/>
                    <a:pt x="837930" y="84995"/>
                    <a:pt x="842200" y="84995"/>
                  </a:cubicBezTo>
                  <a:cubicBezTo>
                    <a:pt x="846416" y="84995"/>
                    <a:pt x="849935" y="83611"/>
                    <a:pt x="852754" y="80844"/>
                  </a:cubicBezTo>
                  <a:cubicBezTo>
                    <a:pt x="855575" y="78076"/>
                    <a:pt x="856984" y="74821"/>
                    <a:pt x="856984" y="71079"/>
                  </a:cubicBezTo>
                  <a:cubicBezTo>
                    <a:pt x="856984" y="67864"/>
                    <a:pt x="856181" y="64793"/>
                    <a:pt x="854573" y="61868"/>
                  </a:cubicBezTo>
                  <a:cubicBezTo>
                    <a:pt x="852966" y="58943"/>
                    <a:pt x="849328" y="54686"/>
                    <a:pt x="843662" y="49099"/>
                  </a:cubicBezTo>
                  <a:cubicBezTo>
                    <a:pt x="837996" y="43512"/>
                    <a:pt x="834082" y="38504"/>
                    <a:pt x="831921" y="34077"/>
                  </a:cubicBezTo>
                  <a:cubicBezTo>
                    <a:pt x="830392" y="30809"/>
                    <a:pt x="829628" y="27330"/>
                    <a:pt x="829628" y="23640"/>
                  </a:cubicBezTo>
                  <a:cubicBezTo>
                    <a:pt x="829628" y="17262"/>
                    <a:pt x="832145" y="11728"/>
                    <a:pt x="837179" y="7036"/>
                  </a:cubicBezTo>
                  <a:cubicBezTo>
                    <a:pt x="842213" y="2345"/>
                    <a:pt x="848814" y="0"/>
                    <a:pt x="856984" y="0"/>
                  </a:cubicBezTo>
                  <a:close/>
                  <a:moveTo>
                    <a:pt x="724072" y="0"/>
                  </a:moveTo>
                  <a:cubicBezTo>
                    <a:pt x="728130" y="0"/>
                    <a:pt x="731082" y="790"/>
                    <a:pt x="732927" y="2372"/>
                  </a:cubicBezTo>
                  <a:cubicBezTo>
                    <a:pt x="734772" y="3953"/>
                    <a:pt x="735694" y="6009"/>
                    <a:pt x="735694" y="8539"/>
                  </a:cubicBezTo>
                  <a:cubicBezTo>
                    <a:pt x="735694" y="10700"/>
                    <a:pt x="735088" y="12426"/>
                    <a:pt x="733876" y="13717"/>
                  </a:cubicBezTo>
                  <a:cubicBezTo>
                    <a:pt x="732664" y="15009"/>
                    <a:pt x="731135" y="15654"/>
                    <a:pt x="729290" y="15654"/>
                  </a:cubicBezTo>
                  <a:cubicBezTo>
                    <a:pt x="727603" y="15654"/>
                    <a:pt x="726207" y="15127"/>
                    <a:pt x="725100" y="14073"/>
                  </a:cubicBezTo>
                  <a:cubicBezTo>
                    <a:pt x="723993" y="13019"/>
                    <a:pt x="723439" y="11754"/>
                    <a:pt x="723439" y="10278"/>
                  </a:cubicBezTo>
                  <a:cubicBezTo>
                    <a:pt x="723439" y="9224"/>
                    <a:pt x="723795" y="8104"/>
                    <a:pt x="724507" y="6918"/>
                  </a:cubicBezTo>
                  <a:cubicBezTo>
                    <a:pt x="725218" y="5732"/>
                    <a:pt x="725574" y="4928"/>
                    <a:pt x="725574" y="4506"/>
                  </a:cubicBezTo>
                  <a:cubicBezTo>
                    <a:pt x="725574" y="4032"/>
                    <a:pt x="725416" y="3650"/>
                    <a:pt x="725100" y="3360"/>
                  </a:cubicBezTo>
                  <a:cubicBezTo>
                    <a:pt x="724783" y="3070"/>
                    <a:pt x="724362" y="2925"/>
                    <a:pt x="723835" y="2925"/>
                  </a:cubicBezTo>
                  <a:cubicBezTo>
                    <a:pt x="721304" y="2925"/>
                    <a:pt x="718722" y="4454"/>
                    <a:pt x="716086" y="7511"/>
                  </a:cubicBezTo>
                  <a:cubicBezTo>
                    <a:pt x="711764" y="12518"/>
                    <a:pt x="708285" y="20372"/>
                    <a:pt x="705650" y="31072"/>
                  </a:cubicBezTo>
                  <a:lnTo>
                    <a:pt x="714900" y="31072"/>
                  </a:lnTo>
                  <a:lnTo>
                    <a:pt x="712686" y="38504"/>
                  </a:lnTo>
                  <a:lnTo>
                    <a:pt x="703673" y="38504"/>
                  </a:lnTo>
                  <a:lnTo>
                    <a:pt x="696241" y="67916"/>
                  </a:lnTo>
                  <a:cubicBezTo>
                    <a:pt x="692762" y="81832"/>
                    <a:pt x="689375" y="91900"/>
                    <a:pt x="686081" y="98119"/>
                  </a:cubicBezTo>
                  <a:cubicBezTo>
                    <a:pt x="682787" y="104339"/>
                    <a:pt x="678913" y="108951"/>
                    <a:pt x="674458" y="111956"/>
                  </a:cubicBezTo>
                  <a:cubicBezTo>
                    <a:pt x="670004" y="114960"/>
                    <a:pt x="664931" y="116462"/>
                    <a:pt x="659238" y="116462"/>
                  </a:cubicBezTo>
                  <a:cubicBezTo>
                    <a:pt x="655602" y="116462"/>
                    <a:pt x="652940" y="115764"/>
                    <a:pt x="651253" y="114367"/>
                  </a:cubicBezTo>
                  <a:cubicBezTo>
                    <a:pt x="649566" y="112970"/>
                    <a:pt x="648723" y="111349"/>
                    <a:pt x="648723" y="109505"/>
                  </a:cubicBezTo>
                  <a:cubicBezTo>
                    <a:pt x="648723" y="107765"/>
                    <a:pt x="649421" y="106263"/>
                    <a:pt x="650818" y="104998"/>
                  </a:cubicBezTo>
                  <a:cubicBezTo>
                    <a:pt x="652215" y="103733"/>
                    <a:pt x="654073" y="103100"/>
                    <a:pt x="656392" y="103100"/>
                  </a:cubicBezTo>
                  <a:cubicBezTo>
                    <a:pt x="658290" y="103100"/>
                    <a:pt x="659739" y="103588"/>
                    <a:pt x="660741" y="104563"/>
                  </a:cubicBezTo>
                  <a:cubicBezTo>
                    <a:pt x="661742" y="105538"/>
                    <a:pt x="662243" y="106764"/>
                    <a:pt x="662243" y="108240"/>
                  </a:cubicBezTo>
                  <a:cubicBezTo>
                    <a:pt x="662243" y="109610"/>
                    <a:pt x="661927" y="110625"/>
                    <a:pt x="661294" y="111284"/>
                  </a:cubicBezTo>
                  <a:cubicBezTo>
                    <a:pt x="660662" y="111942"/>
                    <a:pt x="660345" y="112377"/>
                    <a:pt x="660345" y="112588"/>
                  </a:cubicBezTo>
                  <a:lnTo>
                    <a:pt x="660662" y="112983"/>
                  </a:lnTo>
                  <a:cubicBezTo>
                    <a:pt x="660925" y="113194"/>
                    <a:pt x="661241" y="113300"/>
                    <a:pt x="661610" y="113300"/>
                  </a:cubicBezTo>
                  <a:cubicBezTo>
                    <a:pt x="662876" y="113300"/>
                    <a:pt x="663956" y="112904"/>
                    <a:pt x="664852" y="112114"/>
                  </a:cubicBezTo>
                  <a:cubicBezTo>
                    <a:pt x="667066" y="110111"/>
                    <a:pt x="668726" y="107686"/>
                    <a:pt x="669833" y="104840"/>
                  </a:cubicBezTo>
                  <a:cubicBezTo>
                    <a:pt x="670624" y="102890"/>
                    <a:pt x="672100" y="97750"/>
                    <a:pt x="674261" y="89422"/>
                  </a:cubicBezTo>
                  <a:lnTo>
                    <a:pt x="687227" y="38504"/>
                  </a:lnTo>
                  <a:lnTo>
                    <a:pt x="678372" y="38504"/>
                  </a:lnTo>
                  <a:lnTo>
                    <a:pt x="680507" y="31072"/>
                  </a:lnTo>
                  <a:cubicBezTo>
                    <a:pt x="683670" y="31125"/>
                    <a:pt x="685976" y="30730"/>
                    <a:pt x="687425" y="29886"/>
                  </a:cubicBezTo>
                  <a:cubicBezTo>
                    <a:pt x="688875" y="29043"/>
                    <a:pt x="690390" y="27145"/>
                    <a:pt x="691971" y="24193"/>
                  </a:cubicBezTo>
                  <a:cubicBezTo>
                    <a:pt x="696663" y="15549"/>
                    <a:pt x="701591" y="9356"/>
                    <a:pt x="706757" y="5613"/>
                  </a:cubicBezTo>
                  <a:cubicBezTo>
                    <a:pt x="711922" y="1871"/>
                    <a:pt x="717694" y="0"/>
                    <a:pt x="724072" y="0"/>
                  </a:cubicBezTo>
                  <a:close/>
                  <a:moveTo>
                    <a:pt x="660750" y="0"/>
                  </a:moveTo>
                  <a:cubicBezTo>
                    <a:pt x="663386" y="0"/>
                    <a:pt x="665613" y="922"/>
                    <a:pt x="667431" y="2767"/>
                  </a:cubicBezTo>
                  <a:cubicBezTo>
                    <a:pt x="669250" y="4612"/>
                    <a:pt x="670159" y="6826"/>
                    <a:pt x="670159" y="9408"/>
                  </a:cubicBezTo>
                  <a:cubicBezTo>
                    <a:pt x="670159" y="11991"/>
                    <a:pt x="669236" y="14192"/>
                    <a:pt x="667392" y="16010"/>
                  </a:cubicBezTo>
                  <a:cubicBezTo>
                    <a:pt x="665547" y="17829"/>
                    <a:pt x="663333" y="18738"/>
                    <a:pt x="660750" y="18738"/>
                  </a:cubicBezTo>
                  <a:cubicBezTo>
                    <a:pt x="658220" y="18738"/>
                    <a:pt x="656046" y="17829"/>
                    <a:pt x="654227" y="16010"/>
                  </a:cubicBezTo>
                  <a:cubicBezTo>
                    <a:pt x="652409" y="14192"/>
                    <a:pt x="651500" y="11991"/>
                    <a:pt x="651500" y="9408"/>
                  </a:cubicBezTo>
                  <a:cubicBezTo>
                    <a:pt x="651500" y="6826"/>
                    <a:pt x="652396" y="4612"/>
                    <a:pt x="654188" y="2767"/>
                  </a:cubicBezTo>
                  <a:cubicBezTo>
                    <a:pt x="655980" y="922"/>
                    <a:pt x="658167" y="0"/>
                    <a:pt x="660750" y="0"/>
                  </a:cubicBezTo>
                  <a:close/>
                  <a:moveTo>
                    <a:pt x="533572" y="0"/>
                  </a:moveTo>
                  <a:cubicBezTo>
                    <a:pt x="537630" y="0"/>
                    <a:pt x="540582" y="790"/>
                    <a:pt x="542427" y="2372"/>
                  </a:cubicBezTo>
                  <a:cubicBezTo>
                    <a:pt x="544272" y="3953"/>
                    <a:pt x="545194" y="6009"/>
                    <a:pt x="545194" y="8539"/>
                  </a:cubicBezTo>
                  <a:cubicBezTo>
                    <a:pt x="545194" y="10700"/>
                    <a:pt x="544588" y="12426"/>
                    <a:pt x="543376" y="13717"/>
                  </a:cubicBezTo>
                  <a:cubicBezTo>
                    <a:pt x="542164" y="15009"/>
                    <a:pt x="540635" y="15654"/>
                    <a:pt x="538790" y="15654"/>
                  </a:cubicBezTo>
                  <a:cubicBezTo>
                    <a:pt x="537103" y="15654"/>
                    <a:pt x="535707" y="15127"/>
                    <a:pt x="534600" y="14073"/>
                  </a:cubicBezTo>
                  <a:cubicBezTo>
                    <a:pt x="533493" y="13019"/>
                    <a:pt x="532939" y="11754"/>
                    <a:pt x="532939" y="10278"/>
                  </a:cubicBezTo>
                  <a:cubicBezTo>
                    <a:pt x="532939" y="9224"/>
                    <a:pt x="533295" y="8104"/>
                    <a:pt x="534007" y="6918"/>
                  </a:cubicBezTo>
                  <a:cubicBezTo>
                    <a:pt x="534718" y="5732"/>
                    <a:pt x="535074" y="4928"/>
                    <a:pt x="535074" y="4506"/>
                  </a:cubicBezTo>
                  <a:cubicBezTo>
                    <a:pt x="535074" y="4032"/>
                    <a:pt x="534916" y="3650"/>
                    <a:pt x="534600" y="3360"/>
                  </a:cubicBezTo>
                  <a:cubicBezTo>
                    <a:pt x="534283" y="3070"/>
                    <a:pt x="533862" y="2925"/>
                    <a:pt x="533335" y="2925"/>
                  </a:cubicBezTo>
                  <a:cubicBezTo>
                    <a:pt x="530804" y="2925"/>
                    <a:pt x="528222" y="4454"/>
                    <a:pt x="525586" y="7511"/>
                  </a:cubicBezTo>
                  <a:cubicBezTo>
                    <a:pt x="521264" y="12518"/>
                    <a:pt x="517785" y="20372"/>
                    <a:pt x="515150" y="31072"/>
                  </a:cubicBezTo>
                  <a:lnTo>
                    <a:pt x="524400" y="31072"/>
                  </a:lnTo>
                  <a:lnTo>
                    <a:pt x="522186" y="38504"/>
                  </a:lnTo>
                  <a:lnTo>
                    <a:pt x="513173" y="38504"/>
                  </a:lnTo>
                  <a:lnTo>
                    <a:pt x="505741" y="67916"/>
                  </a:lnTo>
                  <a:cubicBezTo>
                    <a:pt x="502262" y="81832"/>
                    <a:pt x="498875" y="91900"/>
                    <a:pt x="495581" y="98119"/>
                  </a:cubicBezTo>
                  <a:cubicBezTo>
                    <a:pt x="492287" y="104339"/>
                    <a:pt x="488412" y="108951"/>
                    <a:pt x="483959" y="111956"/>
                  </a:cubicBezTo>
                  <a:cubicBezTo>
                    <a:pt x="479504" y="114960"/>
                    <a:pt x="474431" y="116462"/>
                    <a:pt x="468739" y="116462"/>
                  </a:cubicBezTo>
                  <a:cubicBezTo>
                    <a:pt x="465102" y="116462"/>
                    <a:pt x="462440" y="115764"/>
                    <a:pt x="460753" y="114367"/>
                  </a:cubicBezTo>
                  <a:cubicBezTo>
                    <a:pt x="459066" y="112970"/>
                    <a:pt x="458223" y="111349"/>
                    <a:pt x="458223" y="109505"/>
                  </a:cubicBezTo>
                  <a:cubicBezTo>
                    <a:pt x="458223" y="107765"/>
                    <a:pt x="458921" y="106263"/>
                    <a:pt x="460318" y="104998"/>
                  </a:cubicBezTo>
                  <a:cubicBezTo>
                    <a:pt x="461715" y="103733"/>
                    <a:pt x="463573" y="103100"/>
                    <a:pt x="465892" y="103100"/>
                  </a:cubicBezTo>
                  <a:cubicBezTo>
                    <a:pt x="467790" y="103100"/>
                    <a:pt x="469239" y="103588"/>
                    <a:pt x="470241" y="104563"/>
                  </a:cubicBezTo>
                  <a:cubicBezTo>
                    <a:pt x="471242" y="105538"/>
                    <a:pt x="471743" y="106764"/>
                    <a:pt x="471743" y="108240"/>
                  </a:cubicBezTo>
                  <a:cubicBezTo>
                    <a:pt x="471743" y="109610"/>
                    <a:pt x="471427" y="110625"/>
                    <a:pt x="470794" y="111284"/>
                  </a:cubicBezTo>
                  <a:cubicBezTo>
                    <a:pt x="470162" y="111942"/>
                    <a:pt x="469845" y="112377"/>
                    <a:pt x="469845" y="112588"/>
                  </a:cubicBezTo>
                  <a:lnTo>
                    <a:pt x="470162" y="112983"/>
                  </a:lnTo>
                  <a:cubicBezTo>
                    <a:pt x="470425" y="113194"/>
                    <a:pt x="470741" y="113300"/>
                    <a:pt x="471110" y="113300"/>
                  </a:cubicBezTo>
                  <a:cubicBezTo>
                    <a:pt x="472375" y="113300"/>
                    <a:pt x="473456" y="112904"/>
                    <a:pt x="474352" y="112114"/>
                  </a:cubicBezTo>
                  <a:cubicBezTo>
                    <a:pt x="476566" y="110111"/>
                    <a:pt x="478226" y="107686"/>
                    <a:pt x="479333" y="104840"/>
                  </a:cubicBezTo>
                  <a:cubicBezTo>
                    <a:pt x="480124" y="102890"/>
                    <a:pt x="481600" y="97750"/>
                    <a:pt x="483761" y="89422"/>
                  </a:cubicBezTo>
                  <a:lnTo>
                    <a:pt x="496728" y="38504"/>
                  </a:lnTo>
                  <a:lnTo>
                    <a:pt x="487872" y="38504"/>
                  </a:lnTo>
                  <a:lnTo>
                    <a:pt x="490007" y="31072"/>
                  </a:lnTo>
                  <a:cubicBezTo>
                    <a:pt x="493170" y="31125"/>
                    <a:pt x="495476" y="30730"/>
                    <a:pt x="496925" y="29886"/>
                  </a:cubicBezTo>
                  <a:cubicBezTo>
                    <a:pt x="498375" y="29043"/>
                    <a:pt x="499890" y="27145"/>
                    <a:pt x="501471" y="24193"/>
                  </a:cubicBezTo>
                  <a:cubicBezTo>
                    <a:pt x="506163" y="15549"/>
                    <a:pt x="511091" y="9356"/>
                    <a:pt x="516257" y="5613"/>
                  </a:cubicBezTo>
                  <a:cubicBezTo>
                    <a:pt x="521422" y="1871"/>
                    <a:pt x="527194" y="0"/>
                    <a:pt x="533572" y="0"/>
                  </a:cubicBezTo>
                  <a:close/>
                  <a:moveTo>
                    <a:pt x="383144" y="0"/>
                  </a:moveTo>
                  <a:lnTo>
                    <a:pt x="387018" y="0"/>
                  </a:lnTo>
                  <a:lnTo>
                    <a:pt x="365908" y="71712"/>
                  </a:lnTo>
                  <a:cubicBezTo>
                    <a:pt x="364695" y="75928"/>
                    <a:pt x="364089" y="78590"/>
                    <a:pt x="364089" y="79697"/>
                  </a:cubicBezTo>
                  <a:cubicBezTo>
                    <a:pt x="364089" y="80224"/>
                    <a:pt x="364274" y="80672"/>
                    <a:pt x="364643" y="81041"/>
                  </a:cubicBezTo>
                  <a:cubicBezTo>
                    <a:pt x="365012" y="81410"/>
                    <a:pt x="365407" y="81595"/>
                    <a:pt x="365829" y="81595"/>
                  </a:cubicBezTo>
                  <a:cubicBezTo>
                    <a:pt x="366566" y="81595"/>
                    <a:pt x="367278" y="81305"/>
                    <a:pt x="367963" y="80725"/>
                  </a:cubicBezTo>
                  <a:cubicBezTo>
                    <a:pt x="370019" y="79091"/>
                    <a:pt x="372286" y="76297"/>
                    <a:pt x="374763" y="72344"/>
                  </a:cubicBezTo>
                  <a:lnTo>
                    <a:pt x="377214" y="73451"/>
                  </a:lnTo>
                  <a:cubicBezTo>
                    <a:pt x="373208" y="79934"/>
                    <a:pt x="369255" y="84546"/>
                    <a:pt x="365354" y="87287"/>
                  </a:cubicBezTo>
                  <a:cubicBezTo>
                    <a:pt x="362666" y="89185"/>
                    <a:pt x="359820" y="90134"/>
                    <a:pt x="356815" y="90134"/>
                  </a:cubicBezTo>
                  <a:cubicBezTo>
                    <a:pt x="354022" y="90134"/>
                    <a:pt x="351794" y="89369"/>
                    <a:pt x="350134" y="87841"/>
                  </a:cubicBezTo>
                  <a:cubicBezTo>
                    <a:pt x="348474" y="86312"/>
                    <a:pt x="347644" y="84494"/>
                    <a:pt x="347644" y="82385"/>
                  </a:cubicBezTo>
                  <a:cubicBezTo>
                    <a:pt x="347644" y="80804"/>
                    <a:pt x="348144" y="78274"/>
                    <a:pt x="349146" y="74795"/>
                  </a:cubicBezTo>
                  <a:lnTo>
                    <a:pt x="366382" y="16129"/>
                  </a:lnTo>
                  <a:cubicBezTo>
                    <a:pt x="367331" y="12914"/>
                    <a:pt x="367805" y="10779"/>
                    <a:pt x="367805" y="9725"/>
                  </a:cubicBezTo>
                  <a:cubicBezTo>
                    <a:pt x="367805" y="8723"/>
                    <a:pt x="367357" y="7906"/>
                    <a:pt x="366461" y="7274"/>
                  </a:cubicBezTo>
                  <a:cubicBezTo>
                    <a:pt x="365249" y="6430"/>
                    <a:pt x="363430" y="6088"/>
                    <a:pt x="361006" y="6246"/>
                  </a:cubicBezTo>
                  <a:lnTo>
                    <a:pt x="361717" y="3795"/>
                  </a:lnTo>
                  <a:close/>
                  <a:moveTo>
                    <a:pt x="175175" y="0"/>
                  </a:moveTo>
                  <a:lnTo>
                    <a:pt x="179049" y="0"/>
                  </a:lnTo>
                  <a:lnTo>
                    <a:pt x="162446" y="57401"/>
                  </a:lnTo>
                  <a:cubicBezTo>
                    <a:pt x="168191" y="48967"/>
                    <a:pt x="172355" y="43248"/>
                    <a:pt x="174938" y="40244"/>
                  </a:cubicBezTo>
                  <a:cubicBezTo>
                    <a:pt x="178838" y="35974"/>
                    <a:pt x="182172" y="33088"/>
                    <a:pt x="184940" y="31586"/>
                  </a:cubicBezTo>
                  <a:cubicBezTo>
                    <a:pt x="187707" y="30084"/>
                    <a:pt x="190356" y="29333"/>
                    <a:pt x="192886" y="29333"/>
                  </a:cubicBezTo>
                  <a:cubicBezTo>
                    <a:pt x="195047" y="29333"/>
                    <a:pt x="196905" y="30150"/>
                    <a:pt x="198460" y="31784"/>
                  </a:cubicBezTo>
                  <a:cubicBezTo>
                    <a:pt x="200015" y="33418"/>
                    <a:pt x="200792" y="35579"/>
                    <a:pt x="200792" y="38267"/>
                  </a:cubicBezTo>
                  <a:cubicBezTo>
                    <a:pt x="200792" y="40586"/>
                    <a:pt x="200291" y="43459"/>
                    <a:pt x="199290" y="46885"/>
                  </a:cubicBezTo>
                  <a:lnTo>
                    <a:pt x="191225" y="74004"/>
                  </a:lnTo>
                  <a:cubicBezTo>
                    <a:pt x="190487" y="76376"/>
                    <a:pt x="190118" y="77958"/>
                    <a:pt x="190118" y="78748"/>
                  </a:cubicBezTo>
                  <a:cubicBezTo>
                    <a:pt x="190118" y="79117"/>
                    <a:pt x="190263" y="79473"/>
                    <a:pt x="190553" y="79816"/>
                  </a:cubicBezTo>
                  <a:cubicBezTo>
                    <a:pt x="190843" y="80158"/>
                    <a:pt x="191173" y="80330"/>
                    <a:pt x="191542" y="80330"/>
                  </a:cubicBezTo>
                  <a:cubicBezTo>
                    <a:pt x="192069" y="80330"/>
                    <a:pt x="192596" y="80119"/>
                    <a:pt x="193123" y="79697"/>
                  </a:cubicBezTo>
                  <a:cubicBezTo>
                    <a:pt x="194441" y="78590"/>
                    <a:pt x="195864" y="76877"/>
                    <a:pt x="197392" y="74558"/>
                  </a:cubicBezTo>
                  <a:cubicBezTo>
                    <a:pt x="197814" y="73978"/>
                    <a:pt x="198447" y="73082"/>
                    <a:pt x="199290" y="71870"/>
                  </a:cubicBezTo>
                  <a:lnTo>
                    <a:pt x="201741" y="73293"/>
                  </a:lnTo>
                  <a:cubicBezTo>
                    <a:pt x="198104" y="79302"/>
                    <a:pt x="194651" y="83440"/>
                    <a:pt x="191383" y="85706"/>
                  </a:cubicBezTo>
                  <a:cubicBezTo>
                    <a:pt x="188115" y="87973"/>
                    <a:pt x="185005" y="89106"/>
                    <a:pt x="182054" y="89106"/>
                  </a:cubicBezTo>
                  <a:cubicBezTo>
                    <a:pt x="179418" y="89106"/>
                    <a:pt x="177363" y="88421"/>
                    <a:pt x="175887" y="87050"/>
                  </a:cubicBezTo>
                  <a:cubicBezTo>
                    <a:pt x="174411" y="85680"/>
                    <a:pt x="173673" y="83967"/>
                    <a:pt x="173673" y="81911"/>
                  </a:cubicBezTo>
                  <a:cubicBezTo>
                    <a:pt x="173673" y="80066"/>
                    <a:pt x="174174" y="77431"/>
                    <a:pt x="175175" y="74004"/>
                  </a:cubicBezTo>
                  <a:lnTo>
                    <a:pt x="183082" y="46885"/>
                  </a:lnTo>
                  <a:cubicBezTo>
                    <a:pt x="183609" y="45040"/>
                    <a:pt x="183872" y="43670"/>
                    <a:pt x="183872" y="42774"/>
                  </a:cubicBezTo>
                  <a:cubicBezTo>
                    <a:pt x="183872" y="42352"/>
                    <a:pt x="183688" y="41957"/>
                    <a:pt x="183319" y="41588"/>
                  </a:cubicBezTo>
                  <a:cubicBezTo>
                    <a:pt x="182950" y="41219"/>
                    <a:pt x="182528" y="41034"/>
                    <a:pt x="182054" y="41034"/>
                  </a:cubicBezTo>
                  <a:cubicBezTo>
                    <a:pt x="180525" y="41034"/>
                    <a:pt x="178443" y="42299"/>
                    <a:pt x="175808" y="44829"/>
                  </a:cubicBezTo>
                  <a:cubicBezTo>
                    <a:pt x="170273" y="50048"/>
                    <a:pt x="164738" y="58244"/>
                    <a:pt x="159204" y="69419"/>
                  </a:cubicBezTo>
                  <a:lnTo>
                    <a:pt x="153590" y="88315"/>
                  </a:lnTo>
                  <a:lnTo>
                    <a:pt x="137777" y="88315"/>
                  </a:lnTo>
                  <a:lnTo>
                    <a:pt x="158650" y="16366"/>
                  </a:lnTo>
                  <a:cubicBezTo>
                    <a:pt x="159494" y="13309"/>
                    <a:pt x="159916" y="11121"/>
                    <a:pt x="159916" y="9804"/>
                  </a:cubicBezTo>
                  <a:cubicBezTo>
                    <a:pt x="159916" y="8749"/>
                    <a:pt x="159494" y="7932"/>
                    <a:pt x="158650" y="7353"/>
                  </a:cubicBezTo>
                  <a:cubicBezTo>
                    <a:pt x="157544" y="6562"/>
                    <a:pt x="155857" y="6219"/>
                    <a:pt x="153590" y="6325"/>
                  </a:cubicBezTo>
                  <a:lnTo>
                    <a:pt x="153986" y="3795"/>
                  </a:lnTo>
                  <a:close/>
                  <a:moveTo>
                    <a:pt x="47360" y="0"/>
                  </a:moveTo>
                  <a:cubicBezTo>
                    <a:pt x="51049" y="0"/>
                    <a:pt x="55899" y="843"/>
                    <a:pt x="61908" y="2530"/>
                  </a:cubicBezTo>
                  <a:cubicBezTo>
                    <a:pt x="65439" y="3478"/>
                    <a:pt x="67916" y="3953"/>
                    <a:pt x="69340" y="3953"/>
                  </a:cubicBezTo>
                  <a:cubicBezTo>
                    <a:pt x="70605" y="3953"/>
                    <a:pt x="71725" y="3689"/>
                    <a:pt x="72700" y="3162"/>
                  </a:cubicBezTo>
                  <a:cubicBezTo>
                    <a:pt x="73675" y="2635"/>
                    <a:pt x="74822" y="1581"/>
                    <a:pt x="76139" y="0"/>
                  </a:cubicBezTo>
                  <a:lnTo>
                    <a:pt x="78907" y="0"/>
                  </a:lnTo>
                  <a:lnTo>
                    <a:pt x="71712" y="29333"/>
                  </a:lnTo>
                  <a:lnTo>
                    <a:pt x="69577" y="29333"/>
                  </a:lnTo>
                  <a:cubicBezTo>
                    <a:pt x="69155" y="24747"/>
                    <a:pt x="68338" y="21057"/>
                    <a:pt x="67126" y="18264"/>
                  </a:cubicBezTo>
                  <a:cubicBezTo>
                    <a:pt x="65334" y="14310"/>
                    <a:pt x="62962" y="11253"/>
                    <a:pt x="60010" y="9092"/>
                  </a:cubicBezTo>
                  <a:cubicBezTo>
                    <a:pt x="57058" y="6931"/>
                    <a:pt x="53869" y="5850"/>
                    <a:pt x="50443" y="5850"/>
                  </a:cubicBezTo>
                  <a:cubicBezTo>
                    <a:pt x="47122" y="5850"/>
                    <a:pt x="44223" y="7115"/>
                    <a:pt x="41746" y="9646"/>
                  </a:cubicBezTo>
                  <a:cubicBezTo>
                    <a:pt x="39269" y="12176"/>
                    <a:pt x="38030" y="15022"/>
                    <a:pt x="38030" y="18185"/>
                  </a:cubicBezTo>
                  <a:cubicBezTo>
                    <a:pt x="38030" y="21294"/>
                    <a:pt x="38886" y="24378"/>
                    <a:pt x="40600" y="27435"/>
                  </a:cubicBezTo>
                  <a:cubicBezTo>
                    <a:pt x="42313" y="30492"/>
                    <a:pt x="46384" y="35052"/>
                    <a:pt x="52815" y="41113"/>
                  </a:cubicBezTo>
                  <a:cubicBezTo>
                    <a:pt x="57928" y="46015"/>
                    <a:pt x="61367" y="50232"/>
                    <a:pt x="63133" y="53764"/>
                  </a:cubicBezTo>
                  <a:cubicBezTo>
                    <a:pt x="64899" y="57295"/>
                    <a:pt x="65782" y="61117"/>
                    <a:pt x="65782" y="65228"/>
                  </a:cubicBezTo>
                  <a:cubicBezTo>
                    <a:pt x="65782" y="69867"/>
                    <a:pt x="64556" y="74136"/>
                    <a:pt x="62105" y="78037"/>
                  </a:cubicBezTo>
                  <a:cubicBezTo>
                    <a:pt x="59654" y="81937"/>
                    <a:pt x="56083" y="84955"/>
                    <a:pt x="51392" y="87090"/>
                  </a:cubicBezTo>
                  <a:cubicBezTo>
                    <a:pt x="46701" y="89224"/>
                    <a:pt x="41377" y="90292"/>
                    <a:pt x="35421" y="90292"/>
                  </a:cubicBezTo>
                  <a:cubicBezTo>
                    <a:pt x="31784" y="90292"/>
                    <a:pt x="27198" y="89752"/>
                    <a:pt x="21663" y="88671"/>
                  </a:cubicBezTo>
                  <a:cubicBezTo>
                    <a:pt x="16129" y="87590"/>
                    <a:pt x="12439" y="87050"/>
                    <a:pt x="10594" y="87050"/>
                  </a:cubicBezTo>
                  <a:cubicBezTo>
                    <a:pt x="9171" y="87050"/>
                    <a:pt x="7880" y="87274"/>
                    <a:pt x="6720" y="87722"/>
                  </a:cubicBezTo>
                  <a:cubicBezTo>
                    <a:pt x="5561" y="88170"/>
                    <a:pt x="4137" y="89027"/>
                    <a:pt x="2451" y="90292"/>
                  </a:cubicBezTo>
                  <a:lnTo>
                    <a:pt x="0" y="90292"/>
                  </a:lnTo>
                  <a:lnTo>
                    <a:pt x="7669" y="57401"/>
                  </a:lnTo>
                  <a:lnTo>
                    <a:pt x="10120" y="57401"/>
                  </a:lnTo>
                  <a:cubicBezTo>
                    <a:pt x="10647" y="63146"/>
                    <a:pt x="11807" y="68048"/>
                    <a:pt x="13599" y="72107"/>
                  </a:cubicBezTo>
                  <a:cubicBezTo>
                    <a:pt x="15391" y="76166"/>
                    <a:pt x="17934" y="79328"/>
                    <a:pt x="21229" y="81595"/>
                  </a:cubicBezTo>
                  <a:cubicBezTo>
                    <a:pt x="24523" y="83861"/>
                    <a:pt x="28305" y="84995"/>
                    <a:pt x="32574" y="84995"/>
                  </a:cubicBezTo>
                  <a:cubicBezTo>
                    <a:pt x="36791" y="84995"/>
                    <a:pt x="40310" y="83611"/>
                    <a:pt x="43130" y="80844"/>
                  </a:cubicBezTo>
                  <a:cubicBezTo>
                    <a:pt x="45950" y="78076"/>
                    <a:pt x="47360" y="74821"/>
                    <a:pt x="47360" y="71079"/>
                  </a:cubicBezTo>
                  <a:cubicBezTo>
                    <a:pt x="47360" y="67864"/>
                    <a:pt x="46556" y="64793"/>
                    <a:pt x="44948" y="61868"/>
                  </a:cubicBezTo>
                  <a:cubicBezTo>
                    <a:pt x="43340" y="58943"/>
                    <a:pt x="39703" y="54686"/>
                    <a:pt x="34037" y="49099"/>
                  </a:cubicBezTo>
                  <a:cubicBezTo>
                    <a:pt x="28371" y="43512"/>
                    <a:pt x="24457" y="38504"/>
                    <a:pt x="22296" y="34077"/>
                  </a:cubicBezTo>
                  <a:cubicBezTo>
                    <a:pt x="20767" y="30809"/>
                    <a:pt x="20003" y="27330"/>
                    <a:pt x="20003" y="23640"/>
                  </a:cubicBezTo>
                  <a:cubicBezTo>
                    <a:pt x="20003" y="17262"/>
                    <a:pt x="22520" y="11728"/>
                    <a:pt x="27554" y="7036"/>
                  </a:cubicBezTo>
                  <a:cubicBezTo>
                    <a:pt x="32588" y="2345"/>
                    <a:pt x="39190" y="0"/>
                    <a:pt x="473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5674A276-E4B7-3B40-B98B-5943DE01C0BB}"/>
              </a:ext>
            </a:extLst>
          </p:cNvPr>
          <p:cNvSpPr txBox="1"/>
          <p:nvPr/>
        </p:nvSpPr>
        <p:spPr>
          <a:xfrm>
            <a:off x="522009" y="5114556"/>
            <a:ext cx="7135671" cy="400110"/>
          </a:xfrm>
          <a:prstGeom prst="rect">
            <a:avLst/>
          </a:prstGeom>
          <a:noFill/>
        </p:spPr>
        <p:txBody>
          <a:bodyPr wrap="none" rtlCol="0">
            <a:spAutoFit/>
          </a:bodyPr>
          <a:lstStyle/>
          <a:p>
            <a:r>
              <a:rPr kumimoji="1" lang="en-US" altLang="zh-CN" sz="2000" b="1" dirty="0">
                <a:solidFill>
                  <a:srgbClr val="0B5A2A"/>
                </a:solidFill>
                <a:latin typeface="Microsoft YaHei" panose="020B0503020204020204" pitchFamily="34" charset="-122"/>
                <a:ea typeface="Microsoft YaHei" panose="020B0503020204020204" pitchFamily="34" charset="-122"/>
              </a:rPr>
              <a:t>Group 2: </a:t>
            </a:r>
            <a:r>
              <a:rPr kumimoji="1" lang="en-US" altLang="zh-CN" sz="2000" b="1" dirty="0" err="1">
                <a:solidFill>
                  <a:srgbClr val="0B5A2A"/>
                </a:solidFill>
                <a:latin typeface="Microsoft YaHei" panose="020B0503020204020204" pitchFamily="34" charset="-122"/>
                <a:ea typeface="Microsoft YaHei" panose="020B0503020204020204" pitchFamily="34" charset="-122"/>
              </a:rPr>
              <a:t>Juman</a:t>
            </a:r>
            <a:r>
              <a:rPr kumimoji="1" lang="en-US" altLang="zh-CN" sz="2000" b="1" dirty="0">
                <a:solidFill>
                  <a:srgbClr val="0B5A2A"/>
                </a:solidFill>
                <a:latin typeface="Microsoft YaHei" panose="020B0503020204020204" pitchFamily="34" charset="-122"/>
                <a:ea typeface="Microsoft YaHei" panose="020B0503020204020204" pitchFamily="34" charset="-122"/>
              </a:rPr>
              <a:t> Huang, </a:t>
            </a:r>
            <a:r>
              <a:rPr kumimoji="1" lang="en-US" altLang="zh-CN" sz="2000" b="1" dirty="0" err="1">
                <a:solidFill>
                  <a:srgbClr val="0B5A2A"/>
                </a:solidFill>
                <a:latin typeface="Microsoft YaHei" panose="020B0503020204020204" pitchFamily="34" charset="-122"/>
                <a:ea typeface="Microsoft YaHei" panose="020B0503020204020204" pitchFamily="34" charset="-122"/>
              </a:rPr>
              <a:t>Xiaotong</a:t>
            </a:r>
            <a:r>
              <a:rPr kumimoji="1" lang="en-US" altLang="zh-CN" sz="2000" b="1" dirty="0">
                <a:solidFill>
                  <a:srgbClr val="0B5A2A"/>
                </a:solidFill>
                <a:latin typeface="Microsoft YaHei" panose="020B0503020204020204" pitchFamily="34" charset="-122"/>
                <a:ea typeface="Microsoft YaHei" panose="020B0503020204020204" pitchFamily="34" charset="-122"/>
              </a:rPr>
              <a:t> Lin, </a:t>
            </a:r>
            <a:r>
              <a:rPr kumimoji="1" lang="en-US" altLang="zh-CN" sz="2000" b="1" dirty="0" err="1">
                <a:solidFill>
                  <a:srgbClr val="0B5A2A"/>
                </a:solidFill>
                <a:latin typeface="Microsoft YaHei" panose="020B0503020204020204" pitchFamily="34" charset="-122"/>
                <a:ea typeface="Microsoft YaHei" panose="020B0503020204020204" pitchFamily="34" charset="-122"/>
              </a:rPr>
              <a:t>Yumeng</a:t>
            </a:r>
            <a:r>
              <a:rPr kumimoji="1" lang="en-US" altLang="zh-CN" sz="2000" b="1" dirty="0">
                <a:solidFill>
                  <a:srgbClr val="0B5A2A"/>
                </a:solidFill>
                <a:latin typeface="Microsoft YaHei" panose="020B0503020204020204" pitchFamily="34" charset="-122"/>
                <a:ea typeface="Microsoft YaHei" panose="020B0503020204020204" pitchFamily="34" charset="-122"/>
              </a:rPr>
              <a:t> Zhang</a:t>
            </a:r>
            <a:endParaRPr kumimoji="1" lang="zh-CN" altLang="en-US" sz="2000" b="1" dirty="0">
              <a:solidFill>
                <a:srgbClr val="0B5A2A"/>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ED2E894F-3085-514E-8CBF-AC29659524C0}"/>
              </a:ext>
            </a:extLst>
          </p:cNvPr>
          <p:cNvSpPr txBox="1"/>
          <p:nvPr/>
        </p:nvSpPr>
        <p:spPr>
          <a:xfrm>
            <a:off x="522009" y="3590298"/>
            <a:ext cx="11523604" cy="1077218"/>
          </a:xfrm>
          <a:prstGeom prst="rect">
            <a:avLst/>
          </a:prstGeom>
          <a:noFill/>
        </p:spPr>
        <p:txBody>
          <a:bodyPr wrap="none" rtlCol="0">
            <a:spAutoFit/>
          </a:bodyPr>
          <a:lstStyle/>
          <a:p>
            <a:r>
              <a:rPr kumimoji="1" lang="en-US" altLang="zh-CN" sz="4000" b="1" dirty="0">
                <a:solidFill>
                  <a:srgbClr val="0B5A2A"/>
                </a:solidFill>
                <a:latin typeface="Microsoft YaHei" panose="020B0503020204020204" pitchFamily="34" charset="-122"/>
                <a:ea typeface="Microsoft YaHei" panose="020B0503020204020204" pitchFamily="34" charset="-122"/>
              </a:rPr>
              <a:t>Personal Key Indicators of Heart Disease</a:t>
            </a:r>
          </a:p>
          <a:p>
            <a:r>
              <a:rPr kumimoji="1" lang="en-US" altLang="zh-CN" sz="2400" dirty="0">
                <a:solidFill>
                  <a:srgbClr val="0B5A2A"/>
                </a:solidFill>
                <a:latin typeface="Microsoft YaHei" panose="020B0503020204020204" pitchFamily="34" charset="-122"/>
                <a:ea typeface="Microsoft YaHei" panose="020B0503020204020204" pitchFamily="34" charset="-122"/>
              </a:rPr>
              <a:t>                                   --use machine learning</a:t>
            </a:r>
            <a:r>
              <a:rPr kumimoji="1" lang="zh-CN" altLang="en-US" sz="2400" dirty="0">
                <a:solidFill>
                  <a:srgbClr val="0B5A2A"/>
                </a:solidFill>
                <a:latin typeface="Microsoft YaHei" panose="020B0503020204020204" pitchFamily="34" charset="-122"/>
                <a:ea typeface="Microsoft YaHei" panose="020B0503020204020204" pitchFamily="34" charset="-122"/>
              </a:rPr>
              <a:t> </a:t>
            </a:r>
            <a:r>
              <a:rPr kumimoji="1" lang="en-US" altLang="zh-CN" sz="2400" dirty="0">
                <a:solidFill>
                  <a:srgbClr val="0B5A2A"/>
                </a:solidFill>
                <a:latin typeface="Microsoft YaHei" panose="020B0503020204020204" pitchFamily="34" charset="-122"/>
                <a:ea typeface="Microsoft YaHei" panose="020B0503020204020204" pitchFamily="34" charset="-122"/>
              </a:rPr>
              <a:t>to predict risk of heart disease</a:t>
            </a:r>
          </a:p>
        </p:txBody>
      </p:sp>
      <p:sp>
        <p:nvSpPr>
          <p:cNvPr id="20" name="文本框 19">
            <a:extLst>
              <a:ext uri="{FF2B5EF4-FFF2-40B4-BE49-F238E27FC236}">
                <a16:creationId xmlns:a16="http://schemas.microsoft.com/office/drawing/2014/main" id="{BC001697-75FE-FA41-947D-3538831CB74A}"/>
              </a:ext>
            </a:extLst>
          </p:cNvPr>
          <p:cNvSpPr txBox="1"/>
          <p:nvPr/>
        </p:nvSpPr>
        <p:spPr>
          <a:xfrm>
            <a:off x="522009" y="5561596"/>
            <a:ext cx="1539204" cy="400110"/>
          </a:xfrm>
          <a:prstGeom prst="rect">
            <a:avLst/>
          </a:prstGeom>
          <a:noFill/>
        </p:spPr>
        <p:txBody>
          <a:bodyPr wrap="none" rtlCol="0">
            <a:spAutoFit/>
          </a:bodyPr>
          <a:lstStyle/>
          <a:p>
            <a:r>
              <a:rPr kumimoji="1" lang="en-US" altLang="zh-CN" sz="2000" b="1" dirty="0">
                <a:solidFill>
                  <a:srgbClr val="0B5A2A"/>
                </a:solidFill>
                <a:latin typeface="Microsoft YaHei" panose="020B0503020204020204" pitchFamily="34" charset="-122"/>
                <a:ea typeface="Microsoft YaHei" panose="020B0503020204020204" pitchFamily="34" charset="-122"/>
              </a:rPr>
              <a:t>2022/5/26</a:t>
            </a:r>
            <a:endParaRPr kumimoji="1" lang="zh-CN" altLang="en-US" sz="2000" b="1" dirty="0">
              <a:solidFill>
                <a:srgbClr val="0B5A2A"/>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3977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65098"/>
            <a:ext cx="6576991" cy="584775"/>
          </a:xfrm>
          <a:prstGeom prst="rect">
            <a:avLst/>
          </a:prstGeom>
          <a:noFill/>
        </p:spPr>
        <p:txBody>
          <a:bodyPr wrap="square" rtlCol="0">
            <a:spAutoFit/>
          </a:bodyPr>
          <a:lstStyle/>
          <a:p>
            <a:r>
              <a:rPr lang="en" altLang="zh-CN" sz="3200" b="1" dirty="0">
                <a:solidFill>
                  <a:schemeClr val="bg1"/>
                </a:solidFill>
                <a:latin typeface="微软雅黑" panose="020B0503020204020204" pitchFamily="34" charset="-122"/>
                <a:ea typeface="微软雅黑" panose="020B0503020204020204" pitchFamily="34" charset="-122"/>
              </a:rPr>
              <a:t>Background</a:t>
            </a:r>
          </a:p>
        </p:txBody>
      </p:sp>
      <p:grpSp>
        <p:nvGrpSpPr>
          <p:cNvPr id="7" name="组合 6"/>
          <p:cNvGrpSpPr/>
          <p:nvPr/>
        </p:nvGrpSpPr>
        <p:grpSpPr>
          <a:xfrm>
            <a:off x="526869" y="935330"/>
            <a:ext cx="6695734" cy="570561"/>
            <a:chOff x="553245" y="1007343"/>
            <a:chExt cx="6695734" cy="570561"/>
          </a:xfrm>
        </p:grpSpPr>
        <p:sp>
          <p:nvSpPr>
            <p:cNvPr id="8" name="矩形 7"/>
            <p:cNvSpPr/>
            <p:nvPr/>
          </p:nvSpPr>
          <p:spPr>
            <a:xfrm>
              <a:off x="825544" y="1007343"/>
              <a:ext cx="6423435" cy="570561"/>
            </a:xfrm>
            <a:prstGeom prst="rect">
              <a:avLst/>
            </a:prstGeom>
            <a:noFill/>
            <a:ln w="3175" cap="flat" cmpd="sng" algn="ctr">
              <a:noFill/>
              <a:prstDash val="solid"/>
              <a:miter lim="800000"/>
            </a:ln>
            <a:effectLst/>
          </p:spPr>
          <p:txBody>
            <a:bodyPr rtlCol="0" anchor="ctr"/>
            <a:lstStyle/>
            <a:p>
              <a:pPr lvl="0">
                <a:defRPr/>
              </a:pPr>
              <a:r>
                <a:rPr lang="en" altLang="zh-CN" sz="2800" b="1" kern="0" dirty="0">
                  <a:solidFill>
                    <a:srgbClr val="000000"/>
                  </a:solidFill>
                  <a:latin typeface="微软雅黑" panose="020B0503020204020204" pitchFamily="34" charset="-122"/>
                  <a:ea typeface="微软雅黑" panose="020B0503020204020204" pitchFamily="34" charset="-122"/>
                </a:rPr>
                <a:t>Heart disease</a:t>
              </a:r>
            </a:p>
          </p:txBody>
        </p:sp>
        <p:sp>
          <p:nvSpPr>
            <p:cNvPr id="9" name="矩形 8"/>
            <p:cNvSpPr/>
            <p:nvPr/>
          </p:nvSpPr>
          <p:spPr>
            <a:xfrm>
              <a:off x="553245" y="1058623"/>
              <a:ext cx="183355" cy="468000"/>
            </a:xfrm>
            <a:prstGeom prst="rect">
              <a:avLst/>
            </a:prstGeom>
            <a:solidFill>
              <a:srgbClr val="E87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6" name="矩形 15"/>
          <p:cNvSpPr/>
          <p:nvPr/>
        </p:nvSpPr>
        <p:spPr>
          <a:xfrm>
            <a:off x="10039545" y="5439310"/>
            <a:ext cx="1370135" cy="184919"/>
          </a:xfrm>
          <a:prstGeom prst="rect">
            <a:avLst/>
          </a:prstGeom>
          <a:solidFill>
            <a:schemeClr val="bg1">
              <a:lumMod val="95000"/>
            </a:scheme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cs typeface="+mn-cs"/>
            </a:endParaRPr>
          </a:p>
        </p:txBody>
      </p:sp>
      <p:grpSp>
        <p:nvGrpSpPr>
          <p:cNvPr id="10" name="组合 9">
            <a:extLst>
              <a:ext uri="{FF2B5EF4-FFF2-40B4-BE49-F238E27FC236}">
                <a16:creationId xmlns:a16="http://schemas.microsoft.com/office/drawing/2014/main" id="{A16A4A0E-23F7-5245-AD88-0FBCAC755816}"/>
              </a:ext>
            </a:extLst>
          </p:cNvPr>
          <p:cNvGrpSpPr/>
          <p:nvPr/>
        </p:nvGrpSpPr>
        <p:grpSpPr>
          <a:xfrm>
            <a:off x="526869" y="3871553"/>
            <a:ext cx="6695734" cy="570561"/>
            <a:chOff x="553245" y="1073015"/>
            <a:chExt cx="6695734" cy="570561"/>
          </a:xfrm>
        </p:grpSpPr>
        <p:sp>
          <p:nvSpPr>
            <p:cNvPr id="11" name="矩形 10">
              <a:extLst>
                <a:ext uri="{FF2B5EF4-FFF2-40B4-BE49-F238E27FC236}">
                  <a16:creationId xmlns:a16="http://schemas.microsoft.com/office/drawing/2014/main" id="{556914CB-2E90-D440-A73F-8D0E260B4D00}"/>
                </a:ext>
              </a:extLst>
            </p:cNvPr>
            <p:cNvSpPr/>
            <p:nvPr/>
          </p:nvSpPr>
          <p:spPr>
            <a:xfrm>
              <a:off x="825544" y="1073015"/>
              <a:ext cx="6423435" cy="570561"/>
            </a:xfrm>
            <a:prstGeom prst="rect">
              <a:avLst/>
            </a:prstGeom>
            <a:noFill/>
            <a:ln w="3175" cap="flat" cmpd="sng" algn="ctr">
              <a:noFill/>
              <a:prstDash val="solid"/>
              <a:miter lim="800000"/>
            </a:ln>
            <a:effectLst/>
          </p:spPr>
          <p:txBody>
            <a:bodyPr rtlCol="0" anchor="ctr"/>
            <a:lstStyle/>
            <a:p>
              <a:pPr lvl="0">
                <a:defRPr/>
              </a:pPr>
              <a:r>
                <a:rPr lang="en" altLang="zh-CN" sz="2800" b="1" kern="0" dirty="0">
                  <a:solidFill>
                    <a:srgbClr val="000000"/>
                  </a:solidFill>
                  <a:latin typeface="微软雅黑" panose="020B0503020204020204" pitchFamily="34" charset="-122"/>
                  <a:ea typeface="微软雅黑" panose="020B0503020204020204" pitchFamily="34" charset="-122"/>
                </a:rPr>
                <a:t>Dataset</a:t>
              </a:r>
            </a:p>
          </p:txBody>
        </p:sp>
        <p:sp>
          <p:nvSpPr>
            <p:cNvPr id="12" name="矩形 11">
              <a:extLst>
                <a:ext uri="{FF2B5EF4-FFF2-40B4-BE49-F238E27FC236}">
                  <a16:creationId xmlns:a16="http://schemas.microsoft.com/office/drawing/2014/main" id="{050A111C-6BF4-6E4C-85C0-3415DDD2D55C}"/>
                </a:ext>
              </a:extLst>
            </p:cNvPr>
            <p:cNvSpPr/>
            <p:nvPr/>
          </p:nvSpPr>
          <p:spPr>
            <a:xfrm>
              <a:off x="553245" y="1124295"/>
              <a:ext cx="183355" cy="468000"/>
            </a:xfrm>
            <a:prstGeom prst="rect">
              <a:avLst/>
            </a:prstGeom>
            <a:solidFill>
              <a:srgbClr val="E87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4" name="Rectangle 11">
            <a:extLst>
              <a:ext uri="{FF2B5EF4-FFF2-40B4-BE49-F238E27FC236}">
                <a16:creationId xmlns:a16="http://schemas.microsoft.com/office/drawing/2014/main" id="{62FB3762-7704-474D-8174-5A5679D7F5B2}"/>
              </a:ext>
            </a:extLst>
          </p:cNvPr>
          <p:cNvSpPr>
            <a:spLocks noChangeArrowheads="1"/>
          </p:cNvSpPr>
          <p:nvPr/>
        </p:nvSpPr>
        <p:spPr bwMode="auto">
          <a:xfrm>
            <a:off x="526869" y="1613529"/>
            <a:ext cx="6576991" cy="212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fontAlgn="base">
              <a:lnSpc>
                <a:spcPct val="125000"/>
              </a:lnSpc>
              <a:spcBef>
                <a:spcPct val="0"/>
              </a:spcBef>
              <a:spcAft>
                <a:spcPct val="0"/>
              </a:spcAft>
              <a:buFont typeface="Wingdings" pitchFamily="2" charset="2"/>
              <a:buChar char="l"/>
              <a:defRPr/>
            </a:pPr>
            <a:r>
              <a:rPr lang="en-GB" altLang="zh-CN" dirty="0">
                <a:latin typeface="Arial" panose="020B0604020202020204" pitchFamily="34" charset="0"/>
                <a:cs typeface="Arial" panose="020B0604020202020204" pitchFamily="34" charset="0"/>
              </a:rPr>
              <a:t>One of the leading causes of death for people of most races in the US.</a:t>
            </a:r>
          </a:p>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About half of all Americans have at least 1 of 3 key risk factors: high blood pressure, high cholesterol, and smoking. </a:t>
            </a:r>
          </a:p>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Other factors: diabetic status, obesity, not getting enough physical activity or drinking too much alcohol</a:t>
            </a:r>
          </a:p>
        </p:txBody>
      </p:sp>
      <p:sp>
        <p:nvSpPr>
          <p:cNvPr id="15" name="Rectangle 11">
            <a:extLst>
              <a:ext uri="{FF2B5EF4-FFF2-40B4-BE49-F238E27FC236}">
                <a16:creationId xmlns:a16="http://schemas.microsoft.com/office/drawing/2014/main" id="{4782D96E-49ED-B44C-B1AE-1CE35035D581}"/>
              </a:ext>
            </a:extLst>
          </p:cNvPr>
          <p:cNvSpPr>
            <a:spLocks noChangeArrowheads="1"/>
          </p:cNvSpPr>
          <p:nvPr/>
        </p:nvSpPr>
        <p:spPr bwMode="auto">
          <a:xfrm>
            <a:off x="526869" y="4544545"/>
            <a:ext cx="11105688" cy="14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The dataset comes from CDC and is a major part of the Behavioral Risk Factor Surveillance System (BRFSS), which conducts telephone surveys to gather data on the health status of U.S.</a:t>
            </a:r>
          </a:p>
          <a:p>
            <a:pPr marL="285750" indent="-285750" algn="just" fontAlgn="base">
              <a:lnSpc>
                <a:spcPct val="125000"/>
              </a:lnSpc>
              <a:spcBef>
                <a:spcPct val="0"/>
              </a:spcBef>
              <a:spcAft>
                <a:spcPct val="0"/>
              </a:spcAft>
              <a:buFont typeface="Wingdings" pitchFamily="2" charset="2"/>
              <a:buChar char="l"/>
              <a:defRPr/>
            </a:pPr>
            <a:r>
              <a:rPr lang="en-GB" altLang="zh-CN" dirty="0">
                <a:solidFill>
                  <a:srgbClr val="000000">
                    <a:lumMod val="85000"/>
                    <a:lumOff val="15000"/>
                  </a:srgbClr>
                </a:solidFill>
                <a:latin typeface="Arial" panose="020B0604020202020204"/>
                <a:ea typeface="微软雅黑" panose="020B0503020204020204" pitchFamily="34" charset="-122"/>
              </a:rPr>
              <a:t>The most recent dataset (as of February 15, 2022) consists of </a:t>
            </a:r>
            <a:r>
              <a:rPr lang="en-GB" altLang="zh-CN" dirty="0">
                <a:solidFill>
                  <a:srgbClr val="C00000"/>
                </a:solidFill>
                <a:latin typeface="Arial" panose="020B0604020202020204"/>
                <a:ea typeface="微软雅黑" panose="020B0503020204020204" pitchFamily="34" charset="-122"/>
              </a:rPr>
              <a:t>401,958 </a:t>
            </a:r>
            <a:r>
              <a:rPr lang="en-GB" altLang="zh-CN" dirty="0">
                <a:solidFill>
                  <a:srgbClr val="000000">
                    <a:lumMod val="85000"/>
                    <a:lumOff val="15000"/>
                  </a:srgbClr>
                </a:solidFill>
                <a:latin typeface="Arial" panose="020B0604020202020204"/>
                <a:ea typeface="微软雅黑" panose="020B0503020204020204" pitchFamily="34" charset="-122"/>
              </a:rPr>
              <a:t>rows and 279 columns from 2020.</a:t>
            </a:r>
          </a:p>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The original dataset of nearly 300 variables was reduced to just about </a:t>
            </a:r>
            <a:r>
              <a:rPr lang="en" altLang="zh-CN" dirty="0">
                <a:solidFill>
                  <a:srgbClr val="C00000"/>
                </a:solidFill>
                <a:latin typeface="Arial" panose="020B0604020202020204"/>
                <a:ea typeface="微软雅黑" panose="020B0503020204020204" pitchFamily="34" charset="-122"/>
              </a:rPr>
              <a:t>20</a:t>
            </a:r>
            <a:r>
              <a:rPr lang="en" altLang="zh-CN" dirty="0">
                <a:solidFill>
                  <a:srgbClr val="000000">
                    <a:lumMod val="85000"/>
                    <a:lumOff val="15000"/>
                  </a:srgbClr>
                </a:solidFill>
                <a:latin typeface="Arial" panose="020B0604020202020204"/>
                <a:ea typeface="微软雅黑" panose="020B0503020204020204" pitchFamily="34" charset="-122"/>
              </a:rPr>
              <a:t> variables.</a:t>
            </a:r>
          </a:p>
        </p:txBody>
      </p:sp>
      <p:pic>
        <p:nvPicPr>
          <p:cNvPr id="20" name="Picture 2">
            <a:extLst>
              <a:ext uri="{FF2B5EF4-FFF2-40B4-BE49-F238E27FC236}">
                <a16:creationId xmlns:a16="http://schemas.microsoft.com/office/drawing/2014/main" id="{0FC48EBF-FCC0-374A-9451-83DD89F7D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860" y="1139970"/>
            <a:ext cx="4944929" cy="31269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BD77FE9-2092-B04A-A844-410F0E5B65E7}"/>
              </a:ext>
            </a:extLst>
          </p:cNvPr>
          <p:cNvSpPr txBox="1"/>
          <p:nvPr/>
        </p:nvSpPr>
        <p:spPr>
          <a:xfrm>
            <a:off x="5178056" y="6485125"/>
            <a:ext cx="7258493" cy="307777"/>
          </a:xfrm>
          <a:prstGeom prst="rect">
            <a:avLst/>
          </a:prstGeom>
          <a:noFill/>
        </p:spPr>
        <p:txBody>
          <a:bodyPr wrap="square">
            <a:spAutoFit/>
          </a:bodyPr>
          <a:lstStyle/>
          <a:p>
            <a:r>
              <a:rPr lang="en-CN" sz="1400" dirty="0">
                <a:latin typeface="Arial" panose="020B0604020202020204" pitchFamily="34" charset="0"/>
                <a:cs typeface="Arial" panose="020B0604020202020204" pitchFamily="34" charset="0"/>
              </a:rPr>
              <a:t>https://www.kaggle.com/datasets/kamilpytlak/personal-key-indicators-of-heart-disease</a:t>
            </a:r>
          </a:p>
        </p:txBody>
      </p:sp>
    </p:spTree>
    <p:extLst>
      <p:ext uri="{BB962C8B-B14F-4D97-AF65-F5344CB8AC3E}">
        <p14:creationId xmlns:p14="http://schemas.microsoft.com/office/powerpoint/2010/main" val="945857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65098"/>
            <a:ext cx="6576991" cy="584775"/>
          </a:xfrm>
          <a:prstGeom prst="rect">
            <a:avLst/>
          </a:prstGeom>
          <a:noFill/>
        </p:spPr>
        <p:txBody>
          <a:bodyPr wrap="square" rtlCol="0">
            <a:spAutoFit/>
          </a:bodyPr>
          <a:lstStyle/>
          <a:p>
            <a:r>
              <a:rPr lang="en" altLang="zh-CN" sz="3200" b="1" dirty="0">
                <a:solidFill>
                  <a:schemeClr val="bg1"/>
                </a:solidFill>
                <a:latin typeface="微软雅黑" panose="020B0503020204020204" pitchFamily="34" charset="-122"/>
                <a:ea typeface="微软雅黑" panose="020B0503020204020204" pitchFamily="34" charset="-122"/>
              </a:rPr>
              <a:t>Exploratory Data Analysis</a:t>
            </a:r>
          </a:p>
        </p:txBody>
      </p:sp>
      <p:grpSp>
        <p:nvGrpSpPr>
          <p:cNvPr id="7" name="组合 6"/>
          <p:cNvGrpSpPr/>
          <p:nvPr/>
        </p:nvGrpSpPr>
        <p:grpSpPr>
          <a:xfrm>
            <a:off x="526869" y="809318"/>
            <a:ext cx="6695734" cy="570561"/>
            <a:chOff x="553245" y="891593"/>
            <a:chExt cx="6695734" cy="570561"/>
          </a:xfrm>
        </p:grpSpPr>
        <p:sp>
          <p:nvSpPr>
            <p:cNvPr id="8" name="矩形 7"/>
            <p:cNvSpPr/>
            <p:nvPr/>
          </p:nvSpPr>
          <p:spPr>
            <a:xfrm>
              <a:off x="825544" y="891593"/>
              <a:ext cx="6423435" cy="570561"/>
            </a:xfrm>
            <a:prstGeom prst="rect">
              <a:avLst/>
            </a:prstGeom>
            <a:noFill/>
            <a:ln w="3175" cap="flat" cmpd="sng" algn="ctr">
              <a:noFill/>
              <a:prstDash val="solid"/>
              <a:miter lim="800000"/>
            </a:ln>
            <a:effectLst/>
          </p:spPr>
          <p:txBody>
            <a:bodyPr rtlCol="0" anchor="ctr"/>
            <a:lstStyle/>
            <a:p>
              <a:pPr lvl="0">
                <a:defRPr/>
              </a:pPr>
              <a:r>
                <a:rPr lang="en" altLang="zh-CN" sz="2800" b="1" kern="0" dirty="0">
                  <a:solidFill>
                    <a:srgbClr val="000000"/>
                  </a:solidFill>
                  <a:latin typeface="微软雅黑" panose="020B0503020204020204" pitchFamily="34" charset="-122"/>
                  <a:ea typeface="微软雅黑" panose="020B0503020204020204" pitchFamily="34" charset="-122"/>
                </a:rPr>
                <a:t>Visualization of Continuous Data</a:t>
              </a:r>
              <a:endPar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553245" y="908148"/>
              <a:ext cx="183355" cy="468000"/>
            </a:xfrm>
            <a:prstGeom prst="rect">
              <a:avLst/>
            </a:prstGeom>
            <a:solidFill>
              <a:srgbClr val="E87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6" name="矩形 15"/>
          <p:cNvSpPr/>
          <p:nvPr/>
        </p:nvSpPr>
        <p:spPr>
          <a:xfrm>
            <a:off x="10039545" y="5516880"/>
            <a:ext cx="1370135" cy="184919"/>
          </a:xfrm>
          <a:prstGeom prst="rect">
            <a:avLst/>
          </a:prstGeom>
          <a:solidFill>
            <a:schemeClr val="bg1">
              <a:lumMod val="95000"/>
            </a:scheme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cs typeface="+mn-cs"/>
            </a:endParaRPr>
          </a:p>
        </p:txBody>
      </p:sp>
      <p:pic>
        <p:nvPicPr>
          <p:cNvPr id="12" name="Picture 2">
            <a:extLst>
              <a:ext uri="{FF2B5EF4-FFF2-40B4-BE49-F238E27FC236}">
                <a16:creationId xmlns:a16="http://schemas.microsoft.com/office/drawing/2014/main" id="{4922B522-4366-8D4A-B3FB-793CE68CDCC2}"/>
              </a:ext>
            </a:extLst>
          </p:cNvPr>
          <p:cNvPicPr>
            <a:picLocks noChangeAspect="1"/>
          </p:cNvPicPr>
          <p:nvPr/>
        </p:nvPicPr>
        <p:blipFill>
          <a:blip r:embed="rId3"/>
          <a:stretch>
            <a:fillRect/>
          </a:stretch>
        </p:blipFill>
        <p:spPr>
          <a:xfrm>
            <a:off x="1632030" y="1281052"/>
            <a:ext cx="7917084" cy="2841351"/>
          </a:xfrm>
          <a:prstGeom prst="rect">
            <a:avLst/>
          </a:prstGeom>
        </p:spPr>
      </p:pic>
      <p:cxnSp>
        <p:nvCxnSpPr>
          <p:cNvPr id="14" name="Straight Connector 19">
            <a:extLst>
              <a:ext uri="{FF2B5EF4-FFF2-40B4-BE49-F238E27FC236}">
                <a16:creationId xmlns:a16="http://schemas.microsoft.com/office/drawing/2014/main" id="{550119EA-1C74-264D-8FBA-61D5B1A836DE}"/>
              </a:ext>
            </a:extLst>
          </p:cNvPr>
          <p:cNvCxnSpPr>
            <a:cxnSpLocks/>
          </p:cNvCxnSpPr>
          <p:nvPr/>
        </p:nvCxnSpPr>
        <p:spPr>
          <a:xfrm>
            <a:off x="526869" y="4726414"/>
            <a:ext cx="11580249"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矩形 14">
            <a:extLst>
              <a:ext uri="{FF2B5EF4-FFF2-40B4-BE49-F238E27FC236}">
                <a16:creationId xmlns:a16="http://schemas.microsoft.com/office/drawing/2014/main" id="{5C045E52-E354-3447-8180-19FAB375956F}"/>
              </a:ext>
            </a:extLst>
          </p:cNvPr>
          <p:cNvSpPr/>
          <p:nvPr/>
        </p:nvSpPr>
        <p:spPr>
          <a:xfrm>
            <a:off x="722721" y="4223881"/>
            <a:ext cx="1903079" cy="403200"/>
          </a:xfrm>
          <a:prstGeom prst="rect">
            <a:avLst/>
          </a:prstGeom>
          <a:solidFill>
            <a:srgbClr val="0B5A2A"/>
          </a:solidFill>
          <a:ln w="12700" cap="flat" cmpd="sng" algn="ctr">
            <a:noFill/>
            <a:prstDash val="solid"/>
            <a:miter lim="800000"/>
          </a:ln>
          <a:effectLst/>
        </p:spPr>
        <p:txBody>
          <a:bodyPr rtlCol="0" anchor="ctr"/>
          <a:lstStyle/>
          <a:p>
            <a:pPr lvl="0" algn="ctr">
              <a:defRPr/>
            </a:pPr>
            <a:r>
              <a:rPr lang="en" altLang="zh-CN" b="1" kern="0" dirty="0" err="1">
                <a:solidFill>
                  <a:srgbClr val="FFFFFF"/>
                </a:solidFill>
                <a:latin typeface="Arial" panose="020B0604020202020204"/>
                <a:ea typeface="微软雅黑" panose="020B0503020204020204" pitchFamily="34" charset="-122"/>
              </a:rPr>
              <a:t>HeartDisease</a:t>
            </a:r>
            <a:endParaRPr lang="en" altLang="zh-CN" b="1" kern="0" dirty="0">
              <a:solidFill>
                <a:srgbClr val="FFFFFF"/>
              </a:solidFill>
              <a:latin typeface="Arial" panose="020B0604020202020204"/>
              <a:ea typeface="微软雅黑" panose="020B0503020204020204" pitchFamily="34" charset="-122"/>
            </a:endParaRPr>
          </a:p>
        </p:txBody>
      </p:sp>
      <p:sp>
        <p:nvSpPr>
          <p:cNvPr id="17" name="矩形 16">
            <a:extLst>
              <a:ext uri="{FF2B5EF4-FFF2-40B4-BE49-F238E27FC236}">
                <a16:creationId xmlns:a16="http://schemas.microsoft.com/office/drawing/2014/main" id="{DF4735DF-8718-3649-8D64-E4C06501F59B}"/>
              </a:ext>
            </a:extLst>
          </p:cNvPr>
          <p:cNvSpPr/>
          <p:nvPr/>
        </p:nvSpPr>
        <p:spPr>
          <a:xfrm>
            <a:off x="710224" y="4847311"/>
            <a:ext cx="1903079" cy="401673"/>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a:solidFill>
                  <a:srgbClr val="FFFFFF"/>
                </a:solidFill>
                <a:latin typeface="Arial" panose="020B0604020202020204"/>
                <a:ea typeface="微软雅黑" panose="020B0503020204020204" pitchFamily="34" charset="-122"/>
              </a:rPr>
              <a:t>BMI</a:t>
            </a:r>
          </a:p>
        </p:txBody>
      </p:sp>
      <p:sp>
        <p:nvSpPr>
          <p:cNvPr id="18" name="矩形 17">
            <a:extLst>
              <a:ext uri="{FF2B5EF4-FFF2-40B4-BE49-F238E27FC236}">
                <a16:creationId xmlns:a16="http://schemas.microsoft.com/office/drawing/2014/main" id="{B8FFA304-37AD-C444-B535-DAFE8AFB1EB9}"/>
              </a:ext>
            </a:extLst>
          </p:cNvPr>
          <p:cNvSpPr/>
          <p:nvPr/>
        </p:nvSpPr>
        <p:spPr>
          <a:xfrm>
            <a:off x="710224" y="5867687"/>
            <a:ext cx="1903079" cy="401673"/>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err="1">
                <a:solidFill>
                  <a:srgbClr val="FFFFFF"/>
                </a:solidFill>
                <a:latin typeface="Arial" panose="020B0604020202020204"/>
                <a:ea typeface="微软雅黑" panose="020B0503020204020204" pitchFamily="34" charset="-122"/>
              </a:rPr>
              <a:t>MentalHealth</a:t>
            </a:r>
            <a:endParaRPr lang="en" altLang="zh-CN" sz="1600" b="1" kern="0" dirty="0">
              <a:solidFill>
                <a:srgbClr val="FFFFFF"/>
              </a:solidFill>
              <a:latin typeface="Arial" panose="020B0604020202020204"/>
              <a:ea typeface="微软雅黑" panose="020B0503020204020204" pitchFamily="34" charset="-122"/>
            </a:endParaRPr>
          </a:p>
        </p:txBody>
      </p:sp>
      <p:sp>
        <p:nvSpPr>
          <p:cNvPr id="19" name="矩形 18">
            <a:extLst>
              <a:ext uri="{FF2B5EF4-FFF2-40B4-BE49-F238E27FC236}">
                <a16:creationId xmlns:a16="http://schemas.microsoft.com/office/drawing/2014/main" id="{3A3E9F75-FA93-734D-972B-92D8E70C8DEA}"/>
              </a:ext>
            </a:extLst>
          </p:cNvPr>
          <p:cNvSpPr/>
          <p:nvPr/>
        </p:nvSpPr>
        <p:spPr>
          <a:xfrm>
            <a:off x="710224" y="5357499"/>
            <a:ext cx="1903079" cy="401673"/>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err="1">
                <a:solidFill>
                  <a:srgbClr val="FFFFFF"/>
                </a:solidFill>
                <a:latin typeface="Arial" panose="020B0604020202020204"/>
                <a:ea typeface="微软雅黑" panose="020B0503020204020204" pitchFamily="34" charset="-122"/>
              </a:rPr>
              <a:t>PhysicalHealth</a:t>
            </a:r>
            <a:endParaRPr lang="en" altLang="zh-CN" sz="1600" b="1" kern="0" dirty="0">
              <a:solidFill>
                <a:srgbClr val="FFFFFF"/>
              </a:solidFill>
              <a:latin typeface="Arial" panose="020B0604020202020204"/>
              <a:ea typeface="微软雅黑" panose="020B0503020204020204" pitchFamily="34" charset="-122"/>
            </a:endParaRPr>
          </a:p>
        </p:txBody>
      </p:sp>
      <p:sp>
        <p:nvSpPr>
          <p:cNvPr id="20" name="矩形 19">
            <a:extLst>
              <a:ext uri="{FF2B5EF4-FFF2-40B4-BE49-F238E27FC236}">
                <a16:creationId xmlns:a16="http://schemas.microsoft.com/office/drawing/2014/main" id="{F02348E6-41F2-104C-B90D-E6AA70ED693B}"/>
              </a:ext>
            </a:extLst>
          </p:cNvPr>
          <p:cNvSpPr/>
          <p:nvPr/>
        </p:nvSpPr>
        <p:spPr>
          <a:xfrm>
            <a:off x="710224" y="6377875"/>
            <a:ext cx="1903079" cy="401673"/>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err="1">
                <a:solidFill>
                  <a:srgbClr val="FFFFFF"/>
                </a:solidFill>
                <a:latin typeface="Arial" panose="020B0604020202020204"/>
                <a:ea typeface="微软雅黑" panose="020B0503020204020204" pitchFamily="34" charset="-122"/>
              </a:rPr>
              <a:t>SleepTime</a:t>
            </a:r>
            <a:endParaRPr lang="en" altLang="zh-CN" sz="1600" b="1" kern="0" dirty="0">
              <a:solidFill>
                <a:srgbClr val="FFFFFF"/>
              </a:solidFill>
              <a:latin typeface="Arial" panose="020B0604020202020204"/>
              <a:ea typeface="微软雅黑" panose="020B0503020204020204" pitchFamily="34" charset="-122"/>
            </a:endParaRPr>
          </a:p>
        </p:txBody>
      </p:sp>
      <p:sp>
        <p:nvSpPr>
          <p:cNvPr id="21" name="矩形 20">
            <a:extLst>
              <a:ext uri="{FF2B5EF4-FFF2-40B4-BE49-F238E27FC236}">
                <a16:creationId xmlns:a16="http://schemas.microsoft.com/office/drawing/2014/main" id="{B0A59E91-C85B-3341-B85F-9A5C03100E52}"/>
              </a:ext>
            </a:extLst>
          </p:cNvPr>
          <p:cNvSpPr/>
          <p:nvPr/>
        </p:nvSpPr>
        <p:spPr>
          <a:xfrm>
            <a:off x="2724930" y="4223881"/>
            <a:ext cx="9382189" cy="4032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600" kern="0" dirty="0">
                <a:solidFill>
                  <a:schemeClr val="tx1">
                    <a:lumMod val="75000"/>
                    <a:lumOff val="25000"/>
                  </a:schemeClr>
                </a:solidFill>
                <a:latin typeface="Arial" panose="020B0604020202020204"/>
                <a:ea typeface="微软雅黑" panose="020B0503020204020204" pitchFamily="34" charset="-122"/>
              </a:rPr>
              <a:t>Respondents that have reported having coronary heart disease (CHD) or myocardial infarction (MI).</a:t>
            </a:r>
          </a:p>
        </p:txBody>
      </p:sp>
      <p:sp>
        <p:nvSpPr>
          <p:cNvPr id="22" name="矩形 21">
            <a:extLst>
              <a:ext uri="{FF2B5EF4-FFF2-40B4-BE49-F238E27FC236}">
                <a16:creationId xmlns:a16="http://schemas.microsoft.com/office/drawing/2014/main" id="{434BF7D3-3BCA-6C4F-9485-BF15ADBC29E5}"/>
              </a:ext>
            </a:extLst>
          </p:cNvPr>
          <p:cNvSpPr/>
          <p:nvPr/>
        </p:nvSpPr>
        <p:spPr>
          <a:xfrm>
            <a:off x="2724930" y="4847311"/>
            <a:ext cx="9382189" cy="4032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600" kern="0" dirty="0">
                <a:solidFill>
                  <a:schemeClr val="tx1">
                    <a:lumMod val="75000"/>
                    <a:lumOff val="25000"/>
                  </a:schemeClr>
                </a:solidFill>
                <a:latin typeface="Arial" panose="020B0604020202020204"/>
                <a:ea typeface="微软雅黑" panose="020B0503020204020204" pitchFamily="34" charset="-122"/>
              </a:rPr>
              <a:t>Body Mass Index (BMI)</a:t>
            </a:r>
          </a:p>
        </p:txBody>
      </p:sp>
      <p:sp>
        <p:nvSpPr>
          <p:cNvPr id="23" name="矩形 22">
            <a:extLst>
              <a:ext uri="{FF2B5EF4-FFF2-40B4-BE49-F238E27FC236}">
                <a16:creationId xmlns:a16="http://schemas.microsoft.com/office/drawing/2014/main" id="{E7B8FED5-98E9-A64F-8D67-D2EE5A324ED5}"/>
              </a:ext>
            </a:extLst>
          </p:cNvPr>
          <p:cNvSpPr/>
          <p:nvPr/>
        </p:nvSpPr>
        <p:spPr>
          <a:xfrm>
            <a:off x="2724929" y="5360201"/>
            <a:ext cx="9382189" cy="4032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600" kern="0" dirty="0">
                <a:solidFill>
                  <a:schemeClr val="tx1">
                    <a:lumMod val="75000"/>
                    <a:lumOff val="25000"/>
                  </a:schemeClr>
                </a:solidFill>
                <a:latin typeface="Arial" panose="020B0604020202020204"/>
                <a:ea typeface="微软雅黑" panose="020B0503020204020204" pitchFamily="34" charset="-122"/>
              </a:rPr>
              <a:t>How many days during the past 30 days was your physical health not good? (0-30 days).</a:t>
            </a:r>
          </a:p>
        </p:txBody>
      </p:sp>
      <p:sp>
        <p:nvSpPr>
          <p:cNvPr id="24" name="矩形 23">
            <a:extLst>
              <a:ext uri="{FF2B5EF4-FFF2-40B4-BE49-F238E27FC236}">
                <a16:creationId xmlns:a16="http://schemas.microsoft.com/office/drawing/2014/main" id="{53B6EA3F-1041-EE48-BA26-CCCA2F1D459F}"/>
              </a:ext>
            </a:extLst>
          </p:cNvPr>
          <p:cNvSpPr/>
          <p:nvPr/>
        </p:nvSpPr>
        <p:spPr>
          <a:xfrm>
            <a:off x="2724929" y="5860965"/>
            <a:ext cx="9382189" cy="4032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600" kern="0" dirty="0">
                <a:solidFill>
                  <a:schemeClr val="tx1">
                    <a:lumMod val="75000"/>
                    <a:lumOff val="25000"/>
                  </a:schemeClr>
                </a:solidFill>
                <a:latin typeface="Arial" panose="020B0604020202020204"/>
                <a:ea typeface="微软雅黑" panose="020B0503020204020204" pitchFamily="34" charset="-122"/>
              </a:rPr>
              <a:t>How many days during the past 30 days was your mental health not good? (0-30 days).</a:t>
            </a:r>
          </a:p>
        </p:txBody>
      </p:sp>
      <p:sp>
        <p:nvSpPr>
          <p:cNvPr id="25" name="矩形 24">
            <a:extLst>
              <a:ext uri="{FF2B5EF4-FFF2-40B4-BE49-F238E27FC236}">
                <a16:creationId xmlns:a16="http://schemas.microsoft.com/office/drawing/2014/main" id="{ECB3ED19-AFB1-4541-B80C-8DC90B4CC221}"/>
              </a:ext>
            </a:extLst>
          </p:cNvPr>
          <p:cNvSpPr/>
          <p:nvPr/>
        </p:nvSpPr>
        <p:spPr>
          <a:xfrm>
            <a:off x="2724929" y="6359160"/>
            <a:ext cx="9382189" cy="4032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600" kern="0" dirty="0">
                <a:solidFill>
                  <a:schemeClr val="tx1">
                    <a:lumMod val="75000"/>
                    <a:lumOff val="25000"/>
                  </a:schemeClr>
                </a:solidFill>
                <a:latin typeface="Arial" panose="020B0604020202020204"/>
                <a:ea typeface="微软雅黑" panose="020B0503020204020204" pitchFamily="34" charset="-122"/>
              </a:rPr>
              <a:t>How many hours of sleep do you get in a 24-hour period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65098"/>
            <a:ext cx="6576991" cy="584775"/>
          </a:xfrm>
          <a:prstGeom prst="rect">
            <a:avLst/>
          </a:prstGeom>
          <a:noFill/>
        </p:spPr>
        <p:txBody>
          <a:bodyPr wrap="square" rtlCol="0">
            <a:spAutoFit/>
          </a:bodyPr>
          <a:lstStyle/>
          <a:p>
            <a:r>
              <a:rPr lang="en" altLang="zh-CN" sz="3200" b="1" dirty="0">
                <a:solidFill>
                  <a:schemeClr val="bg1"/>
                </a:solidFill>
                <a:latin typeface="微软雅黑" panose="020B0503020204020204" pitchFamily="34" charset="-122"/>
                <a:ea typeface="微软雅黑" panose="020B0503020204020204" pitchFamily="34" charset="-122"/>
              </a:rPr>
              <a:t>Exploratory Data Analysis</a:t>
            </a:r>
          </a:p>
        </p:txBody>
      </p:sp>
      <p:grpSp>
        <p:nvGrpSpPr>
          <p:cNvPr id="7" name="组合 6"/>
          <p:cNvGrpSpPr/>
          <p:nvPr/>
        </p:nvGrpSpPr>
        <p:grpSpPr>
          <a:xfrm>
            <a:off x="526869" y="783749"/>
            <a:ext cx="6695734" cy="570561"/>
            <a:chOff x="553245" y="1007343"/>
            <a:chExt cx="6695734" cy="570561"/>
          </a:xfrm>
        </p:grpSpPr>
        <p:sp>
          <p:nvSpPr>
            <p:cNvPr id="8" name="矩形 7"/>
            <p:cNvSpPr/>
            <p:nvPr/>
          </p:nvSpPr>
          <p:spPr>
            <a:xfrm>
              <a:off x="825544" y="1007343"/>
              <a:ext cx="6423435" cy="570561"/>
            </a:xfrm>
            <a:prstGeom prst="rect">
              <a:avLst/>
            </a:prstGeom>
            <a:noFill/>
            <a:ln w="3175" cap="flat" cmpd="sng" algn="ctr">
              <a:noFill/>
              <a:prstDash val="solid"/>
              <a:miter lim="800000"/>
            </a:ln>
            <a:effectLst/>
          </p:spPr>
          <p:txBody>
            <a:bodyPr rtlCol="0" anchor="ctr"/>
            <a:lstStyle/>
            <a:p>
              <a:pPr lvl="0">
                <a:defRPr/>
              </a:pPr>
              <a:r>
                <a:rPr lang="en" altLang="zh-CN" sz="2800" b="1" kern="0" dirty="0">
                  <a:solidFill>
                    <a:srgbClr val="000000"/>
                  </a:solidFill>
                  <a:latin typeface="微软雅黑" panose="020B0503020204020204" pitchFamily="34" charset="-122"/>
                  <a:ea typeface="微软雅黑" panose="020B0503020204020204" pitchFamily="34" charset="-122"/>
                </a:rPr>
                <a:t>Visualization of Binary Data</a:t>
              </a:r>
              <a:endPar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553245" y="1058623"/>
              <a:ext cx="183355" cy="468000"/>
            </a:xfrm>
            <a:prstGeom prst="rect">
              <a:avLst/>
            </a:prstGeom>
            <a:solidFill>
              <a:srgbClr val="E87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6" name="矩形 15"/>
          <p:cNvSpPr/>
          <p:nvPr/>
        </p:nvSpPr>
        <p:spPr>
          <a:xfrm>
            <a:off x="10039545" y="5516880"/>
            <a:ext cx="1370135" cy="184919"/>
          </a:xfrm>
          <a:prstGeom prst="rect">
            <a:avLst/>
          </a:prstGeom>
          <a:solidFill>
            <a:schemeClr val="bg1">
              <a:lumMod val="95000"/>
            </a:scheme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cs typeface="+mn-cs"/>
            </a:endParaRPr>
          </a:p>
        </p:txBody>
      </p:sp>
      <p:pic>
        <p:nvPicPr>
          <p:cNvPr id="10" name="Picture 30">
            <a:extLst>
              <a:ext uri="{FF2B5EF4-FFF2-40B4-BE49-F238E27FC236}">
                <a16:creationId xmlns:a16="http://schemas.microsoft.com/office/drawing/2014/main" id="{F348DCF1-F623-1140-ACDA-E4848C87DB1B}"/>
              </a:ext>
            </a:extLst>
          </p:cNvPr>
          <p:cNvPicPr>
            <a:picLocks noChangeAspect="1"/>
          </p:cNvPicPr>
          <p:nvPr/>
        </p:nvPicPr>
        <p:blipFill>
          <a:blip r:embed="rId3"/>
          <a:stretch>
            <a:fillRect/>
          </a:stretch>
        </p:blipFill>
        <p:spPr>
          <a:xfrm>
            <a:off x="210132" y="1555146"/>
            <a:ext cx="6005942" cy="4770519"/>
          </a:xfrm>
          <a:prstGeom prst="rect">
            <a:avLst/>
          </a:prstGeom>
        </p:spPr>
      </p:pic>
      <p:sp>
        <p:nvSpPr>
          <p:cNvPr id="11" name="Rectangle 11">
            <a:extLst>
              <a:ext uri="{FF2B5EF4-FFF2-40B4-BE49-F238E27FC236}">
                <a16:creationId xmlns:a16="http://schemas.microsoft.com/office/drawing/2014/main" id="{5BA83A37-0E4F-E243-83D6-683F003A5834}"/>
              </a:ext>
            </a:extLst>
          </p:cNvPr>
          <p:cNvSpPr>
            <a:spLocks noChangeArrowheads="1"/>
          </p:cNvSpPr>
          <p:nvPr/>
        </p:nvSpPr>
        <p:spPr bwMode="auto">
          <a:xfrm>
            <a:off x="6423555" y="896433"/>
            <a:ext cx="5566177" cy="40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base">
              <a:lnSpc>
                <a:spcPct val="125000"/>
              </a:lnSpc>
              <a:spcBef>
                <a:spcPct val="0"/>
              </a:spcBef>
              <a:spcAft>
                <a:spcPct val="0"/>
              </a:spcAft>
              <a:defRPr/>
            </a:pPr>
            <a:r>
              <a:rPr lang="en" altLang="zh-CN" dirty="0">
                <a:solidFill>
                  <a:srgbClr val="000000">
                    <a:lumMod val="85000"/>
                    <a:lumOff val="15000"/>
                  </a:srgbClr>
                </a:solidFill>
                <a:latin typeface="Arial" panose="020B0604020202020204"/>
                <a:ea typeface="微软雅黑" panose="020B0503020204020204" pitchFamily="34" charset="-122"/>
              </a:rPr>
              <a:t>Transform all binary variables into dummy variables</a:t>
            </a:r>
          </a:p>
        </p:txBody>
      </p:sp>
      <p:sp>
        <p:nvSpPr>
          <p:cNvPr id="13" name="矩形 12">
            <a:extLst>
              <a:ext uri="{FF2B5EF4-FFF2-40B4-BE49-F238E27FC236}">
                <a16:creationId xmlns:a16="http://schemas.microsoft.com/office/drawing/2014/main" id="{757061EE-4FEF-4742-BE4F-F308555D0996}"/>
              </a:ext>
            </a:extLst>
          </p:cNvPr>
          <p:cNvSpPr/>
          <p:nvPr/>
        </p:nvSpPr>
        <p:spPr>
          <a:xfrm>
            <a:off x="6423555" y="1354664"/>
            <a:ext cx="1655291" cy="432000"/>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a:solidFill>
                  <a:srgbClr val="FFFFFF"/>
                </a:solidFill>
                <a:latin typeface="Arial" panose="020B0604020202020204"/>
                <a:ea typeface="微软雅黑" panose="020B0503020204020204" pitchFamily="34" charset="-122"/>
              </a:rPr>
              <a:t>Smoking</a:t>
            </a:r>
          </a:p>
        </p:txBody>
      </p:sp>
      <p:sp>
        <p:nvSpPr>
          <p:cNvPr id="14" name="矩形 13">
            <a:extLst>
              <a:ext uri="{FF2B5EF4-FFF2-40B4-BE49-F238E27FC236}">
                <a16:creationId xmlns:a16="http://schemas.microsoft.com/office/drawing/2014/main" id="{2719433E-5C25-3346-86A9-A1120636D145}"/>
              </a:ext>
            </a:extLst>
          </p:cNvPr>
          <p:cNvSpPr/>
          <p:nvPr/>
        </p:nvSpPr>
        <p:spPr>
          <a:xfrm>
            <a:off x="8199539" y="1354309"/>
            <a:ext cx="3931200" cy="4320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400" kern="0" dirty="0">
                <a:solidFill>
                  <a:schemeClr val="tx1">
                    <a:lumMod val="75000"/>
                    <a:lumOff val="25000"/>
                  </a:schemeClr>
                </a:solidFill>
                <a:latin typeface="Arial" panose="020B0604020202020204"/>
                <a:ea typeface="微软雅黑" panose="020B0503020204020204" pitchFamily="34" charset="-122"/>
              </a:rPr>
              <a:t>Have you smoked at least 100 cigarettes in your entire life?</a:t>
            </a:r>
          </a:p>
        </p:txBody>
      </p:sp>
      <p:sp>
        <p:nvSpPr>
          <p:cNvPr id="15" name="矩形 14">
            <a:extLst>
              <a:ext uri="{FF2B5EF4-FFF2-40B4-BE49-F238E27FC236}">
                <a16:creationId xmlns:a16="http://schemas.microsoft.com/office/drawing/2014/main" id="{075885B4-A17A-AC48-86F6-EEC250B643CA}"/>
              </a:ext>
            </a:extLst>
          </p:cNvPr>
          <p:cNvSpPr/>
          <p:nvPr/>
        </p:nvSpPr>
        <p:spPr>
          <a:xfrm>
            <a:off x="6423555" y="1965331"/>
            <a:ext cx="1655291" cy="432000"/>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400" b="1" kern="0" dirty="0" err="1">
                <a:solidFill>
                  <a:srgbClr val="FFFFFF"/>
                </a:solidFill>
                <a:latin typeface="Arial" panose="020B0604020202020204"/>
                <a:ea typeface="微软雅黑" panose="020B0503020204020204" pitchFamily="34" charset="-122"/>
              </a:rPr>
              <a:t>AlcoholDrinking</a:t>
            </a:r>
            <a:endParaRPr lang="en" altLang="zh-CN" sz="1400" b="1" kern="0" dirty="0">
              <a:solidFill>
                <a:srgbClr val="FFFFFF"/>
              </a:solidFill>
              <a:latin typeface="Arial" panose="020B0604020202020204"/>
              <a:ea typeface="微软雅黑" panose="020B0503020204020204" pitchFamily="34" charset="-122"/>
            </a:endParaRPr>
          </a:p>
        </p:txBody>
      </p:sp>
      <p:sp>
        <p:nvSpPr>
          <p:cNvPr id="17" name="矩形 16">
            <a:extLst>
              <a:ext uri="{FF2B5EF4-FFF2-40B4-BE49-F238E27FC236}">
                <a16:creationId xmlns:a16="http://schemas.microsoft.com/office/drawing/2014/main" id="{2F66ECBE-6D81-6945-9809-389DBDD36C5D}"/>
              </a:ext>
            </a:extLst>
          </p:cNvPr>
          <p:cNvSpPr/>
          <p:nvPr/>
        </p:nvSpPr>
        <p:spPr>
          <a:xfrm>
            <a:off x="6423555" y="2582888"/>
            <a:ext cx="1655291" cy="432000"/>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a:solidFill>
                  <a:srgbClr val="FFFFFF"/>
                </a:solidFill>
                <a:latin typeface="Arial" panose="020B0604020202020204"/>
                <a:ea typeface="微软雅黑" panose="020B0503020204020204" pitchFamily="34" charset="-122"/>
              </a:rPr>
              <a:t>Stroke</a:t>
            </a:r>
          </a:p>
        </p:txBody>
      </p:sp>
      <p:sp>
        <p:nvSpPr>
          <p:cNvPr id="18" name="矩形 17">
            <a:extLst>
              <a:ext uri="{FF2B5EF4-FFF2-40B4-BE49-F238E27FC236}">
                <a16:creationId xmlns:a16="http://schemas.microsoft.com/office/drawing/2014/main" id="{D34B7465-F127-CB45-BFA6-8EAB47E54466}"/>
              </a:ext>
            </a:extLst>
          </p:cNvPr>
          <p:cNvSpPr/>
          <p:nvPr/>
        </p:nvSpPr>
        <p:spPr>
          <a:xfrm>
            <a:off x="6423555" y="3196416"/>
            <a:ext cx="1655291" cy="432000"/>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err="1">
                <a:solidFill>
                  <a:srgbClr val="FFFFFF"/>
                </a:solidFill>
                <a:latin typeface="Arial" panose="020B0604020202020204"/>
                <a:ea typeface="微软雅黑" panose="020B0503020204020204" pitchFamily="34" charset="-122"/>
              </a:rPr>
              <a:t>Diffwalking</a:t>
            </a:r>
            <a:endParaRPr lang="en" altLang="zh-CN" sz="1600" b="1" kern="0" dirty="0">
              <a:solidFill>
                <a:srgbClr val="FFFFFF"/>
              </a:solidFill>
              <a:latin typeface="Arial" panose="020B0604020202020204"/>
              <a:ea typeface="微软雅黑" panose="020B0503020204020204" pitchFamily="34" charset="-122"/>
            </a:endParaRPr>
          </a:p>
        </p:txBody>
      </p:sp>
      <p:sp>
        <p:nvSpPr>
          <p:cNvPr id="19" name="矩形 18">
            <a:extLst>
              <a:ext uri="{FF2B5EF4-FFF2-40B4-BE49-F238E27FC236}">
                <a16:creationId xmlns:a16="http://schemas.microsoft.com/office/drawing/2014/main" id="{64749A36-59B4-5446-8241-1035287BAC00}"/>
              </a:ext>
            </a:extLst>
          </p:cNvPr>
          <p:cNvSpPr/>
          <p:nvPr/>
        </p:nvSpPr>
        <p:spPr>
          <a:xfrm>
            <a:off x="6423555" y="3809944"/>
            <a:ext cx="1655291" cy="432000"/>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a:solidFill>
                  <a:srgbClr val="FFFFFF"/>
                </a:solidFill>
                <a:latin typeface="Arial" panose="020B0604020202020204"/>
                <a:ea typeface="微软雅黑" panose="020B0503020204020204" pitchFamily="34" charset="-122"/>
              </a:rPr>
              <a:t>Sex</a:t>
            </a:r>
          </a:p>
        </p:txBody>
      </p:sp>
      <p:sp>
        <p:nvSpPr>
          <p:cNvPr id="20" name="矩形 19">
            <a:extLst>
              <a:ext uri="{FF2B5EF4-FFF2-40B4-BE49-F238E27FC236}">
                <a16:creationId xmlns:a16="http://schemas.microsoft.com/office/drawing/2014/main" id="{D350FB3A-CCE8-1147-9ABA-359C651800DA}"/>
              </a:ext>
            </a:extLst>
          </p:cNvPr>
          <p:cNvSpPr/>
          <p:nvPr/>
        </p:nvSpPr>
        <p:spPr>
          <a:xfrm>
            <a:off x="6423555" y="4422134"/>
            <a:ext cx="1655291" cy="432000"/>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400" b="1" kern="0" dirty="0" err="1">
                <a:solidFill>
                  <a:srgbClr val="FFFFFF"/>
                </a:solidFill>
                <a:latin typeface="Arial" panose="020B0604020202020204"/>
                <a:ea typeface="微软雅黑" panose="020B0503020204020204" pitchFamily="34" charset="-122"/>
              </a:rPr>
              <a:t>PhysicalActivity</a:t>
            </a:r>
            <a:endParaRPr lang="en" altLang="zh-CN" sz="1400" b="1" kern="0" dirty="0">
              <a:solidFill>
                <a:srgbClr val="FFFFFF"/>
              </a:solidFill>
              <a:latin typeface="Arial" panose="020B0604020202020204"/>
              <a:ea typeface="微软雅黑" panose="020B0503020204020204" pitchFamily="34" charset="-122"/>
            </a:endParaRPr>
          </a:p>
        </p:txBody>
      </p:sp>
      <p:sp>
        <p:nvSpPr>
          <p:cNvPr id="21" name="矩形 20">
            <a:extLst>
              <a:ext uri="{FF2B5EF4-FFF2-40B4-BE49-F238E27FC236}">
                <a16:creationId xmlns:a16="http://schemas.microsoft.com/office/drawing/2014/main" id="{2BE3EF8E-565E-A742-A689-3117A4692330}"/>
              </a:ext>
            </a:extLst>
          </p:cNvPr>
          <p:cNvSpPr/>
          <p:nvPr/>
        </p:nvSpPr>
        <p:spPr>
          <a:xfrm>
            <a:off x="6423555" y="5034324"/>
            <a:ext cx="1655291" cy="432000"/>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a:solidFill>
                  <a:srgbClr val="FFFFFF"/>
                </a:solidFill>
                <a:latin typeface="Arial" panose="020B0604020202020204"/>
                <a:ea typeface="微软雅黑" panose="020B0503020204020204" pitchFamily="34" charset="-122"/>
              </a:rPr>
              <a:t>Asthma</a:t>
            </a:r>
          </a:p>
        </p:txBody>
      </p:sp>
      <p:sp>
        <p:nvSpPr>
          <p:cNvPr id="22" name="矩形 21">
            <a:extLst>
              <a:ext uri="{FF2B5EF4-FFF2-40B4-BE49-F238E27FC236}">
                <a16:creationId xmlns:a16="http://schemas.microsoft.com/office/drawing/2014/main" id="{6C23CF01-1090-ED44-9486-BE8F13015E51}"/>
              </a:ext>
            </a:extLst>
          </p:cNvPr>
          <p:cNvSpPr/>
          <p:nvPr/>
        </p:nvSpPr>
        <p:spPr>
          <a:xfrm>
            <a:off x="6423555" y="5646514"/>
            <a:ext cx="1655291" cy="432000"/>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400" b="1" kern="0" dirty="0" err="1">
                <a:solidFill>
                  <a:srgbClr val="FFFFFF"/>
                </a:solidFill>
                <a:latin typeface="Arial" panose="020B0604020202020204"/>
                <a:ea typeface="微软雅黑" panose="020B0503020204020204" pitchFamily="34" charset="-122"/>
              </a:rPr>
              <a:t>KidneyDisease</a:t>
            </a:r>
            <a:endParaRPr lang="en" altLang="zh-CN" sz="1400" b="1" kern="0" dirty="0">
              <a:solidFill>
                <a:srgbClr val="FFFFFF"/>
              </a:solidFill>
              <a:latin typeface="Arial" panose="020B0604020202020204"/>
              <a:ea typeface="微软雅黑" panose="020B0503020204020204" pitchFamily="34" charset="-122"/>
            </a:endParaRPr>
          </a:p>
        </p:txBody>
      </p:sp>
      <p:sp>
        <p:nvSpPr>
          <p:cNvPr id="23" name="矩形 22">
            <a:extLst>
              <a:ext uri="{FF2B5EF4-FFF2-40B4-BE49-F238E27FC236}">
                <a16:creationId xmlns:a16="http://schemas.microsoft.com/office/drawing/2014/main" id="{9B8C3A2F-A8A3-F548-9D12-4B82ED15E1BF}"/>
              </a:ext>
            </a:extLst>
          </p:cNvPr>
          <p:cNvSpPr/>
          <p:nvPr/>
        </p:nvSpPr>
        <p:spPr>
          <a:xfrm>
            <a:off x="6423555" y="6258704"/>
            <a:ext cx="1655291" cy="432000"/>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err="1">
                <a:solidFill>
                  <a:srgbClr val="FFFFFF"/>
                </a:solidFill>
                <a:latin typeface="Arial" panose="020B0604020202020204"/>
                <a:ea typeface="微软雅黑" panose="020B0503020204020204" pitchFamily="34" charset="-122"/>
              </a:rPr>
              <a:t>SkinCancer</a:t>
            </a:r>
            <a:endParaRPr lang="en" altLang="zh-CN" sz="1600" b="1" kern="0" dirty="0">
              <a:solidFill>
                <a:srgbClr val="FFFFFF"/>
              </a:solidFill>
              <a:latin typeface="Arial" panose="020B0604020202020204"/>
              <a:ea typeface="微软雅黑" panose="020B0503020204020204" pitchFamily="34" charset="-122"/>
            </a:endParaRPr>
          </a:p>
        </p:txBody>
      </p:sp>
      <p:sp>
        <p:nvSpPr>
          <p:cNvPr id="24" name="矩形 23">
            <a:extLst>
              <a:ext uri="{FF2B5EF4-FFF2-40B4-BE49-F238E27FC236}">
                <a16:creationId xmlns:a16="http://schemas.microsoft.com/office/drawing/2014/main" id="{BEE24D0C-3E4A-894D-A261-7586D0C725D4}"/>
              </a:ext>
            </a:extLst>
          </p:cNvPr>
          <p:cNvSpPr/>
          <p:nvPr/>
        </p:nvSpPr>
        <p:spPr>
          <a:xfrm>
            <a:off x="8199539" y="1965331"/>
            <a:ext cx="3931200" cy="4320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400" kern="0" dirty="0">
                <a:solidFill>
                  <a:schemeClr val="tx1">
                    <a:lumMod val="75000"/>
                    <a:lumOff val="25000"/>
                  </a:schemeClr>
                </a:solidFill>
                <a:latin typeface="Arial" panose="020B0604020202020204"/>
                <a:ea typeface="微软雅黑" panose="020B0503020204020204" pitchFamily="34" charset="-122"/>
              </a:rPr>
              <a:t>Heavy drinkers, adult men &gt;14 drinks per week , adult women &gt;7 drinks per week</a:t>
            </a:r>
          </a:p>
        </p:txBody>
      </p:sp>
      <p:sp>
        <p:nvSpPr>
          <p:cNvPr id="25" name="矩形 24">
            <a:extLst>
              <a:ext uri="{FF2B5EF4-FFF2-40B4-BE49-F238E27FC236}">
                <a16:creationId xmlns:a16="http://schemas.microsoft.com/office/drawing/2014/main" id="{6CEF3536-8852-EC4A-BE69-2AE281F064B0}"/>
              </a:ext>
            </a:extLst>
          </p:cNvPr>
          <p:cNvSpPr/>
          <p:nvPr/>
        </p:nvSpPr>
        <p:spPr>
          <a:xfrm>
            <a:off x="8199539" y="2579212"/>
            <a:ext cx="3931200" cy="4320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400" kern="0" dirty="0">
                <a:solidFill>
                  <a:schemeClr val="tx1">
                    <a:lumMod val="75000"/>
                    <a:lumOff val="25000"/>
                  </a:schemeClr>
                </a:solidFill>
                <a:latin typeface="Arial" panose="020B0604020202020204"/>
                <a:ea typeface="微软雅黑" panose="020B0503020204020204" pitchFamily="34" charset="-122"/>
              </a:rPr>
              <a:t>(Ever told) (you had) a stroke?</a:t>
            </a:r>
          </a:p>
        </p:txBody>
      </p:sp>
      <p:sp>
        <p:nvSpPr>
          <p:cNvPr id="26" name="矩形 25">
            <a:extLst>
              <a:ext uri="{FF2B5EF4-FFF2-40B4-BE49-F238E27FC236}">
                <a16:creationId xmlns:a16="http://schemas.microsoft.com/office/drawing/2014/main" id="{B7C8D872-23AA-524B-9A90-C31BCD807D71}"/>
              </a:ext>
            </a:extLst>
          </p:cNvPr>
          <p:cNvSpPr/>
          <p:nvPr/>
        </p:nvSpPr>
        <p:spPr>
          <a:xfrm>
            <a:off x="8199538" y="3196415"/>
            <a:ext cx="3931200" cy="4320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400" kern="0" dirty="0">
                <a:solidFill>
                  <a:schemeClr val="tx1">
                    <a:lumMod val="75000"/>
                    <a:lumOff val="25000"/>
                  </a:schemeClr>
                </a:solidFill>
                <a:latin typeface="Arial" panose="020B0604020202020204"/>
                <a:ea typeface="微软雅黑" panose="020B0503020204020204" pitchFamily="34" charset="-122"/>
              </a:rPr>
              <a:t>Do you have serious difficulty walking or climbing stairs?</a:t>
            </a:r>
          </a:p>
        </p:txBody>
      </p:sp>
      <p:sp>
        <p:nvSpPr>
          <p:cNvPr id="27" name="矩形 26">
            <a:extLst>
              <a:ext uri="{FF2B5EF4-FFF2-40B4-BE49-F238E27FC236}">
                <a16:creationId xmlns:a16="http://schemas.microsoft.com/office/drawing/2014/main" id="{1AD0AE22-83A5-1A4E-96C6-77AAC74FB97D}"/>
              </a:ext>
            </a:extLst>
          </p:cNvPr>
          <p:cNvSpPr/>
          <p:nvPr/>
        </p:nvSpPr>
        <p:spPr>
          <a:xfrm>
            <a:off x="8199538" y="3816258"/>
            <a:ext cx="3931200" cy="4320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400" kern="0" dirty="0">
                <a:solidFill>
                  <a:schemeClr val="tx1">
                    <a:lumMod val="75000"/>
                    <a:lumOff val="25000"/>
                  </a:schemeClr>
                </a:solidFill>
                <a:latin typeface="Arial" panose="020B0604020202020204"/>
                <a:ea typeface="微软雅黑" panose="020B0503020204020204" pitchFamily="34" charset="-122"/>
              </a:rPr>
              <a:t>Are you male or female?</a:t>
            </a:r>
          </a:p>
        </p:txBody>
      </p:sp>
      <p:sp>
        <p:nvSpPr>
          <p:cNvPr id="28" name="矩形 27">
            <a:extLst>
              <a:ext uri="{FF2B5EF4-FFF2-40B4-BE49-F238E27FC236}">
                <a16:creationId xmlns:a16="http://schemas.microsoft.com/office/drawing/2014/main" id="{BD6007D3-0D7A-3F49-81BB-E66848157952}"/>
              </a:ext>
            </a:extLst>
          </p:cNvPr>
          <p:cNvSpPr/>
          <p:nvPr/>
        </p:nvSpPr>
        <p:spPr>
          <a:xfrm>
            <a:off x="8199538" y="4422098"/>
            <a:ext cx="3931200" cy="4320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400" kern="0" dirty="0">
                <a:solidFill>
                  <a:schemeClr val="tx1">
                    <a:lumMod val="75000"/>
                    <a:lumOff val="25000"/>
                  </a:schemeClr>
                </a:solidFill>
                <a:latin typeface="Arial" panose="020B0604020202020204"/>
                <a:ea typeface="微软雅黑" panose="020B0503020204020204" pitchFamily="34" charset="-122"/>
              </a:rPr>
              <a:t>Adults who reported doing physical activity or exercise during the past 30 days.</a:t>
            </a:r>
          </a:p>
        </p:txBody>
      </p:sp>
      <p:sp>
        <p:nvSpPr>
          <p:cNvPr id="30" name="矩形 29">
            <a:extLst>
              <a:ext uri="{FF2B5EF4-FFF2-40B4-BE49-F238E27FC236}">
                <a16:creationId xmlns:a16="http://schemas.microsoft.com/office/drawing/2014/main" id="{8B2788E2-47DE-824C-8AD8-02C5E516B534}"/>
              </a:ext>
            </a:extLst>
          </p:cNvPr>
          <p:cNvSpPr/>
          <p:nvPr/>
        </p:nvSpPr>
        <p:spPr>
          <a:xfrm>
            <a:off x="8199538" y="5034324"/>
            <a:ext cx="3929981" cy="4320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400" kern="0" dirty="0">
                <a:solidFill>
                  <a:schemeClr val="tx1">
                    <a:lumMod val="75000"/>
                    <a:lumOff val="25000"/>
                  </a:schemeClr>
                </a:solidFill>
                <a:latin typeface="Arial" panose="020B0604020202020204"/>
                <a:ea typeface="微软雅黑" panose="020B0503020204020204" pitchFamily="34" charset="-122"/>
              </a:rPr>
              <a:t>(Ever told) (you had) asthma?</a:t>
            </a:r>
          </a:p>
        </p:txBody>
      </p:sp>
      <p:sp>
        <p:nvSpPr>
          <p:cNvPr id="31" name="矩形 30">
            <a:extLst>
              <a:ext uri="{FF2B5EF4-FFF2-40B4-BE49-F238E27FC236}">
                <a16:creationId xmlns:a16="http://schemas.microsoft.com/office/drawing/2014/main" id="{23AE366A-FE49-2640-9EB3-781BA6F8AF08}"/>
              </a:ext>
            </a:extLst>
          </p:cNvPr>
          <p:cNvSpPr/>
          <p:nvPr/>
        </p:nvSpPr>
        <p:spPr>
          <a:xfrm>
            <a:off x="8199537" y="5646513"/>
            <a:ext cx="3931200" cy="4320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400" kern="0" dirty="0">
                <a:solidFill>
                  <a:schemeClr val="tx1">
                    <a:lumMod val="75000"/>
                    <a:lumOff val="25000"/>
                  </a:schemeClr>
                </a:solidFill>
                <a:latin typeface="Arial" panose="020B0604020202020204"/>
                <a:ea typeface="微软雅黑" panose="020B0503020204020204" pitchFamily="34" charset="-122"/>
              </a:rPr>
              <a:t> Were you ever told you had kidney disease?</a:t>
            </a:r>
          </a:p>
        </p:txBody>
      </p:sp>
      <p:sp>
        <p:nvSpPr>
          <p:cNvPr id="32" name="矩形 31">
            <a:extLst>
              <a:ext uri="{FF2B5EF4-FFF2-40B4-BE49-F238E27FC236}">
                <a16:creationId xmlns:a16="http://schemas.microsoft.com/office/drawing/2014/main" id="{9E83E0CD-8BA8-CD4F-828F-23C23DEFB416}"/>
              </a:ext>
            </a:extLst>
          </p:cNvPr>
          <p:cNvSpPr/>
          <p:nvPr/>
        </p:nvSpPr>
        <p:spPr>
          <a:xfrm>
            <a:off x="8199537" y="6259386"/>
            <a:ext cx="3931200" cy="432000"/>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400" kern="0" dirty="0">
                <a:solidFill>
                  <a:schemeClr val="tx1">
                    <a:lumMod val="75000"/>
                    <a:lumOff val="25000"/>
                  </a:schemeClr>
                </a:solidFill>
                <a:latin typeface="Arial" panose="020B0604020202020204"/>
                <a:ea typeface="微软雅黑" panose="020B0503020204020204" pitchFamily="34" charset="-122"/>
              </a:rPr>
              <a:t>(Ever told) (you had) skin cancer?</a:t>
            </a:r>
          </a:p>
        </p:txBody>
      </p:sp>
    </p:spTree>
    <p:extLst>
      <p:ext uri="{BB962C8B-B14F-4D97-AF65-F5344CB8AC3E}">
        <p14:creationId xmlns:p14="http://schemas.microsoft.com/office/powerpoint/2010/main" val="2168250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65098"/>
            <a:ext cx="6576991" cy="584775"/>
          </a:xfrm>
          <a:prstGeom prst="rect">
            <a:avLst/>
          </a:prstGeom>
          <a:noFill/>
        </p:spPr>
        <p:txBody>
          <a:bodyPr wrap="square" rtlCol="0">
            <a:spAutoFit/>
          </a:bodyPr>
          <a:lstStyle/>
          <a:p>
            <a:r>
              <a:rPr lang="en" altLang="zh-CN" sz="3200" b="1" dirty="0">
                <a:solidFill>
                  <a:schemeClr val="bg1"/>
                </a:solidFill>
                <a:latin typeface="微软雅黑" panose="020B0503020204020204" pitchFamily="34" charset="-122"/>
                <a:ea typeface="微软雅黑" panose="020B0503020204020204" pitchFamily="34" charset="-122"/>
              </a:rPr>
              <a:t>Exploratory Data Analysis</a:t>
            </a:r>
          </a:p>
        </p:txBody>
      </p:sp>
      <p:grpSp>
        <p:nvGrpSpPr>
          <p:cNvPr id="7" name="组合 6"/>
          <p:cNvGrpSpPr/>
          <p:nvPr/>
        </p:nvGrpSpPr>
        <p:grpSpPr>
          <a:xfrm>
            <a:off x="526869" y="783749"/>
            <a:ext cx="6695734" cy="570561"/>
            <a:chOff x="553245" y="1007343"/>
            <a:chExt cx="6695734" cy="570561"/>
          </a:xfrm>
        </p:grpSpPr>
        <p:sp>
          <p:nvSpPr>
            <p:cNvPr id="8" name="矩形 7"/>
            <p:cNvSpPr/>
            <p:nvPr/>
          </p:nvSpPr>
          <p:spPr>
            <a:xfrm>
              <a:off x="825544" y="1007343"/>
              <a:ext cx="6423435" cy="570561"/>
            </a:xfrm>
            <a:prstGeom prst="rect">
              <a:avLst/>
            </a:prstGeom>
            <a:noFill/>
            <a:ln w="3175" cap="flat" cmpd="sng" algn="ctr">
              <a:noFill/>
              <a:prstDash val="solid"/>
              <a:miter lim="800000"/>
            </a:ln>
            <a:effectLst/>
          </p:spPr>
          <p:txBody>
            <a:bodyPr rtlCol="0" anchor="ctr"/>
            <a:lstStyle/>
            <a:p>
              <a:pPr lvl="0">
                <a:defRPr/>
              </a:pPr>
              <a:r>
                <a:rPr lang="en" altLang="zh-CN" sz="2800" b="1" kern="0" dirty="0">
                  <a:solidFill>
                    <a:srgbClr val="000000"/>
                  </a:solidFill>
                  <a:latin typeface="微软雅黑" panose="020B0503020204020204" pitchFamily="34" charset="-122"/>
                  <a:ea typeface="微软雅黑" panose="020B0503020204020204" pitchFamily="34" charset="-122"/>
                </a:rPr>
                <a:t>Visualization of Categorical Data</a:t>
              </a:r>
              <a:endPar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553245" y="1058623"/>
              <a:ext cx="183355" cy="468000"/>
            </a:xfrm>
            <a:prstGeom prst="rect">
              <a:avLst/>
            </a:prstGeom>
            <a:solidFill>
              <a:srgbClr val="E87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6" name="矩形 15"/>
          <p:cNvSpPr/>
          <p:nvPr/>
        </p:nvSpPr>
        <p:spPr>
          <a:xfrm>
            <a:off x="10039545" y="5516880"/>
            <a:ext cx="1370135" cy="184919"/>
          </a:xfrm>
          <a:prstGeom prst="rect">
            <a:avLst/>
          </a:prstGeom>
          <a:solidFill>
            <a:schemeClr val="bg1">
              <a:lumMod val="95000"/>
            </a:scheme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cs typeface="+mn-cs"/>
            </a:endParaRPr>
          </a:p>
        </p:txBody>
      </p:sp>
      <p:pic>
        <p:nvPicPr>
          <p:cNvPr id="11" name="Picture 2">
            <a:extLst>
              <a:ext uri="{FF2B5EF4-FFF2-40B4-BE49-F238E27FC236}">
                <a16:creationId xmlns:a16="http://schemas.microsoft.com/office/drawing/2014/main" id="{0A4BBFB9-06CE-D344-9769-EED5A7F634A2}"/>
              </a:ext>
            </a:extLst>
          </p:cNvPr>
          <p:cNvPicPr>
            <a:picLocks noChangeAspect="1"/>
          </p:cNvPicPr>
          <p:nvPr/>
        </p:nvPicPr>
        <p:blipFill>
          <a:blip r:embed="rId3"/>
          <a:stretch>
            <a:fillRect/>
          </a:stretch>
        </p:blipFill>
        <p:spPr>
          <a:xfrm>
            <a:off x="249141" y="1468355"/>
            <a:ext cx="6955148" cy="5190353"/>
          </a:xfrm>
          <a:prstGeom prst="rect">
            <a:avLst/>
          </a:prstGeom>
        </p:spPr>
      </p:pic>
      <p:sp>
        <p:nvSpPr>
          <p:cNvPr id="12" name="Rectangle 11">
            <a:extLst>
              <a:ext uri="{FF2B5EF4-FFF2-40B4-BE49-F238E27FC236}">
                <a16:creationId xmlns:a16="http://schemas.microsoft.com/office/drawing/2014/main" id="{0A5AF0A8-A798-E744-BFC9-49243B0011EB}"/>
              </a:ext>
            </a:extLst>
          </p:cNvPr>
          <p:cNvSpPr>
            <a:spLocks noChangeArrowheads="1"/>
          </p:cNvSpPr>
          <p:nvPr/>
        </p:nvSpPr>
        <p:spPr bwMode="auto">
          <a:xfrm>
            <a:off x="7061738" y="930133"/>
            <a:ext cx="4881121" cy="14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Transform “Diabetic” and “Race” into dummy variables. </a:t>
            </a:r>
          </a:p>
          <a:p>
            <a:pPr marL="285750" indent="-285750" algn="just" fontAlgn="base">
              <a:lnSpc>
                <a:spcPct val="125000"/>
              </a:lnSpc>
              <a:spcBef>
                <a:spcPct val="0"/>
              </a:spcBef>
              <a:spcAft>
                <a:spcPct val="0"/>
              </a:spcAft>
              <a:buFont typeface="Wingdings" pitchFamily="2" charset="2"/>
              <a:buChar char="l"/>
              <a:defRPr/>
            </a:pPr>
            <a:r>
              <a:rPr lang="en" altLang="zh-CN" dirty="0">
                <a:solidFill>
                  <a:srgbClr val="000000">
                    <a:lumMod val="85000"/>
                    <a:lumOff val="15000"/>
                  </a:srgbClr>
                </a:solidFill>
                <a:latin typeface="Arial" panose="020B0604020202020204"/>
                <a:ea typeface="微软雅黑" panose="020B0503020204020204" pitchFamily="34" charset="-122"/>
              </a:rPr>
              <a:t>Assign ”</a:t>
            </a:r>
            <a:r>
              <a:rPr lang="en" altLang="zh-CN" dirty="0" err="1">
                <a:solidFill>
                  <a:srgbClr val="000000">
                    <a:lumMod val="85000"/>
                    <a:lumOff val="15000"/>
                  </a:srgbClr>
                </a:solidFill>
                <a:latin typeface="Arial" panose="020B0604020202020204"/>
                <a:ea typeface="微软雅黑" panose="020B0503020204020204" pitchFamily="34" charset="-122"/>
              </a:rPr>
              <a:t>GenHealth</a:t>
            </a:r>
            <a:r>
              <a:rPr lang="en" altLang="zh-CN" dirty="0">
                <a:solidFill>
                  <a:srgbClr val="000000">
                    <a:lumMod val="85000"/>
                    <a:lumOff val="15000"/>
                  </a:srgbClr>
                </a:solidFill>
                <a:latin typeface="Arial" panose="020B0604020202020204"/>
                <a:ea typeface="微软雅黑" panose="020B0503020204020204" pitchFamily="34" charset="-122"/>
              </a:rPr>
              <a:t>” and “</a:t>
            </a:r>
            <a:r>
              <a:rPr lang="en" altLang="zh-CN" dirty="0" err="1">
                <a:solidFill>
                  <a:srgbClr val="000000">
                    <a:lumMod val="85000"/>
                    <a:lumOff val="15000"/>
                  </a:srgbClr>
                </a:solidFill>
                <a:latin typeface="Arial" panose="020B0604020202020204"/>
                <a:ea typeface="微软雅黑" panose="020B0503020204020204" pitchFamily="34" charset="-122"/>
              </a:rPr>
              <a:t>AgeCategory</a:t>
            </a:r>
            <a:r>
              <a:rPr lang="en" altLang="zh-CN" dirty="0">
                <a:solidFill>
                  <a:srgbClr val="000000">
                    <a:lumMod val="85000"/>
                    <a:lumOff val="15000"/>
                  </a:srgbClr>
                </a:solidFill>
                <a:latin typeface="Arial" panose="020B0604020202020204"/>
                <a:ea typeface="微软雅黑" panose="020B0503020204020204" pitchFamily="34" charset="-122"/>
              </a:rPr>
              <a:t>” with scores from 0-4 and 0-12, respectively.</a:t>
            </a:r>
          </a:p>
        </p:txBody>
      </p:sp>
      <p:sp>
        <p:nvSpPr>
          <p:cNvPr id="13" name="矩形 12">
            <a:extLst>
              <a:ext uri="{FF2B5EF4-FFF2-40B4-BE49-F238E27FC236}">
                <a16:creationId xmlns:a16="http://schemas.microsoft.com/office/drawing/2014/main" id="{65D5619A-0A08-5947-9B47-921737AEE342}"/>
              </a:ext>
            </a:extLst>
          </p:cNvPr>
          <p:cNvSpPr/>
          <p:nvPr/>
        </p:nvSpPr>
        <p:spPr>
          <a:xfrm>
            <a:off x="7191492" y="2699143"/>
            <a:ext cx="1534598" cy="492752"/>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err="1">
                <a:solidFill>
                  <a:srgbClr val="FFFFFF"/>
                </a:solidFill>
                <a:latin typeface="Arial" panose="020B0604020202020204"/>
                <a:ea typeface="微软雅黑" panose="020B0503020204020204" pitchFamily="34" charset="-122"/>
              </a:rPr>
              <a:t>GenHealth</a:t>
            </a:r>
            <a:endParaRPr lang="en" altLang="zh-CN" sz="1600" b="1" kern="0" dirty="0">
              <a:solidFill>
                <a:srgbClr val="FFFFFF"/>
              </a:solidFill>
              <a:latin typeface="Arial" panose="020B0604020202020204"/>
              <a:ea typeface="微软雅黑" panose="020B0503020204020204" pitchFamily="34" charset="-122"/>
            </a:endParaRPr>
          </a:p>
        </p:txBody>
      </p:sp>
      <p:sp>
        <p:nvSpPr>
          <p:cNvPr id="14" name="矩形 13">
            <a:extLst>
              <a:ext uri="{FF2B5EF4-FFF2-40B4-BE49-F238E27FC236}">
                <a16:creationId xmlns:a16="http://schemas.microsoft.com/office/drawing/2014/main" id="{F5A3D942-BCDD-5A4D-A8A6-F6FC290F8E27}"/>
              </a:ext>
            </a:extLst>
          </p:cNvPr>
          <p:cNvSpPr/>
          <p:nvPr/>
        </p:nvSpPr>
        <p:spPr>
          <a:xfrm>
            <a:off x="8814581" y="2698022"/>
            <a:ext cx="3257814" cy="493874"/>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600" kern="0" dirty="0">
                <a:solidFill>
                  <a:schemeClr val="tx1">
                    <a:lumMod val="75000"/>
                    <a:lumOff val="25000"/>
                  </a:schemeClr>
                </a:solidFill>
                <a:latin typeface="Arial" panose="020B0604020202020204"/>
                <a:ea typeface="微软雅黑" panose="020B0503020204020204" pitchFamily="34" charset="-122"/>
              </a:rPr>
              <a:t>Would you say that in general your health is...</a:t>
            </a:r>
          </a:p>
        </p:txBody>
      </p:sp>
      <p:sp>
        <p:nvSpPr>
          <p:cNvPr id="17" name="矩形 16">
            <a:extLst>
              <a:ext uri="{FF2B5EF4-FFF2-40B4-BE49-F238E27FC236}">
                <a16:creationId xmlns:a16="http://schemas.microsoft.com/office/drawing/2014/main" id="{B2FFDC68-83ED-C64B-8AC3-9661E6C4248C}"/>
              </a:ext>
            </a:extLst>
          </p:cNvPr>
          <p:cNvSpPr/>
          <p:nvPr/>
        </p:nvSpPr>
        <p:spPr>
          <a:xfrm>
            <a:off x="8814582" y="3513955"/>
            <a:ext cx="3257814" cy="513774"/>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600" kern="0" dirty="0">
                <a:solidFill>
                  <a:schemeClr val="tx1">
                    <a:lumMod val="75000"/>
                    <a:lumOff val="25000"/>
                  </a:schemeClr>
                </a:solidFill>
                <a:latin typeface="Arial" panose="020B0604020202020204"/>
                <a:ea typeface="微软雅黑" panose="020B0503020204020204" pitchFamily="34" charset="-122"/>
              </a:rPr>
              <a:t>(Ever told) (you had) diabetes?</a:t>
            </a:r>
          </a:p>
        </p:txBody>
      </p:sp>
      <p:sp>
        <p:nvSpPr>
          <p:cNvPr id="20" name="矩形 19">
            <a:extLst>
              <a:ext uri="{FF2B5EF4-FFF2-40B4-BE49-F238E27FC236}">
                <a16:creationId xmlns:a16="http://schemas.microsoft.com/office/drawing/2014/main" id="{0EDE084D-8933-244A-9C84-873548EDD0AE}"/>
              </a:ext>
            </a:extLst>
          </p:cNvPr>
          <p:cNvSpPr/>
          <p:nvPr/>
        </p:nvSpPr>
        <p:spPr>
          <a:xfrm>
            <a:off x="7191492" y="3517626"/>
            <a:ext cx="1534598" cy="492752"/>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a:solidFill>
                  <a:srgbClr val="FFFFFF"/>
                </a:solidFill>
                <a:latin typeface="Arial" panose="020B0604020202020204"/>
                <a:ea typeface="微软雅黑" panose="020B0503020204020204" pitchFamily="34" charset="-122"/>
              </a:rPr>
              <a:t>Diabetic</a:t>
            </a:r>
          </a:p>
        </p:txBody>
      </p:sp>
      <p:sp>
        <p:nvSpPr>
          <p:cNvPr id="21" name="矩形 20">
            <a:extLst>
              <a:ext uri="{FF2B5EF4-FFF2-40B4-BE49-F238E27FC236}">
                <a16:creationId xmlns:a16="http://schemas.microsoft.com/office/drawing/2014/main" id="{6DC235E0-8C9C-7544-92EF-E5E24B0D0BBD}"/>
              </a:ext>
            </a:extLst>
          </p:cNvPr>
          <p:cNvSpPr/>
          <p:nvPr/>
        </p:nvSpPr>
        <p:spPr>
          <a:xfrm>
            <a:off x="7191492" y="4336108"/>
            <a:ext cx="1534598" cy="492752"/>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a:solidFill>
                  <a:srgbClr val="FFFFFF"/>
                </a:solidFill>
                <a:latin typeface="Arial" panose="020B0604020202020204"/>
                <a:ea typeface="微软雅黑" panose="020B0503020204020204" pitchFamily="34" charset="-122"/>
              </a:rPr>
              <a:t>Race</a:t>
            </a:r>
          </a:p>
        </p:txBody>
      </p:sp>
      <p:sp>
        <p:nvSpPr>
          <p:cNvPr id="22" name="矩形 21">
            <a:extLst>
              <a:ext uri="{FF2B5EF4-FFF2-40B4-BE49-F238E27FC236}">
                <a16:creationId xmlns:a16="http://schemas.microsoft.com/office/drawing/2014/main" id="{E67FD878-7F2E-0C4C-9307-5966CE88D4BA}"/>
              </a:ext>
            </a:extLst>
          </p:cNvPr>
          <p:cNvSpPr/>
          <p:nvPr/>
        </p:nvSpPr>
        <p:spPr>
          <a:xfrm>
            <a:off x="8814580" y="4312538"/>
            <a:ext cx="3257814" cy="513774"/>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600" kern="0" dirty="0">
                <a:solidFill>
                  <a:schemeClr val="tx1">
                    <a:lumMod val="75000"/>
                    <a:lumOff val="25000"/>
                  </a:schemeClr>
                </a:solidFill>
                <a:latin typeface="Arial" panose="020B0604020202020204"/>
                <a:ea typeface="微软雅黑" panose="020B0503020204020204" pitchFamily="34" charset="-122"/>
              </a:rPr>
              <a:t>Imputed race/ethnicity value</a:t>
            </a:r>
            <a:r>
              <a:rPr lang="en" altLang="zh-CN" sz="1600" b="1" kern="0" dirty="0">
                <a:solidFill>
                  <a:schemeClr val="tx1">
                    <a:lumMod val="75000"/>
                    <a:lumOff val="25000"/>
                  </a:schemeClr>
                </a:solidFill>
                <a:latin typeface="Arial" panose="020B0604020202020204"/>
                <a:ea typeface="微软雅黑" panose="020B0503020204020204" pitchFamily="34" charset="-122"/>
              </a:rPr>
              <a:t>.</a:t>
            </a:r>
          </a:p>
        </p:txBody>
      </p:sp>
      <p:sp>
        <p:nvSpPr>
          <p:cNvPr id="23" name="矩形 22">
            <a:extLst>
              <a:ext uri="{FF2B5EF4-FFF2-40B4-BE49-F238E27FC236}">
                <a16:creationId xmlns:a16="http://schemas.microsoft.com/office/drawing/2014/main" id="{C83B9CE5-369F-AB49-8DDC-AF9B9CAF846B}"/>
              </a:ext>
            </a:extLst>
          </p:cNvPr>
          <p:cNvSpPr/>
          <p:nvPr/>
        </p:nvSpPr>
        <p:spPr>
          <a:xfrm>
            <a:off x="7204288" y="5154590"/>
            <a:ext cx="1534598" cy="492751"/>
          </a:xfrm>
          <a:prstGeom prst="rect">
            <a:avLst/>
          </a:prstGeom>
          <a:solidFill>
            <a:srgbClr val="63A537"/>
          </a:solidFill>
          <a:ln w="12700" cap="flat" cmpd="sng" algn="ctr">
            <a:noFill/>
            <a:prstDash val="solid"/>
            <a:miter lim="800000"/>
          </a:ln>
          <a:effectLst>
            <a:outerShdw blurRad="63500" dist="25400" dir="5400000" sx="101000" sy="101000" algn="t" rotWithShape="0">
              <a:prstClr val="black">
                <a:alpha val="20000"/>
              </a:prstClr>
            </a:outerShdw>
          </a:effectLst>
        </p:spPr>
        <p:txBody>
          <a:bodyPr rot="0" spcFirstLastPara="0" vertOverflow="overflow" horzOverflow="overflow" vert="horz" wrap="square" lIns="108000" tIns="45720" rIns="108000" bIns="45720" numCol="1" spcCol="0" rtlCol="0" fromWordArt="0" anchor="ctr" anchorCtr="0" forceAA="0" compatLnSpc="1">
            <a:noAutofit/>
          </a:bodyPr>
          <a:lstStyle/>
          <a:p>
            <a:pPr lvl="0" algn="ctr">
              <a:defRPr/>
            </a:pPr>
            <a:r>
              <a:rPr lang="en" altLang="zh-CN" sz="1600" b="1" kern="0" dirty="0" err="1">
                <a:solidFill>
                  <a:srgbClr val="FFFFFF"/>
                </a:solidFill>
                <a:latin typeface="Arial" panose="020B0604020202020204"/>
                <a:ea typeface="微软雅黑" panose="020B0503020204020204" pitchFamily="34" charset="-122"/>
              </a:rPr>
              <a:t>AgeCategory</a:t>
            </a:r>
            <a:endParaRPr lang="en" altLang="zh-CN" sz="1600" b="1" kern="0" dirty="0">
              <a:solidFill>
                <a:srgbClr val="FFFFFF"/>
              </a:solidFill>
              <a:latin typeface="Arial" panose="020B0604020202020204"/>
              <a:ea typeface="微软雅黑" panose="020B0503020204020204" pitchFamily="34" charset="-122"/>
            </a:endParaRPr>
          </a:p>
        </p:txBody>
      </p:sp>
      <p:sp>
        <p:nvSpPr>
          <p:cNvPr id="24" name="矩形 23">
            <a:extLst>
              <a:ext uri="{FF2B5EF4-FFF2-40B4-BE49-F238E27FC236}">
                <a16:creationId xmlns:a16="http://schemas.microsoft.com/office/drawing/2014/main" id="{7B763B8A-ED05-3842-B8E4-5C18BEE25B55}"/>
              </a:ext>
            </a:extLst>
          </p:cNvPr>
          <p:cNvSpPr/>
          <p:nvPr/>
        </p:nvSpPr>
        <p:spPr>
          <a:xfrm>
            <a:off x="8814580" y="5131021"/>
            <a:ext cx="3257814" cy="524498"/>
          </a:xfrm>
          <a:prstGeom prst="rect">
            <a:avLst/>
          </a:prstGeom>
          <a:solidFill>
            <a:srgbClr val="FFFFFF"/>
          </a:solidFill>
          <a:ln w="12700" cap="flat" cmpd="sng" algn="ctr">
            <a:noFill/>
            <a:prstDash val="solid"/>
            <a:miter lim="800000"/>
          </a:ln>
          <a:effectLst>
            <a:outerShdw blurRad="63500" dist="25400" dir="5400000" sx="101000" sy="101000" algn="t" rotWithShape="0">
              <a:prstClr val="black">
                <a:alpha val="20000"/>
              </a:prstClr>
            </a:outerShdw>
          </a:effectLst>
        </p:spPr>
        <p:txBody>
          <a:bodyPr lIns="216000" rIns="216000" rtlCol="0" anchor="ctr"/>
          <a:lstStyle/>
          <a:p>
            <a:pPr lvl="0"/>
            <a:r>
              <a:rPr lang="en" altLang="zh-CN" sz="1600" kern="0" dirty="0">
                <a:solidFill>
                  <a:schemeClr val="tx1">
                    <a:lumMod val="75000"/>
                    <a:lumOff val="25000"/>
                  </a:schemeClr>
                </a:solidFill>
                <a:latin typeface="Arial" panose="020B0604020202020204"/>
                <a:ea typeface="微软雅黑" panose="020B0503020204020204" pitchFamily="34" charset="-122"/>
              </a:rPr>
              <a:t>Fourteen-level age category.</a:t>
            </a:r>
          </a:p>
        </p:txBody>
      </p:sp>
    </p:spTree>
    <p:extLst>
      <p:ext uri="{BB962C8B-B14F-4D97-AF65-F5344CB8AC3E}">
        <p14:creationId xmlns:p14="http://schemas.microsoft.com/office/powerpoint/2010/main" val="289172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65098"/>
            <a:ext cx="6576991" cy="584775"/>
          </a:xfrm>
          <a:prstGeom prst="rect">
            <a:avLst/>
          </a:prstGeom>
          <a:noFill/>
        </p:spPr>
        <p:txBody>
          <a:bodyPr wrap="square" rtlCol="0">
            <a:spAutoFit/>
          </a:bodyPr>
          <a:lstStyle/>
          <a:p>
            <a:r>
              <a:rPr lang="en" altLang="zh-CN" sz="3200" b="1" dirty="0">
                <a:solidFill>
                  <a:schemeClr val="bg1"/>
                </a:solidFill>
                <a:latin typeface="微软雅黑" panose="020B0503020204020204" pitchFamily="34" charset="-122"/>
                <a:ea typeface="微软雅黑" panose="020B0503020204020204" pitchFamily="34" charset="-122"/>
              </a:rPr>
              <a:t>Exploratory Data Analysis</a:t>
            </a:r>
          </a:p>
        </p:txBody>
      </p:sp>
      <p:grpSp>
        <p:nvGrpSpPr>
          <p:cNvPr id="7" name="组合 6"/>
          <p:cNvGrpSpPr/>
          <p:nvPr/>
        </p:nvGrpSpPr>
        <p:grpSpPr>
          <a:xfrm>
            <a:off x="526869" y="702724"/>
            <a:ext cx="6695734" cy="570561"/>
            <a:chOff x="553245" y="1007343"/>
            <a:chExt cx="6695734" cy="570561"/>
          </a:xfrm>
        </p:grpSpPr>
        <p:sp>
          <p:nvSpPr>
            <p:cNvPr id="8" name="矩形 7"/>
            <p:cNvSpPr/>
            <p:nvPr/>
          </p:nvSpPr>
          <p:spPr>
            <a:xfrm>
              <a:off x="825544" y="1007343"/>
              <a:ext cx="6423435" cy="570561"/>
            </a:xfrm>
            <a:prstGeom prst="rect">
              <a:avLst/>
            </a:prstGeom>
            <a:noFill/>
            <a:ln w="3175" cap="flat" cmpd="sng" algn="ctr">
              <a:noFill/>
              <a:prstDash val="solid"/>
              <a:miter lim="800000"/>
            </a:ln>
            <a:effectLst/>
          </p:spPr>
          <p:txBody>
            <a:bodyPr rtlCol="0" anchor="ctr"/>
            <a:lstStyle/>
            <a:p>
              <a:pPr lvl="0">
                <a:defRPr/>
              </a:pPr>
              <a:r>
                <a:rPr lang="en" altLang="zh-CN" sz="2800" b="1" kern="0" dirty="0">
                  <a:solidFill>
                    <a:srgbClr val="000000"/>
                  </a:solidFill>
                  <a:latin typeface="微软雅黑" panose="020B0503020204020204" pitchFamily="34" charset="-122"/>
                  <a:ea typeface="微软雅黑" panose="020B0503020204020204" pitchFamily="34" charset="-122"/>
                </a:rPr>
                <a:t>Correlation analysis</a:t>
              </a:r>
              <a:endPar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553245" y="1058623"/>
              <a:ext cx="183355" cy="468000"/>
            </a:xfrm>
            <a:prstGeom prst="rect">
              <a:avLst/>
            </a:prstGeom>
            <a:solidFill>
              <a:srgbClr val="E87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6" name="矩形 15"/>
          <p:cNvSpPr/>
          <p:nvPr/>
        </p:nvSpPr>
        <p:spPr>
          <a:xfrm>
            <a:off x="10039545" y="5516880"/>
            <a:ext cx="1370135" cy="184919"/>
          </a:xfrm>
          <a:prstGeom prst="rect">
            <a:avLst/>
          </a:prstGeom>
          <a:solidFill>
            <a:schemeClr val="bg1">
              <a:lumMod val="95000"/>
            </a:scheme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cs typeface="+mn-cs"/>
            </a:endParaRPr>
          </a:p>
        </p:txBody>
      </p:sp>
      <p:pic>
        <p:nvPicPr>
          <p:cNvPr id="10" name="Picture 6">
            <a:extLst>
              <a:ext uri="{FF2B5EF4-FFF2-40B4-BE49-F238E27FC236}">
                <a16:creationId xmlns:a16="http://schemas.microsoft.com/office/drawing/2014/main" id="{59746BA9-3565-4642-8545-8036F5127E45}"/>
              </a:ext>
            </a:extLst>
          </p:cNvPr>
          <p:cNvPicPr>
            <a:picLocks noChangeAspect="1"/>
          </p:cNvPicPr>
          <p:nvPr/>
        </p:nvPicPr>
        <p:blipFill>
          <a:blip r:embed="rId3"/>
          <a:stretch>
            <a:fillRect/>
          </a:stretch>
        </p:blipFill>
        <p:spPr>
          <a:xfrm>
            <a:off x="101600" y="1235672"/>
            <a:ext cx="6902250" cy="5557230"/>
          </a:xfrm>
          <a:prstGeom prst="rect">
            <a:avLst/>
          </a:prstGeom>
        </p:spPr>
      </p:pic>
      <p:pic>
        <p:nvPicPr>
          <p:cNvPr id="12" name="Picture 10">
            <a:extLst>
              <a:ext uri="{FF2B5EF4-FFF2-40B4-BE49-F238E27FC236}">
                <a16:creationId xmlns:a16="http://schemas.microsoft.com/office/drawing/2014/main" id="{B35DC20B-CEB5-2C4C-B91A-20AC12372C6B}"/>
              </a:ext>
            </a:extLst>
          </p:cNvPr>
          <p:cNvPicPr>
            <a:picLocks noChangeAspect="1"/>
          </p:cNvPicPr>
          <p:nvPr/>
        </p:nvPicPr>
        <p:blipFill>
          <a:blip r:embed="rId4"/>
          <a:stretch>
            <a:fillRect/>
          </a:stretch>
        </p:blipFill>
        <p:spPr>
          <a:xfrm>
            <a:off x="6875363" y="1235672"/>
            <a:ext cx="5069712" cy="5505601"/>
          </a:xfrm>
          <a:prstGeom prst="rect">
            <a:avLst/>
          </a:prstGeom>
        </p:spPr>
      </p:pic>
      <p:sp>
        <p:nvSpPr>
          <p:cNvPr id="13" name="Rectangle 11">
            <a:extLst>
              <a:ext uri="{FF2B5EF4-FFF2-40B4-BE49-F238E27FC236}">
                <a16:creationId xmlns:a16="http://schemas.microsoft.com/office/drawing/2014/main" id="{04BD6778-92C2-3A46-B62B-658BC121632F}"/>
              </a:ext>
            </a:extLst>
          </p:cNvPr>
          <p:cNvSpPr>
            <a:spLocks noChangeArrowheads="1"/>
          </p:cNvSpPr>
          <p:nvPr/>
        </p:nvSpPr>
        <p:spPr bwMode="auto">
          <a:xfrm>
            <a:off x="3222984" y="4409954"/>
            <a:ext cx="2361482" cy="75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base">
              <a:lnSpc>
                <a:spcPct val="125000"/>
              </a:lnSpc>
              <a:spcBef>
                <a:spcPct val="0"/>
              </a:spcBef>
              <a:spcAft>
                <a:spcPct val="0"/>
              </a:spcAft>
              <a:defRPr/>
            </a:pPr>
            <a:r>
              <a:rPr lang="en" altLang="zh-CN" dirty="0">
                <a:solidFill>
                  <a:srgbClr val="000000">
                    <a:lumMod val="85000"/>
                    <a:lumOff val="15000"/>
                  </a:srgbClr>
                </a:solidFill>
                <a:latin typeface="Arial" panose="020B0604020202020204"/>
                <a:ea typeface="微软雅黑" panose="020B0503020204020204" pitchFamily="34" charset="-122"/>
              </a:rPr>
              <a:t>Correlation between</a:t>
            </a:r>
          </a:p>
          <a:p>
            <a:pPr algn="just" fontAlgn="base">
              <a:lnSpc>
                <a:spcPct val="125000"/>
              </a:lnSpc>
              <a:spcBef>
                <a:spcPct val="0"/>
              </a:spcBef>
              <a:spcAft>
                <a:spcPct val="0"/>
              </a:spcAft>
              <a:defRPr/>
            </a:pPr>
            <a:r>
              <a:rPr lang="en" altLang="zh-CN" dirty="0">
                <a:solidFill>
                  <a:srgbClr val="000000">
                    <a:lumMod val="85000"/>
                    <a:lumOff val="15000"/>
                  </a:srgbClr>
                </a:solidFill>
                <a:latin typeface="Arial" panose="020B0604020202020204"/>
                <a:ea typeface="微软雅黑" panose="020B0503020204020204" pitchFamily="34" charset="-122"/>
              </a:rPr>
              <a:t>the predictors</a:t>
            </a:r>
          </a:p>
        </p:txBody>
      </p:sp>
      <p:sp>
        <p:nvSpPr>
          <p:cNvPr id="14" name="Rectangle 11">
            <a:extLst>
              <a:ext uri="{FF2B5EF4-FFF2-40B4-BE49-F238E27FC236}">
                <a16:creationId xmlns:a16="http://schemas.microsoft.com/office/drawing/2014/main" id="{AE91246A-68A3-AE40-AF0E-978B817210C0}"/>
              </a:ext>
            </a:extLst>
          </p:cNvPr>
          <p:cNvSpPr>
            <a:spLocks noChangeArrowheads="1"/>
          </p:cNvSpPr>
          <p:nvPr/>
        </p:nvSpPr>
        <p:spPr bwMode="auto">
          <a:xfrm>
            <a:off x="8301205" y="702724"/>
            <a:ext cx="4430947" cy="36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base">
              <a:lnSpc>
                <a:spcPct val="125000"/>
              </a:lnSpc>
              <a:spcBef>
                <a:spcPct val="0"/>
              </a:spcBef>
              <a:spcAft>
                <a:spcPct val="0"/>
              </a:spcAft>
              <a:defRPr/>
            </a:pPr>
            <a:r>
              <a:rPr lang="en" altLang="zh-CN" sz="1600" dirty="0">
                <a:solidFill>
                  <a:srgbClr val="000000">
                    <a:lumMod val="85000"/>
                    <a:lumOff val="15000"/>
                  </a:srgbClr>
                </a:solidFill>
                <a:latin typeface="Arial" panose="020B0604020202020204"/>
                <a:ea typeface="微软雅黑" panose="020B0503020204020204" pitchFamily="34" charset="-122"/>
              </a:rPr>
              <a:t>Correlation with the response variable</a:t>
            </a:r>
          </a:p>
        </p:txBody>
      </p:sp>
    </p:spTree>
    <p:extLst>
      <p:ext uri="{BB962C8B-B14F-4D97-AF65-F5344CB8AC3E}">
        <p14:creationId xmlns:p14="http://schemas.microsoft.com/office/powerpoint/2010/main" val="2818605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65098"/>
            <a:ext cx="6576991" cy="584775"/>
          </a:xfrm>
          <a:prstGeom prst="rect">
            <a:avLst/>
          </a:prstGeom>
          <a:noFill/>
        </p:spPr>
        <p:txBody>
          <a:bodyPr wrap="square" rtlCol="0">
            <a:spAutoFit/>
          </a:bodyPr>
          <a:lstStyle/>
          <a:p>
            <a:r>
              <a:rPr lang="en" altLang="zh-CN" sz="3200" b="1" dirty="0">
                <a:solidFill>
                  <a:schemeClr val="bg1"/>
                </a:solidFill>
                <a:latin typeface="微软雅黑" panose="020B0503020204020204" pitchFamily="34" charset="-122"/>
                <a:ea typeface="微软雅黑" panose="020B0503020204020204" pitchFamily="34" charset="-122"/>
              </a:rPr>
              <a:t>Parametric Model</a:t>
            </a:r>
          </a:p>
        </p:txBody>
      </p:sp>
      <p:grpSp>
        <p:nvGrpSpPr>
          <p:cNvPr id="7" name="组合 6"/>
          <p:cNvGrpSpPr/>
          <p:nvPr/>
        </p:nvGrpSpPr>
        <p:grpSpPr>
          <a:xfrm>
            <a:off x="526869" y="702724"/>
            <a:ext cx="6695734" cy="570561"/>
            <a:chOff x="553245" y="1007343"/>
            <a:chExt cx="6695734" cy="570561"/>
          </a:xfrm>
        </p:grpSpPr>
        <p:sp>
          <p:nvSpPr>
            <p:cNvPr id="8" name="矩形 7"/>
            <p:cNvSpPr/>
            <p:nvPr/>
          </p:nvSpPr>
          <p:spPr>
            <a:xfrm>
              <a:off x="825544" y="1007343"/>
              <a:ext cx="6423435" cy="570561"/>
            </a:xfrm>
            <a:prstGeom prst="rect">
              <a:avLst/>
            </a:prstGeom>
            <a:noFill/>
            <a:ln w="3175" cap="flat" cmpd="sng" algn="ctr">
              <a:noFill/>
              <a:prstDash val="solid"/>
              <a:miter lim="800000"/>
            </a:ln>
            <a:effectLst/>
          </p:spPr>
          <p:txBody>
            <a:bodyPr rtlCol="0" anchor="ctr"/>
            <a:lstStyle/>
            <a:p>
              <a:pPr lvl="0">
                <a:defRPr/>
              </a:pPr>
              <a:r>
                <a:rPr lang="en" altLang="zh-CN" sz="2800" b="1" kern="0" dirty="0">
                  <a:solidFill>
                    <a:srgbClr val="000000"/>
                  </a:solidFill>
                  <a:latin typeface="微软雅黑" panose="020B0503020204020204" pitchFamily="34" charset="-122"/>
                  <a:ea typeface="微软雅黑" panose="020B0503020204020204" pitchFamily="34" charset="-122"/>
                </a:rPr>
                <a:t>Logistic regression</a:t>
              </a:r>
              <a:endPar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553245" y="1058623"/>
              <a:ext cx="183355" cy="468000"/>
            </a:xfrm>
            <a:prstGeom prst="rect">
              <a:avLst/>
            </a:prstGeom>
            <a:solidFill>
              <a:srgbClr val="E87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1" name="Rectangle 11">
            <a:extLst>
              <a:ext uri="{FF2B5EF4-FFF2-40B4-BE49-F238E27FC236}">
                <a16:creationId xmlns:a16="http://schemas.microsoft.com/office/drawing/2014/main" id="{B8B556FB-5648-6D4A-B2CD-05C3427CAB3C}"/>
              </a:ext>
            </a:extLst>
          </p:cNvPr>
          <p:cNvSpPr>
            <a:spLocks noChangeArrowheads="1"/>
          </p:cNvSpPr>
          <p:nvPr/>
        </p:nvSpPr>
        <p:spPr bwMode="auto">
          <a:xfrm>
            <a:off x="949534" y="1606996"/>
            <a:ext cx="5217363" cy="194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fontAlgn="base">
              <a:lnSpc>
                <a:spcPct val="125000"/>
              </a:lnSpc>
              <a:spcBef>
                <a:spcPct val="0"/>
              </a:spcBef>
              <a:spcAft>
                <a:spcPct val="0"/>
              </a:spcAft>
              <a:buFont typeface="Wingdings" pitchFamily="2" charset="2"/>
              <a:buChar char="l"/>
              <a:defRPr/>
            </a:pPr>
            <a:r>
              <a:rPr lang="en" altLang="zh-CN" sz="2000" dirty="0">
                <a:solidFill>
                  <a:srgbClr val="000000">
                    <a:lumMod val="85000"/>
                    <a:lumOff val="15000"/>
                  </a:srgbClr>
                </a:solidFill>
                <a:latin typeface="Arial" panose="020B0604020202020204"/>
                <a:ea typeface="微软雅黑" panose="020B0503020204020204" pitchFamily="34" charset="-122"/>
              </a:rPr>
              <a:t>Dataset partition: 80% for training, 20% for independent testing </a:t>
            </a:r>
          </a:p>
          <a:p>
            <a:pPr marL="285750" indent="-285750" algn="just" fontAlgn="base">
              <a:lnSpc>
                <a:spcPct val="125000"/>
              </a:lnSpc>
              <a:spcBef>
                <a:spcPct val="0"/>
              </a:spcBef>
              <a:spcAft>
                <a:spcPct val="0"/>
              </a:spcAft>
              <a:buFont typeface="Wingdings" pitchFamily="2" charset="2"/>
              <a:buChar char="l"/>
              <a:defRPr/>
            </a:pPr>
            <a:r>
              <a:rPr lang="en" altLang="zh-CN" sz="2000" dirty="0">
                <a:solidFill>
                  <a:srgbClr val="000000">
                    <a:lumMod val="85000"/>
                    <a:lumOff val="15000"/>
                  </a:srgbClr>
                </a:solidFill>
                <a:latin typeface="Arial" panose="020B0604020202020204"/>
                <a:ea typeface="微软雅黑" panose="020B0503020204020204" pitchFamily="34" charset="-122"/>
              </a:rPr>
              <a:t>Training strategy: 10-Fold cross-validation.</a:t>
            </a:r>
          </a:p>
          <a:p>
            <a:pPr marL="285750" indent="-285750" algn="just" fontAlgn="base">
              <a:lnSpc>
                <a:spcPct val="125000"/>
              </a:lnSpc>
              <a:spcBef>
                <a:spcPct val="0"/>
              </a:spcBef>
              <a:spcAft>
                <a:spcPct val="0"/>
              </a:spcAft>
              <a:buFont typeface="Wingdings" pitchFamily="2" charset="2"/>
              <a:buChar char="l"/>
              <a:defRPr/>
            </a:pPr>
            <a:r>
              <a:rPr lang="en" altLang="zh-CN" sz="2000" dirty="0">
                <a:solidFill>
                  <a:srgbClr val="000000">
                    <a:lumMod val="85000"/>
                    <a:lumOff val="15000"/>
                  </a:srgbClr>
                </a:solidFill>
                <a:latin typeface="Arial" panose="020B0604020202020204"/>
                <a:ea typeface="微软雅黑" panose="020B0503020204020204" pitchFamily="34" charset="-122"/>
              </a:rPr>
              <a:t>Logistic regression model:</a:t>
            </a:r>
          </a:p>
          <a:p>
            <a:pPr marL="285750" indent="-285750" algn="just" fontAlgn="base">
              <a:lnSpc>
                <a:spcPct val="125000"/>
              </a:lnSpc>
              <a:spcBef>
                <a:spcPct val="0"/>
              </a:spcBef>
              <a:spcAft>
                <a:spcPct val="0"/>
              </a:spcAft>
              <a:buFont typeface="Wingdings" pitchFamily="2" charset="2"/>
              <a:buChar char="l"/>
              <a:defRPr/>
            </a:pPr>
            <a:endParaRPr lang="en" altLang="zh-CN" dirty="0">
              <a:solidFill>
                <a:srgbClr val="000000">
                  <a:lumMod val="85000"/>
                  <a:lumOff val="15000"/>
                </a:srgbClr>
              </a:solidFill>
              <a:latin typeface="Arial" panose="020B0604020202020204"/>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TextBox 1">
                <a:extLst>
                  <a:ext uri="{FF2B5EF4-FFF2-40B4-BE49-F238E27FC236}">
                    <a16:creationId xmlns:a16="http://schemas.microsoft.com/office/drawing/2014/main" id="{3D0DFF4E-1A61-4F49-A13C-B22016D3E5B9}"/>
                  </a:ext>
                </a:extLst>
              </p:cNvPr>
              <p:cNvSpPr txBox="1"/>
              <p:nvPr/>
            </p:nvSpPr>
            <p:spPr>
              <a:xfrm>
                <a:off x="1446671" y="3511286"/>
                <a:ext cx="3715634" cy="586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altLang="zh-CN"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num>
                        <m:den>
                          <m:r>
                            <a:rPr lang="en-US" b="0" i="0" smtClean="0">
                              <a:latin typeface="Cambria Math" panose="02040503050406030204" pitchFamily="18" charset="0"/>
                            </a:rPr>
                            <m:t>1−</m:t>
                          </m:r>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b="0" i="1" smtClean="0">
                              <a:latin typeface="Cambria Math" panose="02040503050406030204" pitchFamily="18" charset="0"/>
                            </a:rPr>
                            <m:t>𝑋</m:t>
                          </m:r>
                          <m:r>
                            <a:rPr lang="en-US" b="0" i="0" smtClean="0">
                              <a:latin typeface="Cambria Math" panose="02040503050406030204" pitchFamily="18" charset="0"/>
                            </a:rPr>
                            <m:t>)</m:t>
                          </m:r>
                        </m:den>
                      </m:f>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m:oMathPara>
                </a14:m>
                <a:endParaRPr lang="en-CN" dirty="0"/>
              </a:p>
            </p:txBody>
          </p:sp>
        </mc:Choice>
        <mc:Fallback xmlns="">
          <p:sp>
            <p:nvSpPr>
              <p:cNvPr id="13" name="TextBox 1">
                <a:extLst>
                  <a:ext uri="{FF2B5EF4-FFF2-40B4-BE49-F238E27FC236}">
                    <a16:creationId xmlns:a16="http://schemas.microsoft.com/office/drawing/2014/main" id="{3D0DFF4E-1A61-4F49-A13C-B22016D3E5B9}"/>
                  </a:ext>
                </a:extLst>
              </p:cNvPr>
              <p:cNvSpPr txBox="1">
                <a:spLocks noRot="1" noChangeAspect="1" noMove="1" noResize="1" noEditPoints="1" noAdjustHandles="1" noChangeArrowheads="1" noChangeShapeType="1" noTextEdit="1"/>
              </p:cNvSpPr>
              <p:nvPr/>
            </p:nvSpPr>
            <p:spPr>
              <a:xfrm>
                <a:off x="1446671" y="3511286"/>
                <a:ext cx="3715634" cy="586699"/>
              </a:xfrm>
              <a:prstGeom prst="rect">
                <a:avLst/>
              </a:prstGeom>
              <a:blipFill>
                <a:blip r:embed="rId3"/>
                <a:stretch>
                  <a:fillRect b="-19149"/>
                </a:stretch>
              </a:blipFill>
            </p:spPr>
            <p:txBody>
              <a:bodyPr/>
              <a:lstStyle/>
              <a:p>
                <a:r>
                  <a:rPr lang="zh-CN" altLang="en-US">
                    <a:noFill/>
                  </a:rPr>
                  <a:t> </a:t>
                </a:r>
              </a:p>
            </p:txBody>
          </p:sp>
        </mc:Fallback>
      </mc:AlternateContent>
      <p:graphicFrame>
        <p:nvGraphicFramePr>
          <p:cNvPr id="14" name="Table 11">
            <a:extLst>
              <a:ext uri="{FF2B5EF4-FFF2-40B4-BE49-F238E27FC236}">
                <a16:creationId xmlns:a16="http://schemas.microsoft.com/office/drawing/2014/main" id="{6B4EB99B-732A-304F-A65E-0983903C9511}"/>
              </a:ext>
            </a:extLst>
          </p:cNvPr>
          <p:cNvGraphicFramePr>
            <a:graphicFrameLocks noGrp="1"/>
          </p:cNvGraphicFramePr>
          <p:nvPr>
            <p:extLst>
              <p:ext uri="{D42A27DB-BD31-4B8C-83A1-F6EECF244321}">
                <p14:modId xmlns:p14="http://schemas.microsoft.com/office/powerpoint/2010/main" val="3018044312"/>
              </p:ext>
            </p:extLst>
          </p:nvPr>
        </p:nvGraphicFramePr>
        <p:xfrm>
          <a:off x="1158237" y="5090901"/>
          <a:ext cx="9875524" cy="1347928"/>
        </p:xfrm>
        <a:graphic>
          <a:graphicData uri="http://schemas.openxmlformats.org/drawingml/2006/table">
            <a:tbl>
              <a:tblPr firstRow="1">
                <a:tableStyleId>{9D7B26C5-4107-4FEC-AEDC-1716B250A1EF}</a:tableStyleId>
              </a:tblPr>
              <a:tblGrid>
                <a:gridCol w="2468881">
                  <a:extLst>
                    <a:ext uri="{9D8B030D-6E8A-4147-A177-3AD203B41FA5}">
                      <a16:colId xmlns:a16="http://schemas.microsoft.com/office/drawing/2014/main" val="2020341344"/>
                    </a:ext>
                  </a:extLst>
                </a:gridCol>
                <a:gridCol w="2468881">
                  <a:extLst>
                    <a:ext uri="{9D8B030D-6E8A-4147-A177-3AD203B41FA5}">
                      <a16:colId xmlns:a16="http://schemas.microsoft.com/office/drawing/2014/main" val="1431339566"/>
                    </a:ext>
                  </a:extLst>
                </a:gridCol>
                <a:gridCol w="2468881">
                  <a:extLst>
                    <a:ext uri="{9D8B030D-6E8A-4147-A177-3AD203B41FA5}">
                      <a16:colId xmlns:a16="http://schemas.microsoft.com/office/drawing/2014/main" val="1828264949"/>
                    </a:ext>
                  </a:extLst>
                </a:gridCol>
                <a:gridCol w="2468881">
                  <a:extLst>
                    <a:ext uri="{9D8B030D-6E8A-4147-A177-3AD203B41FA5}">
                      <a16:colId xmlns:a16="http://schemas.microsoft.com/office/drawing/2014/main" val="3996510339"/>
                    </a:ext>
                  </a:extLst>
                </a:gridCol>
              </a:tblGrid>
              <a:tr h="336982">
                <a:tc>
                  <a:txBody>
                    <a:bodyPr/>
                    <a:lstStyle/>
                    <a:p>
                      <a:pPr algn="ctr"/>
                      <a:r>
                        <a:rPr lang="en-GB" sz="1600" dirty="0">
                          <a:effectLst/>
                        </a:rPr>
                        <a:t>ROC</a:t>
                      </a:r>
                    </a:p>
                  </a:txBody>
                  <a:tcPr marL="42260" marR="42260" marT="33808" marB="21130" anchor="ctr"/>
                </a:tc>
                <a:tc>
                  <a:txBody>
                    <a:bodyPr/>
                    <a:lstStyle/>
                    <a:p>
                      <a:pPr algn="ctr"/>
                      <a:r>
                        <a:rPr lang="en-GB" sz="1600" dirty="0">
                          <a:effectLst/>
                        </a:rPr>
                        <a:t>Sens</a:t>
                      </a:r>
                    </a:p>
                  </a:txBody>
                  <a:tcPr marL="42260" marR="42260" marT="33808" marB="21130" anchor="ctr"/>
                </a:tc>
                <a:tc>
                  <a:txBody>
                    <a:bodyPr/>
                    <a:lstStyle/>
                    <a:p>
                      <a:pPr algn="ctr"/>
                      <a:r>
                        <a:rPr lang="en-GB" sz="1600" dirty="0">
                          <a:effectLst/>
                        </a:rPr>
                        <a:t>Spec</a:t>
                      </a:r>
                    </a:p>
                  </a:txBody>
                  <a:tcPr marL="42260" marR="42260" marT="33808" marB="21130" anchor="ctr"/>
                </a:tc>
                <a:tc>
                  <a:txBody>
                    <a:bodyPr/>
                    <a:lstStyle/>
                    <a:p>
                      <a:pPr algn="ctr"/>
                      <a:r>
                        <a:rPr lang="en-GB" sz="1600" dirty="0">
                          <a:effectLst/>
                        </a:rPr>
                        <a:t>Sampling</a:t>
                      </a:r>
                    </a:p>
                  </a:txBody>
                  <a:tcPr marL="42260" marR="42260" marT="33808" marB="21130" anchor="ctr"/>
                </a:tc>
                <a:extLst>
                  <a:ext uri="{0D108BD9-81ED-4DB2-BD59-A6C34878D82A}">
                    <a16:rowId xmlns:a16="http://schemas.microsoft.com/office/drawing/2014/main" val="347753241"/>
                  </a:ext>
                </a:extLst>
              </a:tr>
              <a:tr h="336982">
                <a:tc>
                  <a:txBody>
                    <a:bodyPr/>
                    <a:lstStyle/>
                    <a:p>
                      <a:pPr algn="ctr"/>
                      <a:r>
                        <a:rPr lang="en-CN" sz="1400" dirty="0">
                          <a:effectLst/>
                        </a:rPr>
                        <a:t>0.8410</a:t>
                      </a:r>
                      <a:r>
                        <a:rPr lang="en-US" altLang="zh-CN" sz="1400" dirty="0">
                          <a:effectLst/>
                        </a:rPr>
                        <a:t>±0.0039</a:t>
                      </a:r>
                      <a:endParaRPr lang="en-CN" sz="1400" dirty="0">
                        <a:effectLst/>
                      </a:endParaRPr>
                    </a:p>
                  </a:txBody>
                  <a:tcPr marL="42260" marR="42260" marT="14087" marB="14087" anchor="ctr"/>
                </a:tc>
                <a:tc>
                  <a:txBody>
                    <a:bodyPr/>
                    <a:lstStyle/>
                    <a:p>
                      <a:pPr algn="ctr"/>
                      <a:r>
                        <a:rPr lang="en-CN" sz="1400" dirty="0">
                          <a:effectLst/>
                        </a:rPr>
                        <a:t>0.1114</a:t>
                      </a:r>
                      <a:r>
                        <a:rPr lang="en-US" altLang="zh-CN" sz="1400" dirty="0">
                          <a:effectLst/>
                        </a:rPr>
                        <a:t>±0.0042</a:t>
                      </a:r>
                      <a:endParaRPr lang="en-CN" sz="1400" dirty="0">
                        <a:effectLst/>
                      </a:endParaRPr>
                    </a:p>
                  </a:txBody>
                  <a:tcPr marL="42260" marR="42260" marT="14087" marB="14087" anchor="ctr"/>
                </a:tc>
                <a:tc>
                  <a:txBody>
                    <a:bodyPr/>
                    <a:lstStyle/>
                    <a:p>
                      <a:pPr algn="ctr"/>
                      <a:r>
                        <a:rPr lang="en-CN" sz="1400" dirty="0">
                          <a:effectLst/>
                        </a:rPr>
                        <a:t>0.9911</a:t>
                      </a:r>
                      <a:r>
                        <a:rPr lang="en-US" altLang="zh-CN" sz="1400" dirty="0">
                          <a:effectLst/>
                        </a:rPr>
                        <a:t>±0.0008</a:t>
                      </a:r>
                      <a:endParaRPr lang="en-CN" sz="1400" dirty="0">
                        <a:effectLst/>
                      </a:endParaRPr>
                    </a:p>
                  </a:txBody>
                  <a:tcPr marL="42260" marR="42260" marT="14087" marB="14087" anchor="ctr"/>
                </a:tc>
                <a:tc>
                  <a:txBody>
                    <a:bodyPr/>
                    <a:lstStyle/>
                    <a:p>
                      <a:pPr algn="ctr"/>
                      <a:r>
                        <a:rPr lang="en-GB" sz="1400" dirty="0">
                          <a:effectLst/>
                        </a:rPr>
                        <a:t>None</a:t>
                      </a:r>
                    </a:p>
                  </a:txBody>
                  <a:tcPr marL="42260" marR="42260" marT="14087" marB="14087" anchor="ctr"/>
                </a:tc>
                <a:extLst>
                  <a:ext uri="{0D108BD9-81ED-4DB2-BD59-A6C34878D82A}">
                    <a16:rowId xmlns:a16="http://schemas.microsoft.com/office/drawing/2014/main" val="408249658"/>
                  </a:ext>
                </a:extLst>
              </a:tr>
              <a:tr h="336982">
                <a:tc>
                  <a:txBody>
                    <a:bodyPr/>
                    <a:lstStyle/>
                    <a:p>
                      <a:pPr algn="ctr"/>
                      <a:r>
                        <a:rPr lang="en-CN" sz="1400" dirty="0">
                          <a:effectLst/>
                        </a:rPr>
                        <a:t>0.841</a:t>
                      </a:r>
                      <a:r>
                        <a:rPr lang="en-US" altLang="zh-CN" sz="1400" dirty="0">
                          <a:effectLst/>
                        </a:rPr>
                        <a:t>2±0.0016</a:t>
                      </a:r>
                      <a:endParaRPr lang="en-CN" sz="1400" dirty="0">
                        <a:effectLst/>
                      </a:endParaRPr>
                    </a:p>
                  </a:txBody>
                  <a:tcPr marL="42260" marR="42260" marT="14087" marB="14087" anchor="ctr"/>
                </a:tc>
                <a:tc>
                  <a:txBody>
                    <a:bodyPr/>
                    <a:lstStyle/>
                    <a:p>
                      <a:pPr algn="ctr"/>
                      <a:r>
                        <a:rPr lang="en-CN" sz="1400" dirty="0">
                          <a:effectLst/>
                        </a:rPr>
                        <a:t>0.779</a:t>
                      </a:r>
                      <a:r>
                        <a:rPr lang="en-US" altLang="zh-CN" sz="1400" dirty="0">
                          <a:effectLst/>
                        </a:rPr>
                        <a:t>2±0.0027</a:t>
                      </a:r>
                      <a:endParaRPr lang="en-CN" sz="1400" dirty="0">
                        <a:effectLst/>
                      </a:endParaRPr>
                    </a:p>
                  </a:txBody>
                  <a:tcPr marL="42260" marR="42260" marT="14087" marB="14087" anchor="ctr"/>
                </a:tc>
                <a:tc>
                  <a:txBody>
                    <a:bodyPr/>
                    <a:lstStyle/>
                    <a:p>
                      <a:pPr algn="ctr"/>
                      <a:r>
                        <a:rPr lang="en-CN" sz="1400" dirty="0">
                          <a:effectLst/>
                        </a:rPr>
                        <a:t>0.748</a:t>
                      </a:r>
                      <a:r>
                        <a:rPr lang="en-US" altLang="zh-CN" sz="1400" dirty="0">
                          <a:effectLst/>
                        </a:rPr>
                        <a:t>2±0.0025</a:t>
                      </a:r>
                      <a:endParaRPr lang="en-CN" sz="1400" dirty="0">
                        <a:effectLst/>
                      </a:endParaRPr>
                    </a:p>
                  </a:txBody>
                  <a:tcPr marL="42260" marR="42260" marT="14087" marB="14087" anchor="ctr"/>
                </a:tc>
                <a:tc>
                  <a:txBody>
                    <a:bodyPr/>
                    <a:lstStyle/>
                    <a:p>
                      <a:pPr algn="ctr"/>
                      <a:r>
                        <a:rPr lang="en-US" sz="1400" dirty="0">
                          <a:effectLst/>
                        </a:rPr>
                        <a:t>Over</a:t>
                      </a:r>
                      <a:r>
                        <a:rPr lang="en-GB" sz="1400" dirty="0">
                          <a:effectLst/>
                        </a:rPr>
                        <a:t>sampling</a:t>
                      </a:r>
                    </a:p>
                  </a:txBody>
                  <a:tcPr marL="42260" marR="42260" marT="14087" marB="14087" anchor="ctr"/>
                </a:tc>
                <a:extLst>
                  <a:ext uri="{0D108BD9-81ED-4DB2-BD59-A6C34878D82A}">
                    <a16:rowId xmlns:a16="http://schemas.microsoft.com/office/drawing/2014/main" val="1235494271"/>
                  </a:ext>
                </a:extLst>
              </a:tr>
              <a:tr h="336982">
                <a:tc>
                  <a:txBody>
                    <a:bodyPr/>
                    <a:lstStyle/>
                    <a:p>
                      <a:pPr algn="ctr"/>
                      <a:r>
                        <a:rPr lang="en-CN" sz="1400" b="1" dirty="0">
                          <a:effectLst/>
                        </a:rPr>
                        <a:t>0.845</a:t>
                      </a:r>
                      <a:r>
                        <a:rPr lang="en-US" altLang="zh-CN" sz="1400" b="1" dirty="0">
                          <a:effectLst/>
                        </a:rPr>
                        <a:t>5±0.0017</a:t>
                      </a:r>
                      <a:endParaRPr lang="en-CN" sz="1400" b="1" dirty="0">
                        <a:effectLst/>
                      </a:endParaRPr>
                    </a:p>
                  </a:txBody>
                  <a:tcPr marL="42260" marR="42260" marT="14087" marB="14087" anchor="ctr"/>
                </a:tc>
                <a:tc>
                  <a:txBody>
                    <a:bodyPr/>
                    <a:lstStyle/>
                    <a:p>
                      <a:pPr algn="ctr"/>
                      <a:r>
                        <a:rPr lang="en-CN" sz="1400" b="1" dirty="0">
                          <a:effectLst/>
                        </a:rPr>
                        <a:t>0.779</a:t>
                      </a:r>
                      <a:r>
                        <a:rPr lang="en-US" altLang="zh-CN" sz="1400" b="1" dirty="0">
                          <a:effectLst/>
                        </a:rPr>
                        <a:t>3±0.0031</a:t>
                      </a:r>
                      <a:endParaRPr lang="en-CN" sz="1400" b="1" dirty="0">
                        <a:effectLst/>
                      </a:endParaRPr>
                    </a:p>
                  </a:txBody>
                  <a:tcPr marL="42260" marR="42260" marT="14087" marB="14087" anchor="ctr"/>
                </a:tc>
                <a:tc>
                  <a:txBody>
                    <a:bodyPr/>
                    <a:lstStyle/>
                    <a:p>
                      <a:pPr algn="ctr"/>
                      <a:r>
                        <a:rPr lang="en-CN" sz="1400" b="1" dirty="0">
                          <a:effectLst/>
                        </a:rPr>
                        <a:t>0.761</a:t>
                      </a:r>
                      <a:r>
                        <a:rPr lang="en-US" altLang="zh-CN" sz="1400" b="1" dirty="0">
                          <a:effectLst/>
                        </a:rPr>
                        <a:t>4±0.0023</a:t>
                      </a:r>
                      <a:endParaRPr lang="en-CN" sz="1400" b="1" dirty="0">
                        <a:effectLst/>
                      </a:endParaRPr>
                    </a:p>
                  </a:txBody>
                  <a:tcPr marL="42260" marR="42260" marT="14087" marB="14087" anchor="ctr"/>
                </a:tc>
                <a:tc>
                  <a:txBody>
                    <a:bodyPr/>
                    <a:lstStyle/>
                    <a:p>
                      <a:pPr algn="ctr"/>
                      <a:r>
                        <a:rPr lang="en-GB" sz="1400" dirty="0">
                          <a:effectLst/>
                        </a:rPr>
                        <a:t>SMOTE</a:t>
                      </a:r>
                    </a:p>
                  </a:txBody>
                  <a:tcPr marL="42260" marR="42260" marT="14087" marB="14087" anchor="ctr"/>
                </a:tc>
                <a:extLst>
                  <a:ext uri="{0D108BD9-81ED-4DB2-BD59-A6C34878D82A}">
                    <a16:rowId xmlns:a16="http://schemas.microsoft.com/office/drawing/2014/main" val="1286063520"/>
                  </a:ext>
                </a:extLst>
              </a:tr>
            </a:tbl>
          </a:graphicData>
        </a:graphic>
      </p:graphicFrame>
      <p:sp>
        <p:nvSpPr>
          <p:cNvPr id="18" name="TextBox 12">
            <a:extLst>
              <a:ext uri="{FF2B5EF4-FFF2-40B4-BE49-F238E27FC236}">
                <a16:creationId xmlns:a16="http://schemas.microsoft.com/office/drawing/2014/main" id="{3EAE25C3-9687-8E4C-A316-8F430896EAA0}"/>
              </a:ext>
            </a:extLst>
          </p:cNvPr>
          <p:cNvSpPr txBox="1"/>
          <p:nvPr/>
        </p:nvSpPr>
        <p:spPr>
          <a:xfrm>
            <a:off x="1764022" y="4660129"/>
            <a:ext cx="8663953"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Table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1</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Cross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validation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results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of</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logistic</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regression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models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with</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different</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sampling</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strategies</a:t>
            </a:r>
            <a:endParaRPr lang="en-CN" sz="1600" dirty="0">
              <a:latin typeface="Arial" panose="020B0604020202020204" pitchFamily="34" charset="0"/>
              <a:cs typeface="Arial" panose="020B0604020202020204" pitchFamily="34" charset="0"/>
            </a:endParaRPr>
          </a:p>
        </p:txBody>
      </p:sp>
      <p:pic>
        <p:nvPicPr>
          <p:cNvPr id="19" name="Picture 15">
            <a:extLst>
              <a:ext uri="{FF2B5EF4-FFF2-40B4-BE49-F238E27FC236}">
                <a16:creationId xmlns:a16="http://schemas.microsoft.com/office/drawing/2014/main" id="{52808D3F-6D52-2B42-9261-292F6460B956}"/>
              </a:ext>
            </a:extLst>
          </p:cNvPr>
          <p:cNvPicPr>
            <a:picLocks noChangeAspect="1"/>
          </p:cNvPicPr>
          <p:nvPr/>
        </p:nvPicPr>
        <p:blipFill>
          <a:blip r:embed="rId4"/>
          <a:stretch>
            <a:fillRect/>
          </a:stretch>
        </p:blipFill>
        <p:spPr>
          <a:xfrm>
            <a:off x="7444368" y="1162956"/>
            <a:ext cx="3280244" cy="1831036"/>
          </a:xfrm>
          <a:prstGeom prst="rect">
            <a:avLst/>
          </a:prstGeom>
        </p:spPr>
      </p:pic>
      <p:sp>
        <p:nvSpPr>
          <p:cNvPr id="20" name="Rectangle 11">
            <a:extLst>
              <a:ext uri="{FF2B5EF4-FFF2-40B4-BE49-F238E27FC236}">
                <a16:creationId xmlns:a16="http://schemas.microsoft.com/office/drawing/2014/main" id="{C74A7BCF-D7F7-7849-831B-347AFF9C428C}"/>
              </a:ext>
            </a:extLst>
          </p:cNvPr>
          <p:cNvSpPr>
            <a:spLocks noChangeArrowheads="1"/>
          </p:cNvSpPr>
          <p:nvPr/>
        </p:nvSpPr>
        <p:spPr bwMode="auto">
          <a:xfrm>
            <a:off x="8425079" y="2949353"/>
            <a:ext cx="5217363" cy="377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base">
              <a:lnSpc>
                <a:spcPct val="125000"/>
              </a:lnSpc>
              <a:spcBef>
                <a:spcPct val="0"/>
              </a:spcBef>
              <a:spcAft>
                <a:spcPct val="0"/>
              </a:spcAft>
              <a:defRPr/>
            </a:pPr>
            <a:r>
              <a:rPr lang="en" altLang="zh-CN" sz="1600" dirty="0">
                <a:solidFill>
                  <a:srgbClr val="000000">
                    <a:lumMod val="85000"/>
                    <a:lumOff val="15000"/>
                  </a:srgbClr>
                </a:solidFill>
                <a:latin typeface="Arial" panose="020B0604020202020204"/>
                <a:ea typeface="微软雅黑" panose="020B0503020204020204" pitchFamily="34" charset="-122"/>
              </a:rPr>
              <a:t>Heart Disease</a:t>
            </a:r>
          </a:p>
        </p:txBody>
      </p:sp>
      <p:sp>
        <p:nvSpPr>
          <p:cNvPr id="21" name="Rectangle 11">
            <a:extLst>
              <a:ext uri="{FF2B5EF4-FFF2-40B4-BE49-F238E27FC236}">
                <a16:creationId xmlns:a16="http://schemas.microsoft.com/office/drawing/2014/main" id="{43223951-AF76-F149-A66C-2A59438DD698}"/>
              </a:ext>
            </a:extLst>
          </p:cNvPr>
          <p:cNvSpPr>
            <a:spLocks noChangeArrowheads="1"/>
          </p:cNvSpPr>
          <p:nvPr/>
        </p:nvSpPr>
        <p:spPr bwMode="auto">
          <a:xfrm>
            <a:off x="6194944" y="3338778"/>
            <a:ext cx="6183938" cy="40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base">
              <a:lnSpc>
                <a:spcPct val="125000"/>
              </a:lnSpc>
              <a:spcBef>
                <a:spcPct val="0"/>
              </a:spcBef>
              <a:spcAft>
                <a:spcPct val="0"/>
              </a:spcAft>
              <a:defRPr/>
            </a:pPr>
            <a:r>
              <a:rPr lang="en" altLang="zh-CN" dirty="0">
                <a:solidFill>
                  <a:srgbClr val="000000">
                    <a:lumMod val="85000"/>
                    <a:lumOff val="15000"/>
                  </a:srgbClr>
                </a:solidFill>
                <a:latin typeface="Arial" panose="020B0604020202020204"/>
                <a:ea typeface="微软雅黑" panose="020B0503020204020204" pitchFamily="34" charset="-122"/>
              </a:rPr>
              <a:t>Use sampling strategy to cope with unbalanced data </a:t>
            </a:r>
          </a:p>
        </p:txBody>
      </p:sp>
      <p:sp>
        <p:nvSpPr>
          <p:cNvPr id="22" name="TextBox 8">
            <a:extLst>
              <a:ext uri="{FF2B5EF4-FFF2-40B4-BE49-F238E27FC236}">
                <a16:creationId xmlns:a16="http://schemas.microsoft.com/office/drawing/2014/main" id="{D658A66F-0236-2848-91F9-BFDFB829C31B}"/>
              </a:ext>
            </a:extLst>
          </p:cNvPr>
          <p:cNvSpPr txBox="1"/>
          <p:nvPr/>
        </p:nvSpPr>
        <p:spPr>
          <a:xfrm>
            <a:off x="6194944" y="3766659"/>
            <a:ext cx="4947753" cy="369332"/>
          </a:xfrm>
          <a:prstGeom prst="rect">
            <a:avLst/>
          </a:prstGeom>
          <a:noFill/>
        </p:spPr>
        <p:txBody>
          <a:bodyPr wrap="square" rtlCol="0">
            <a:spAutoFit/>
          </a:bodyPr>
          <a:lstStyle/>
          <a:p>
            <a:r>
              <a:rPr lang="en-CN" dirty="0">
                <a:solidFill>
                  <a:srgbClr val="FF0000"/>
                </a:solidFill>
                <a:latin typeface="Arial" panose="020B0604020202020204" pitchFamily="34" charset="0"/>
                <a:cs typeface="Arial" panose="020B0604020202020204" pitchFamily="34" charset="0"/>
              </a:rPr>
              <a:t>Oversampling</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sample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positive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data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repeatedly</a:t>
            </a:r>
            <a:r>
              <a:rPr lang="zh-CN" altLang="en-US" dirty="0">
                <a:latin typeface="Arial" panose="020B0604020202020204" pitchFamily="34" charset="0"/>
                <a:cs typeface="Arial" panose="020B0604020202020204" pitchFamily="34" charset="0"/>
              </a:rPr>
              <a:t> </a:t>
            </a:r>
            <a:endParaRPr lang="en-CN" dirty="0">
              <a:latin typeface="Arial" panose="020B0604020202020204" pitchFamily="34" charset="0"/>
              <a:cs typeface="Arial" panose="020B0604020202020204" pitchFamily="34" charset="0"/>
            </a:endParaRPr>
          </a:p>
        </p:txBody>
      </p:sp>
      <p:sp>
        <p:nvSpPr>
          <p:cNvPr id="23" name="TextBox 13">
            <a:extLst>
              <a:ext uri="{FF2B5EF4-FFF2-40B4-BE49-F238E27FC236}">
                <a16:creationId xmlns:a16="http://schemas.microsoft.com/office/drawing/2014/main" id="{3C200D84-F8B3-C04C-AECD-4605B4F79C8D}"/>
              </a:ext>
            </a:extLst>
          </p:cNvPr>
          <p:cNvSpPr txBox="1"/>
          <p:nvPr/>
        </p:nvSpPr>
        <p:spPr>
          <a:xfrm>
            <a:off x="6194944" y="4124498"/>
            <a:ext cx="5987970" cy="369332"/>
          </a:xfrm>
          <a:prstGeom prst="rect">
            <a:avLst/>
          </a:prstGeom>
          <a:noFill/>
        </p:spPr>
        <p:txBody>
          <a:bodyPr wrap="square" rtlCol="0">
            <a:spAutoFit/>
          </a:bodyPr>
          <a:lstStyle/>
          <a:p>
            <a:r>
              <a:rPr lang="en-CN" dirty="0">
                <a:solidFill>
                  <a:srgbClr val="FF0000"/>
                </a:solidFill>
                <a:latin typeface="Arial" panose="020B0604020202020204" pitchFamily="34" charset="0"/>
                <a:cs typeface="Arial" panose="020B0604020202020204" pitchFamily="34" charset="0"/>
              </a:rPr>
              <a:t>SMOTE</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generate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new</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positive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samples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based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KNN</a:t>
            </a:r>
            <a:endParaRPr lang="en-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9695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65098"/>
            <a:ext cx="6576991" cy="584775"/>
          </a:xfrm>
          <a:prstGeom prst="rect">
            <a:avLst/>
          </a:prstGeom>
          <a:noFill/>
        </p:spPr>
        <p:txBody>
          <a:bodyPr wrap="square" rtlCol="0">
            <a:spAutoFit/>
          </a:bodyPr>
          <a:lstStyle/>
          <a:p>
            <a:r>
              <a:rPr lang="en" altLang="zh-CN" sz="3200" b="1" dirty="0">
                <a:solidFill>
                  <a:schemeClr val="bg1"/>
                </a:solidFill>
                <a:latin typeface="微软雅黑" panose="020B0503020204020204" pitchFamily="34" charset="-122"/>
                <a:ea typeface="微软雅黑" panose="020B0503020204020204" pitchFamily="34" charset="-122"/>
              </a:rPr>
              <a:t>Parametric Model</a:t>
            </a:r>
          </a:p>
        </p:txBody>
      </p:sp>
      <p:grpSp>
        <p:nvGrpSpPr>
          <p:cNvPr id="7" name="组合 6"/>
          <p:cNvGrpSpPr/>
          <p:nvPr/>
        </p:nvGrpSpPr>
        <p:grpSpPr>
          <a:xfrm>
            <a:off x="526869" y="702724"/>
            <a:ext cx="6695734" cy="570561"/>
            <a:chOff x="553245" y="1007343"/>
            <a:chExt cx="6695734" cy="570561"/>
          </a:xfrm>
        </p:grpSpPr>
        <p:sp>
          <p:nvSpPr>
            <p:cNvPr id="8" name="矩形 7"/>
            <p:cNvSpPr/>
            <p:nvPr/>
          </p:nvSpPr>
          <p:spPr>
            <a:xfrm>
              <a:off x="825544" y="1007343"/>
              <a:ext cx="6423435" cy="570561"/>
            </a:xfrm>
            <a:prstGeom prst="rect">
              <a:avLst/>
            </a:prstGeom>
            <a:noFill/>
            <a:ln w="3175" cap="flat" cmpd="sng" algn="ctr">
              <a:noFill/>
              <a:prstDash val="solid"/>
              <a:miter lim="800000"/>
            </a:ln>
            <a:effectLst/>
          </p:spPr>
          <p:txBody>
            <a:bodyPr rtlCol="0" anchor="ctr"/>
            <a:lstStyle/>
            <a:p>
              <a:pPr lvl="0">
                <a:defRPr/>
              </a:pPr>
              <a:r>
                <a:rPr lang="en" altLang="zh-CN" sz="2800" b="1" kern="0" dirty="0">
                  <a:solidFill>
                    <a:srgbClr val="000000"/>
                  </a:solidFill>
                  <a:latin typeface="微软雅黑" panose="020B0503020204020204" pitchFamily="34" charset="-122"/>
                  <a:ea typeface="微软雅黑" panose="020B0503020204020204" pitchFamily="34" charset="-122"/>
                </a:rPr>
                <a:t>Logistic regression</a:t>
              </a:r>
              <a:endPar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553245" y="1058623"/>
              <a:ext cx="183355" cy="468000"/>
            </a:xfrm>
            <a:prstGeom prst="rect">
              <a:avLst/>
            </a:prstGeom>
            <a:solidFill>
              <a:srgbClr val="E87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6" name="矩形 15"/>
          <p:cNvSpPr/>
          <p:nvPr/>
        </p:nvSpPr>
        <p:spPr>
          <a:xfrm>
            <a:off x="10039545" y="5516880"/>
            <a:ext cx="1370135" cy="184919"/>
          </a:xfrm>
          <a:prstGeom prst="rect">
            <a:avLst/>
          </a:prstGeom>
          <a:solidFill>
            <a:schemeClr val="bg1">
              <a:lumMod val="95000"/>
            </a:scheme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cs typeface="+mn-cs"/>
            </a:endParaRPr>
          </a:p>
        </p:txBody>
      </p:sp>
      <p:sp>
        <p:nvSpPr>
          <p:cNvPr id="10" name="TextBox 6">
            <a:extLst>
              <a:ext uri="{FF2B5EF4-FFF2-40B4-BE49-F238E27FC236}">
                <a16:creationId xmlns:a16="http://schemas.microsoft.com/office/drawing/2014/main" id="{25FD9175-FDA5-F149-B925-B32BA09FDF73}"/>
              </a:ext>
            </a:extLst>
          </p:cNvPr>
          <p:cNvSpPr txBox="1"/>
          <p:nvPr/>
        </p:nvSpPr>
        <p:spPr>
          <a:xfrm>
            <a:off x="618546" y="1500533"/>
            <a:ext cx="2966448" cy="369332"/>
          </a:xfrm>
          <a:prstGeom prst="rect">
            <a:avLst/>
          </a:prstGeom>
          <a:noFill/>
        </p:spPr>
        <p:txBody>
          <a:bodyPr wrap="square" rtlCol="0">
            <a:spAutoFit/>
          </a:bodyPr>
          <a:lstStyle>
            <a:defPPr>
              <a:defRPr lang="zh-CN"/>
            </a:defPPr>
            <a:lvl1pPr>
              <a:defRPr>
                <a:latin typeface="Arial" panose="020B0604020202020204" pitchFamily="34" charset="0"/>
                <a:cs typeface="Arial" panose="020B0604020202020204" pitchFamily="34" charset="0"/>
              </a:defRPr>
            </a:lvl1pPr>
          </a:lstStyle>
          <a:p>
            <a:r>
              <a:rPr lang="en-CN"/>
              <a:t>Odds ratio</a:t>
            </a:r>
            <a:r>
              <a:rPr lang="en-US" dirty="0"/>
              <a:t>:</a:t>
            </a:r>
            <a:endParaRPr lang="en-CN" dirty="0"/>
          </a:p>
        </p:txBody>
      </p:sp>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7D6568D4-914F-744A-B4FD-D3183E5076EC}"/>
                  </a:ext>
                </a:extLst>
              </p:cNvPr>
              <p:cNvSpPr txBox="1"/>
              <p:nvPr/>
            </p:nvSpPr>
            <p:spPr>
              <a:xfrm>
                <a:off x="393539" y="1869865"/>
                <a:ext cx="6569103" cy="10825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N" i="1" smtClean="0">
                          <a:latin typeface="Cambria Math" panose="02040503050406030204" pitchFamily="18" charset="0"/>
                        </a:rPr>
                        <m:t>𝑂𝑅</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i="1">
                              <a:latin typeface="Cambria Math" panose="02040503050406030204" pitchFamily="18" charset="0"/>
                            </a:rPr>
                            <m:t>o</m:t>
                          </m:r>
                          <m:r>
                            <a:rPr lang="en-US" altLang="zh-CN" b="0" i="1" smtClean="0">
                              <a:latin typeface="Cambria Math" panose="02040503050406030204" pitchFamily="18" charset="0"/>
                            </a:rPr>
                            <m:t>𝑑𝑑𝑠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𝑜𝑑𝑑𝑠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den>
                          </m:f>
                        </m:num>
                        <m:den>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𝛽</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𝛽</m:t>
                              </m:r>
                              <m:r>
                                <a:rPr lang="en-US" altLang="zh-CN" b="0" i="1" smtClean="0">
                                  <a:latin typeface="Cambria Math" panose="02040503050406030204" pitchFamily="18" charset="0"/>
                                </a:rPr>
                                <m:t>𝑥</m:t>
                              </m:r>
                            </m:sup>
                          </m:sSup>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𝛽</m:t>
                          </m:r>
                        </m:sup>
                      </m:sSup>
                    </m:oMath>
                  </m:oMathPara>
                </a14:m>
                <a:endParaRPr lang="en-CN" dirty="0"/>
              </a:p>
            </p:txBody>
          </p:sp>
        </mc:Choice>
        <mc:Fallback xmlns="">
          <p:sp>
            <p:nvSpPr>
              <p:cNvPr id="11" name="TextBox 15">
                <a:extLst>
                  <a:ext uri="{FF2B5EF4-FFF2-40B4-BE49-F238E27FC236}">
                    <a16:creationId xmlns:a16="http://schemas.microsoft.com/office/drawing/2014/main" id="{7D6568D4-914F-744A-B4FD-D3183E5076EC}"/>
                  </a:ext>
                </a:extLst>
              </p:cNvPr>
              <p:cNvSpPr txBox="1">
                <a:spLocks noRot="1" noChangeAspect="1" noMove="1" noResize="1" noEditPoints="1" noAdjustHandles="1" noChangeArrowheads="1" noChangeShapeType="1" noTextEdit="1"/>
              </p:cNvSpPr>
              <p:nvPr/>
            </p:nvSpPr>
            <p:spPr>
              <a:xfrm>
                <a:off x="393539" y="1869865"/>
                <a:ext cx="6569103" cy="1082540"/>
              </a:xfrm>
              <a:prstGeom prst="rect">
                <a:avLst/>
              </a:prstGeom>
              <a:blipFill>
                <a:blip r:embed="rId3"/>
                <a:stretch>
                  <a:fillRect b="-8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7">
                <a:extLst>
                  <a:ext uri="{FF2B5EF4-FFF2-40B4-BE49-F238E27FC236}">
                    <a16:creationId xmlns:a16="http://schemas.microsoft.com/office/drawing/2014/main" id="{FF21478D-0EAF-0044-90A3-986F9025A1B3}"/>
                  </a:ext>
                </a:extLst>
              </p:cNvPr>
              <p:cNvSpPr>
                <a:spLocks noChangeArrowheads="1"/>
              </p:cNvSpPr>
              <p:nvPr/>
            </p:nvSpPr>
            <p:spPr bwMode="auto">
              <a:xfrm>
                <a:off x="984944" y="2976415"/>
                <a:ext cx="5200099"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N" altLang="en-CN" sz="1400" b="0" i="0" u="none" strike="noStrike" cap="none" normalizeH="0" baseline="0" dirty="0">
                    <a:ln>
                      <a:noFill/>
                    </a:ln>
                    <a:solidFill>
                      <a:schemeClr val="tx1">
                        <a:lumMod val="75000"/>
                        <a:lumOff val="25000"/>
                      </a:schemeClr>
                    </a:solidFill>
                    <a:effectLst/>
                    <a:cs typeface="Arial" panose="020B0604020202020204" pitchFamily="34" charset="0"/>
                  </a:rPr>
                  <a:t>This </a:t>
                </a:r>
                <a:r>
                  <a:rPr lang="en-CN" altLang="en-CN" sz="1400" dirty="0">
                    <a:solidFill>
                      <a:schemeClr val="tx1">
                        <a:lumMod val="75000"/>
                        <a:lumOff val="25000"/>
                      </a:schemeClr>
                    </a:solidFill>
                    <a:latin typeface="Arial" panose="020B0604020202020204"/>
                    <a:ea typeface="微软雅黑" panose="020B0503020204020204" pitchFamily="34" charset="-122"/>
                  </a:rPr>
                  <a:t>exponential relationship </a:t>
                </a:r>
                <a:r>
                  <a:rPr kumimoji="0" lang="en-CN" altLang="en-CN" sz="1400" b="0" i="0" u="none" strike="noStrike" cap="none" normalizeH="0" baseline="0" dirty="0">
                    <a:ln>
                      <a:noFill/>
                    </a:ln>
                    <a:solidFill>
                      <a:schemeClr val="tx1">
                        <a:lumMod val="75000"/>
                        <a:lumOff val="25000"/>
                      </a:schemeClr>
                    </a:solidFill>
                    <a:effectLst/>
                    <a:cs typeface="Arial" panose="020B0604020202020204" pitchFamily="34" charset="0"/>
                  </a:rPr>
                  <a:t>provides an interpretation for </a:t>
                </a:r>
                <a14:m>
                  <m:oMath xmlns:m="http://schemas.openxmlformats.org/officeDocument/2006/math">
                    <m:r>
                      <a:rPr kumimoji="0" lang="en-US" altLang="en-CN" sz="1400" b="0" i="1" u="none" strike="noStrike" cap="none" normalizeH="0" baseline="0" smtClean="0">
                        <a:ln>
                          <a:noFill/>
                        </a:ln>
                        <a:solidFill>
                          <a:schemeClr val="tx1">
                            <a:lumMod val="75000"/>
                            <a:lumOff val="25000"/>
                          </a:schemeClr>
                        </a:solidFill>
                        <a:effectLst/>
                        <a:latin typeface="Cambria Math" panose="02040503050406030204" pitchFamily="18" charset="0"/>
                      </a:rPr>
                      <m:t>𝛽</m:t>
                    </m:r>
                  </m:oMath>
                </a14:m>
                <a:r>
                  <a:rPr kumimoji="0" lang="en-CN" altLang="en-CN" sz="1400" b="0" i="0" u="none" strike="noStrike" cap="none" normalizeH="0" baseline="0" dirty="0">
                    <a:ln>
                      <a:noFill/>
                    </a:ln>
                    <a:solidFill>
                      <a:schemeClr val="tx1">
                        <a:lumMod val="75000"/>
                        <a:lumOff val="25000"/>
                      </a:schemeClr>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CN" altLang="en-CN" sz="1400" b="0" i="0" u="none" strike="noStrike" cap="none" normalizeH="0" baseline="0" dirty="0">
                    <a:ln>
                      <a:noFill/>
                    </a:ln>
                    <a:solidFill>
                      <a:schemeClr val="tx1">
                        <a:lumMod val="75000"/>
                        <a:lumOff val="25000"/>
                      </a:schemeClr>
                    </a:solidFill>
                    <a:effectLst/>
                    <a:cs typeface="Arial" panose="020B0604020202020204" pitchFamily="34" charset="0"/>
                  </a:rPr>
                  <a:t>The odds multiply by </a:t>
                </a:r>
                <a14:m>
                  <m:oMath xmlns:m="http://schemas.openxmlformats.org/officeDocument/2006/math">
                    <m:r>
                      <m:rPr>
                        <m:sty m:val="p"/>
                      </m:rPr>
                      <a:rPr kumimoji="0" lang="en-US" altLang="en-CN" sz="1400" b="0" i="1" u="none" strike="noStrike" cap="none" normalizeH="0" baseline="0" smtClean="0">
                        <a:ln>
                          <a:noFill/>
                        </a:ln>
                        <a:solidFill>
                          <a:schemeClr val="tx1">
                            <a:lumMod val="75000"/>
                            <a:lumOff val="25000"/>
                          </a:schemeClr>
                        </a:solidFill>
                        <a:effectLst/>
                        <a:latin typeface="Cambria Math" panose="02040503050406030204" pitchFamily="18" charset="0"/>
                        <a:cs typeface="Arial" panose="020B0604020202020204" pitchFamily="34" charset="0"/>
                      </a:rPr>
                      <m:t>exp</m:t>
                    </m:r>
                    <m:d>
                      <m:dPr>
                        <m:ctrlPr>
                          <a:rPr kumimoji="0" lang="en-US" altLang="en-CN" sz="1400" b="0" i="1" u="none" strike="noStrike" cap="none" normalizeH="0" baseline="0" smtClean="0">
                            <a:ln>
                              <a:noFill/>
                            </a:ln>
                            <a:solidFill>
                              <a:schemeClr val="tx1">
                                <a:lumMod val="75000"/>
                                <a:lumOff val="25000"/>
                              </a:schemeClr>
                            </a:solidFill>
                            <a:effectLst/>
                            <a:latin typeface="Cambria Math" panose="02040503050406030204" pitchFamily="18" charset="0"/>
                            <a:cs typeface="Arial" panose="020B0604020202020204" pitchFamily="34" charset="0"/>
                          </a:rPr>
                        </m:ctrlPr>
                      </m:dPr>
                      <m:e>
                        <m:r>
                          <a:rPr kumimoji="0" lang="en-US" altLang="en-CN" sz="1400" b="0" i="1" u="none" strike="noStrike" cap="none" normalizeH="0" baseline="0" smtClean="0">
                            <a:ln>
                              <a:noFill/>
                            </a:ln>
                            <a:solidFill>
                              <a:schemeClr val="tx1">
                                <a:lumMod val="75000"/>
                                <a:lumOff val="25000"/>
                              </a:schemeClr>
                            </a:solidFill>
                            <a:effectLst/>
                            <a:latin typeface="Cambria Math" panose="02040503050406030204" pitchFamily="18" charset="0"/>
                            <a:cs typeface="Arial" panose="020B0604020202020204" pitchFamily="34" charset="0"/>
                          </a:rPr>
                          <m:t>𝛽</m:t>
                        </m:r>
                      </m:e>
                    </m:d>
                  </m:oMath>
                </a14:m>
                <a:r>
                  <a:rPr kumimoji="0" lang="en-CN" altLang="en-CN" sz="1400" b="0" i="0" u="none" strike="noStrike" cap="none" normalizeH="0" baseline="0" dirty="0">
                    <a:ln>
                      <a:noFill/>
                    </a:ln>
                    <a:solidFill>
                      <a:schemeClr val="tx1">
                        <a:lumMod val="75000"/>
                        <a:lumOff val="25000"/>
                      </a:schemeClr>
                    </a:solidFill>
                    <a:effectLst/>
                    <a:latin typeface="Arial" panose="020B0604020202020204" pitchFamily="34" charset="0"/>
                    <a:cs typeface="Arial" panose="020B0604020202020204" pitchFamily="34" charset="0"/>
                  </a:rPr>
                  <a:t> for every 1-unit i</a:t>
                </a:r>
                <a:r>
                  <a:rPr kumimoji="0" lang="en-CN" altLang="en-CN" sz="1400" b="0" i="0" u="none" strike="noStrike" cap="none" normalizeH="0" baseline="0" dirty="0">
                    <a:ln>
                      <a:noFill/>
                    </a:ln>
                    <a:solidFill>
                      <a:schemeClr val="tx1">
                        <a:lumMod val="75000"/>
                        <a:lumOff val="25000"/>
                      </a:schemeClr>
                    </a:solidFill>
                    <a:effectLst/>
                    <a:cs typeface="Arial" panose="020B0604020202020204" pitchFamily="34" charset="0"/>
                  </a:rPr>
                  <a:t>ncrea</a:t>
                </a:r>
                <a:r>
                  <a:rPr kumimoji="0" lang="en-CN" altLang="en-CN" sz="1400" b="0" i="0" u="none" strike="noStrike" cap="none" normalizeH="0" baseline="0" dirty="0">
                    <a:ln>
                      <a:noFill/>
                    </a:ln>
                    <a:solidFill>
                      <a:schemeClr val="tx1">
                        <a:lumMod val="75000"/>
                        <a:lumOff val="25000"/>
                      </a:schemeClr>
                    </a:solidFill>
                    <a:effectLst/>
                    <a:latin typeface="Arial" panose="020B0604020202020204" pitchFamily="34" charset="0"/>
                    <a:cs typeface="Arial" panose="020B0604020202020204" pitchFamily="34" charset="0"/>
                  </a:rPr>
                  <a:t>se in x.</a:t>
                </a:r>
                <a:endParaRPr kumimoji="0" lang="en-CN" altLang="en-CN" sz="3200" b="0" i="0" u="none" strike="noStrike" cap="none" normalizeH="0" baseline="0" dirty="0">
                  <a:ln>
                    <a:noFill/>
                  </a:ln>
                  <a:solidFill>
                    <a:schemeClr val="tx1">
                      <a:lumMod val="75000"/>
                      <a:lumOff val="25000"/>
                    </a:schemeClr>
                  </a:solidFill>
                  <a:effectLst/>
                  <a:latin typeface="Arial" panose="020B0604020202020204" pitchFamily="34" charset="0"/>
                </a:endParaRPr>
              </a:p>
            </p:txBody>
          </p:sp>
        </mc:Choice>
        <mc:Fallback xmlns="">
          <p:sp>
            <p:nvSpPr>
              <p:cNvPr id="12" name="Rectangle 7">
                <a:extLst>
                  <a:ext uri="{FF2B5EF4-FFF2-40B4-BE49-F238E27FC236}">
                    <a16:creationId xmlns:a16="http://schemas.microsoft.com/office/drawing/2014/main" id="{FF21478D-0EAF-0044-90A3-986F9025A1B3}"/>
                  </a:ext>
                </a:extLst>
              </p:cNvPr>
              <p:cNvSpPr>
                <a:spLocks noRot="1" noChangeAspect="1" noMove="1" noResize="1" noEditPoints="1" noAdjustHandles="1" noChangeArrowheads="1" noChangeShapeType="1" noTextEdit="1"/>
              </p:cNvSpPr>
              <p:nvPr/>
            </p:nvSpPr>
            <p:spPr bwMode="auto">
              <a:xfrm>
                <a:off x="984944" y="2976415"/>
                <a:ext cx="5200099" cy="523220"/>
              </a:xfrm>
              <a:prstGeom prst="rect">
                <a:avLst/>
              </a:prstGeom>
              <a:blipFill>
                <a:blip r:embed="rId4"/>
                <a:stretch>
                  <a:fillRect l="-487" t="-2381" b="-952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4" name="TextBox 6">
            <a:extLst>
              <a:ext uri="{FF2B5EF4-FFF2-40B4-BE49-F238E27FC236}">
                <a16:creationId xmlns:a16="http://schemas.microsoft.com/office/drawing/2014/main" id="{22800581-FF9D-B942-8ABC-7C83B6D53150}"/>
              </a:ext>
            </a:extLst>
          </p:cNvPr>
          <p:cNvSpPr txBox="1"/>
          <p:nvPr/>
        </p:nvSpPr>
        <p:spPr>
          <a:xfrm>
            <a:off x="618545" y="3523645"/>
            <a:ext cx="2966448" cy="369332"/>
          </a:xfrm>
          <a:prstGeom prst="rect">
            <a:avLst/>
          </a:prstGeom>
          <a:noFill/>
        </p:spPr>
        <p:txBody>
          <a:bodyPr wrap="square" rtlCol="0">
            <a:spAutoFit/>
          </a:bodyPr>
          <a:lstStyle>
            <a:defPPr>
              <a:defRPr lang="zh-CN"/>
            </a:defPPr>
            <a:lvl1pPr>
              <a:defRPr>
                <a:latin typeface="Arial" panose="020B0604020202020204" pitchFamily="34" charset="0"/>
                <a:cs typeface="Arial" panose="020B0604020202020204" pitchFamily="34" charset="0"/>
              </a:defRPr>
            </a:lvl1pPr>
          </a:lstStyle>
          <a:p>
            <a:r>
              <a:rPr lang="en-CN" altLang="zh-CN"/>
              <a:t>Observations</a:t>
            </a:r>
            <a:r>
              <a:rPr lang="en-US" altLang="zh-CN" dirty="0"/>
              <a:t>:</a:t>
            </a:r>
            <a:endParaRPr lang="en-CN" altLang="zh-CN" dirty="0"/>
          </a:p>
        </p:txBody>
      </p:sp>
      <p:sp>
        <p:nvSpPr>
          <p:cNvPr id="15" name="Rectangle 11">
            <a:extLst>
              <a:ext uri="{FF2B5EF4-FFF2-40B4-BE49-F238E27FC236}">
                <a16:creationId xmlns:a16="http://schemas.microsoft.com/office/drawing/2014/main" id="{3B98F8BB-DDB4-9F43-BE58-31A552076B5A}"/>
              </a:ext>
            </a:extLst>
          </p:cNvPr>
          <p:cNvSpPr>
            <a:spLocks noChangeArrowheads="1"/>
          </p:cNvSpPr>
          <p:nvPr/>
        </p:nvSpPr>
        <p:spPr bwMode="auto">
          <a:xfrm>
            <a:off x="526869" y="3935862"/>
            <a:ext cx="6060046" cy="283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fontAlgn="base">
              <a:lnSpc>
                <a:spcPct val="125000"/>
              </a:lnSpc>
              <a:spcBef>
                <a:spcPct val="0"/>
              </a:spcBef>
              <a:spcAft>
                <a:spcPct val="0"/>
              </a:spcAft>
              <a:buFont typeface="Wingdings" pitchFamily="2" charset="2"/>
              <a:buChar char="l"/>
              <a:defRPr/>
            </a:pPr>
            <a:r>
              <a:rPr lang="en" altLang="zh-CN" sz="1600" dirty="0">
                <a:solidFill>
                  <a:srgbClr val="000000">
                    <a:lumMod val="85000"/>
                    <a:lumOff val="15000"/>
                  </a:srgbClr>
                </a:solidFill>
                <a:latin typeface="Arial" panose="020B0604020202020204"/>
                <a:ea typeface="微软雅黑" panose="020B0503020204020204" pitchFamily="34" charset="-122"/>
              </a:rPr>
              <a:t>Odds of people having stroke is </a:t>
            </a:r>
            <a:r>
              <a:rPr lang="en" altLang="zh-CN" sz="1600" dirty="0">
                <a:solidFill>
                  <a:srgbClr val="C00000"/>
                </a:solidFill>
                <a:latin typeface="Arial" panose="020B0604020202020204"/>
                <a:ea typeface="微软雅黑" panose="020B0503020204020204" pitchFamily="34" charset="-122"/>
              </a:rPr>
              <a:t>3.41</a:t>
            </a:r>
            <a:r>
              <a:rPr lang="en" altLang="zh-CN" sz="1600" dirty="0">
                <a:solidFill>
                  <a:srgbClr val="000000">
                    <a:lumMod val="85000"/>
                    <a:lumOff val="15000"/>
                  </a:srgbClr>
                </a:solidFill>
                <a:latin typeface="Arial" panose="020B0604020202020204"/>
                <a:ea typeface="微软雅黑" panose="020B0503020204020204" pitchFamily="34" charset="-122"/>
              </a:rPr>
              <a:t> times larger than those not having stroke.</a:t>
            </a:r>
          </a:p>
          <a:p>
            <a:pPr marL="285750" indent="-285750" algn="just" fontAlgn="base">
              <a:lnSpc>
                <a:spcPct val="125000"/>
              </a:lnSpc>
              <a:spcBef>
                <a:spcPct val="0"/>
              </a:spcBef>
              <a:spcAft>
                <a:spcPct val="0"/>
              </a:spcAft>
              <a:buFont typeface="Wingdings" pitchFamily="2" charset="2"/>
              <a:buChar char="l"/>
              <a:defRPr/>
            </a:pPr>
            <a:r>
              <a:rPr lang="en" altLang="zh-CN" sz="1600" dirty="0">
                <a:solidFill>
                  <a:srgbClr val="000000">
                    <a:lumMod val="85000"/>
                    <a:lumOff val="15000"/>
                  </a:srgbClr>
                </a:solidFill>
                <a:latin typeface="Arial" panose="020B0604020202020204"/>
                <a:ea typeface="微软雅黑" panose="020B0503020204020204" pitchFamily="34" charset="-122"/>
              </a:rPr>
              <a:t>Odds of male is </a:t>
            </a:r>
            <a:r>
              <a:rPr lang="en" altLang="zh-CN" sz="1600" dirty="0">
                <a:solidFill>
                  <a:srgbClr val="C00000"/>
                </a:solidFill>
                <a:latin typeface="Arial" panose="020B0604020202020204"/>
                <a:ea typeface="微软雅黑" panose="020B0503020204020204" pitchFamily="34" charset="-122"/>
              </a:rPr>
              <a:t>2.41</a:t>
            </a:r>
            <a:r>
              <a:rPr lang="en" altLang="zh-CN" sz="1600" dirty="0">
                <a:solidFill>
                  <a:srgbClr val="000000">
                    <a:lumMod val="85000"/>
                    <a:lumOff val="15000"/>
                  </a:srgbClr>
                </a:solidFill>
                <a:latin typeface="Arial" panose="020B0604020202020204"/>
                <a:ea typeface="微软雅黑" panose="020B0503020204020204" pitchFamily="34" charset="-122"/>
              </a:rPr>
              <a:t> times larger than female.</a:t>
            </a:r>
          </a:p>
          <a:p>
            <a:pPr marL="285750" indent="-285750" algn="just" fontAlgn="base">
              <a:lnSpc>
                <a:spcPct val="125000"/>
              </a:lnSpc>
              <a:spcBef>
                <a:spcPct val="0"/>
              </a:spcBef>
              <a:spcAft>
                <a:spcPct val="0"/>
              </a:spcAft>
              <a:buFont typeface="Wingdings" pitchFamily="2" charset="2"/>
              <a:buChar char="l"/>
              <a:defRPr/>
            </a:pPr>
            <a:r>
              <a:rPr lang="en" altLang="zh-CN" sz="1600" dirty="0">
                <a:solidFill>
                  <a:srgbClr val="000000">
                    <a:lumMod val="85000"/>
                    <a:lumOff val="15000"/>
                  </a:srgbClr>
                </a:solidFill>
                <a:latin typeface="Arial" panose="020B0604020202020204"/>
                <a:ea typeface="微软雅黑" panose="020B0503020204020204" pitchFamily="34" charset="-122"/>
              </a:rPr>
              <a:t>The odds multiply by </a:t>
            </a:r>
            <a:r>
              <a:rPr lang="en" altLang="zh-CN" sz="1600" dirty="0">
                <a:solidFill>
                  <a:srgbClr val="C00000"/>
                </a:solidFill>
                <a:latin typeface="Arial" panose="020B0604020202020204"/>
                <a:ea typeface="微软雅黑" panose="020B0503020204020204" pitchFamily="34" charset="-122"/>
              </a:rPr>
              <a:t>1.36</a:t>
            </a:r>
            <a:r>
              <a:rPr lang="en" altLang="zh-CN" sz="1600" dirty="0">
                <a:solidFill>
                  <a:srgbClr val="000000">
                    <a:lumMod val="85000"/>
                    <a:lumOff val="15000"/>
                  </a:srgbClr>
                </a:solidFill>
                <a:latin typeface="Arial" panose="020B0604020202020204"/>
                <a:ea typeface="微软雅黑" panose="020B0503020204020204" pitchFamily="34" charset="-122"/>
              </a:rPr>
              <a:t> for each 5-year increase in age.</a:t>
            </a:r>
          </a:p>
          <a:p>
            <a:pPr marL="285750" indent="-285750" algn="just" fontAlgn="base">
              <a:lnSpc>
                <a:spcPct val="125000"/>
              </a:lnSpc>
              <a:spcBef>
                <a:spcPct val="0"/>
              </a:spcBef>
              <a:spcAft>
                <a:spcPct val="0"/>
              </a:spcAft>
              <a:buFont typeface="Wingdings" pitchFamily="2" charset="2"/>
              <a:buChar char="l"/>
              <a:defRPr/>
            </a:pPr>
            <a:r>
              <a:rPr lang="en" altLang="zh-CN" sz="1600" dirty="0">
                <a:solidFill>
                  <a:srgbClr val="000000">
                    <a:lumMod val="85000"/>
                    <a:lumOff val="15000"/>
                  </a:srgbClr>
                </a:solidFill>
                <a:latin typeface="Arial" panose="020B0604020202020204"/>
                <a:ea typeface="微软雅黑" panose="020B0503020204020204" pitchFamily="34" charset="-122"/>
              </a:rPr>
              <a:t>Odds of Asian people is </a:t>
            </a:r>
            <a:r>
              <a:rPr lang="en" altLang="zh-CN" sz="1600" dirty="0">
                <a:solidFill>
                  <a:srgbClr val="C00000"/>
                </a:solidFill>
                <a:latin typeface="Arial" panose="020B0604020202020204"/>
                <a:ea typeface="微软雅黑" panose="020B0503020204020204" pitchFamily="34" charset="-122"/>
              </a:rPr>
              <a:t>0.48</a:t>
            </a:r>
            <a:r>
              <a:rPr lang="en" altLang="zh-CN" sz="1600" dirty="0">
                <a:solidFill>
                  <a:srgbClr val="000000">
                    <a:lumMod val="85000"/>
                    <a:lumOff val="15000"/>
                  </a:srgbClr>
                </a:solidFill>
                <a:latin typeface="Arial" panose="020B0604020202020204"/>
                <a:ea typeface="微软雅黑" panose="020B0503020204020204" pitchFamily="34" charset="-122"/>
              </a:rPr>
              <a:t> times as large as white people.</a:t>
            </a:r>
          </a:p>
          <a:p>
            <a:pPr marL="285750" indent="-285750" algn="just" fontAlgn="base">
              <a:lnSpc>
                <a:spcPct val="125000"/>
              </a:lnSpc>
              <a:spcBef>
                <a:spcPct val="0"/>
              </a:spcBef>
              <a:spcAft>
                <a:spcPct val="0"/>
              </a:spcAft>
              <a:buFont typeface="Wingdings" pitchFamily="2" charset="2"/>
              <a:buChar char="l"/>
              <a:defRPr/>
            </a:pPr>
            <a:r>
              <a:rPr lang="en" altLang="zh-CN" sz="1600" dirty="0">
                <a:solidFill>
                  <a:srgbClr val="000000">
                    <a:lumMod val="85000"/>
                    <a:lumOff val="15000"/>
                  </a:srgbClr>
                </a:solidFill>
                <a:latin typeface="Arial" panose="020B0604020202020204"/>
                <a:ea typeface="微软雅黑" panose="020B0503020204020204" pitchFamily="34" charset="-122"/>
              </a:rPr>
              <a:t>The odds multiply by </a:t>
            </a:r>
            <a:r>
              <a:rPr lang="en" altLang="zh-CN" sz="1600" dirty="0">
                <a:solidFill>
                  <a:srgbClr val="C00000"/>
                </a:solidFill>
                <a:latin typeface="Arial" panose="020B0604020202020204"/>
                <a:ea typeface="微软雅黑" panose="020B0503020204020204" pitchFamily="34" charset="-122"/>
              </a:rPr>
              <a:t>0.55 </a:t>
            </a:r>
            <a:r>
              <a:rPr lang="en" altLang="zh-CN" sz="1600" dirty="0">
                <a:solidFill>
                  <a:srgbClr val="000000">
                    <a:lumMod val="85000"/>
                    <a:lumOff val="15000"/>
                  </a:srgbClr>
                </a:solidFill>
                <a:latin typeface="Arial" panose="020B0604020202020204"/>
                <a:ea typeface="微软雅黑" panose="020B0503020204020204" pitchFamily="34" charset="-122"/>
              </a:rPr>
              <a:t>for a better assessment on general health (e.g. from Fair to Good).</a:t>
            </a:r>
          </a:p>
          <a:p>
            <a:pPr marL="285750" indent="-285750" algn="just" fontAlgn="base">
              <a:lnSpc>
                <a:spcPct val="125000"/>
              </a:lnSpc>
              <a:spcBef>
                <a:spcPct val="0"/>
              </a:spcBef>
              <a:spcAft>
                <a:spcPct val="0"/>
              </a:spcAft>
              <a:buFont typeface="Wingdings" pitchFamily="2" charset="2"/>
              <a:buChar char="l"/>
              <a:defRPr/>
            </a:pPr>
            <a:r>
              <a:rPr lang="en" altLang="zh-CN" sz="1600" dirty="0">
                <a:solidFill>
                  <a:srgbClr val="000000">
                    <a:lumMod val="85000"/>
                    <a:lumOff val="15000"/>
                  </a:srgbClr>
                </a:solidFill>
                <a:latin typeface="Arial" panose="020B0604020202020204"/>
                <a:ea typeface="微软雅黑" panose="020B0503020204020204" pitchFamily="34" charset="-122"/>
              </a:rPr>
              <a:t>Other predictors like kidney disease, diabetic, smoking raise the risk of heart disease. </a:t>
            </a:r>
          </a:p>
        </p:txBody>
      </p:sp>
      <p:pic>
        <p:nvPicPr>
          <p:cNvPr id="17" name="Picture 4">
            <a:extLst>
              <a:ext uri="{FF2B5EF4-FFF2-40B4-BE49-F238E27FC236}">
                <a16:creationId xmlns:a16="http://schemas.microsoft.com/office/drawing/2014/main" id="{D31DEEE5-8E18-904A-A167-C032C37AA943}"/>
              </a:ext>
            </a:extLst>
          </p:cNvPr>
          <p:cNvPicPr>
            <a:picLocks noChangeAspect="1"/>
          </p:cNvPicPr>
          <p:nvPr/>
        </p:nvPicPr>
        <p:blipFill>
          <a:blip r:embed="rId5"/>
          <a:stretch>
            <a:fillRect/>
          </a:stretch>
        </p:blipFill>
        <p:spPr>
          <a:xfrm>
            <a:off x="6500189" y="806644"/>
            <a:ext cx="5655882" cy="5655882"/>
          </a:xfrm>
          <a:prstGeom prst="rect">
            <a:avLst/>
          </a:prstGeom>
        </p:spPr>
      </p:pic>
    </p:spTree>
    <p:extLst>
      <p:ext uri="{BB962C8B-B14F-4D97-AF65-F5344CB8AC3E}">
        <p14:creationId xmlns:p14="http://schemas.microsoft.com/office/powerpoint/2010/main" val="2953292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65098"/>
            <a:ext cx="6576991" cy="584775"/>
          </a:xfrm>
          <a:prstGeom prst="rect">
            <a:avLst/>
          </a:prstGeom>
          <a:noFill/>
        </p:spPr>
        <p:txBody>
          <a:bodyPr wrap="square" rtlCol="0">
            <a:spAutoFit/>
          </a:bodyPr>
          <a:lstStyle/>
          <a:p>
            <a:r>
              <a:rPr lang="en" altLang="zh-CN" sz="3200" b="1" dirty="0">
                <a:solidFill>
                  <a:schemeClr val="bg1"/>
                </a:solidFill>
                <a:latin typeface="微软雅黑" panose="020B0503020204020204" pitchFamily="34" charset="-122"/>
                <a:ea typeface="微软雅黑" panose="020B0503020204020204" pitchFamily="34" charset="-122"/>
              </a:rPr>
              <a:t>Parametric Model</a:t>
            </a:r>
          </a:p>
        </p:txBody>
      </p:sp>
      <p:grpSp>
        <p:nvGrpSpPr>
          <p:cNvPr id="7" name="组合 6"/>
          <p:cNvGrpSpPr/>
          <p:nvPr/>
        </p:nvGrpSpPr>
        <p:grpSpPr>
          <a:xfrm>
            <a:off x="526869" y="702724"/>
            <a:ext cx="6695734" cy="570561"/>
            <a:chOff x="553245" y="1007343"/>
            <a:chExt cx="6695734" cy="570561"/>
          </a:xfrm>
        </p:grpSpPr>
        <p:sp>
          <p:nvSpPr>
            <p:cNvPr id="8" name="矩形 7"/>
            <p:cNvSpPr/>
            <p:nvPr/>
          </p:nvSpPr>
          <p:spPr>
            <a:xfrm>
              <a:off x="825544" y="1007343"/>
              <a:ext cx="6423435" cy="570561"/>
            </a:xfrm>
            <a:prstGeom prst="rect">
              <a:avLst/>
            </a:prstGeom>
            <a:noFill/>
            <a:ln w="3175" cap="flat" cmpd="sng" algn="ctr">
              <a:noFill/>
              <a:prstDash val="solid"/>
              <a:miter lim="800000"/>
            </a:ln>
            <a:effectLst/>
          </p:spPr>
          <p:txBody>
            <a:bodyPr rtlCol="0" anchor="ctr"/>
            <a:lstStyle/>
            <a:p>
              <a:pPr lvl="0">
                <a:defRPr/>
              </a:pPr>
              <a:r>
                <a:rPr lang="en" altLang="zh-CN" sz="2800" b="1" kern="0" dirty="0">
                  <a:solidFill>
                    <a:srgbClr val="000000"/>
                  </a:solidFill>
                  <a:latin typeface="微软雅黑" panose="020B0503020204020204" pitchFamily="34" charset="-122"/>
                  <a:ea typeface="微软雅黑" panose="020B0503020204020204" pitchFamily="34" charset="-122"/>
                </a:rPr>
                <a:t>Linear discriminant analysis</a:t>
              </a:r>
              <a:endPar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553245" y="1058623"/>
              <a:ext cx="183355" cy="468000"/>
            </a:xfrm>
            <a:prstGeom prst="rect">
              <a:avLst/>
            </a:prstGeom>
            <a:solidFill>
              <a:srgbClr val="E87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6" name="矩形 15"/>
          <p:cNvSpPr/>
          <p:nvPr/>
        </p:nvSpPr>
        <p:spPr>
          <a:xfrm>
            <a:off x="10039545" y="5516880"/>
            <a:ext cx="1370135" cy="184919"/>
          </a:xfrm>
          <a:prstGeom prst="rect">
            <a:avLst/>
          </a:prstGeom>
          <a:solidFill>
            <a:schemeClr val="bg1">
              <a:lumMod val="95000"/>
            </a:scheme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cs typeface="+mn-cs"/>
            </a:endParaRPr>
          </a:p>
        </p:txBody>
      </p:sp>
      <mc:AlternateContent xmlns:mc="http://schemas.openxmlformats.org/markup-compatibility/2006" xmlns:a14="http://schemas.microsoft.com/office/drawing/2010/main">
        <mc:Choice Requires="a14">
          <p:sp>
            <p:nvSpPr>
              <p:cNvPr id="10" name="Rectangle 11">
                <a:extLst>
                  <a:ext uri="{FF2B5EF4-FFF2-40B4-BE49-F238E27FC236}">
                    <a16:creationId xmlns:a16="http://schemas.microsoft.com/office/drawing/2014/main" id="{F553F24B-890E-9040-A428-A6F49F9137E7}"/>
                  </a:ext>
                </a:extLst>
              </p:cNvPr>
              <p:cNvSpPr>
                <a:spLocks noChangeArrowheads="1"/>
              </p:cNvSpPr>
              <p:nvPr/>
            </p:nvSpPr>
            <p:spPr bwMode="auto">
              <a:xfrm>
                <a:off x="831792" y="1285394"/>
                <a:ext cx="6309788" cy="11634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en-GB" altLang="zh-CN" sz="1600" dirty="0">
                    <a:solidFill>
                      <a:srgbClr val="000000">
                        <a:lumMod val="85000"/>
                        <a:lumOff val="15000"/>
                      </a:srgbClr>
                    </a:solidFill>
                    <a:latin typeface="Arial" panose="020B0604020202020204"/>
                    <a:ea typeface="微软雅黑" panose="020B0503020204020204" pitchFamily="34" charset="-122"/>
                  </a:rPr>
                  <a:t>For LDA we assume that the random variable 𝑋 is a vector </a:t>
                </a:r>
                <a:r>
                  <a:rPr lang="en-GB" altLang="zh-CN" b="1" dirty="0">
                    <a:solidFill>
                      <a:srgbClr val="232629"/>
                    </a:solidFill>
                    <a:latin typeface="STIXGeneral" pitchFamily="2" charset="2"/>
                  </a:rPr>
                  <a:t>𝐗</a:t>
                </a:r>
                <a:r>
                  <a:rPr lang="en-GB" altLang="zh-CN" dirty="0">
                    <a:solidFill>
                      <a:srgbClr val="232629"/>
                    </a:solidFill>
                    <a:latin typeface="STIXGeneral-Regular" pitchFamily="2" charset="2"/>
                  </a:rPr>
                  <a:t>=(</a:t>
                </a:r>
                <a14:m>
                  <m:oMath xmlns:m="http://schemas.openxmlformats.org/officeDocument/2006/math">
                    <m:sSub>
                      <m:sSubPr>
                        <m:ctrlPr>
                          <a:rPr lang="en-US" altLang="zh-CN" i="1" dirty="0">
                            <a:solidFill>
                              <a:srgbClr val="232629"/>
                            </a:solidFill>
                            <a:latin typeface="Cambria Math" panose="02040503050406030204" pitchFamily="18" charset="0"/>
                          </a:rPr>
                        </m:ctrlPr>
                      </m:sSubPr>
                      <m:e>
                        <m:r>
                          <m:rPr>
                            <m:sty m:val="p"/>
                          </m:rPr>
                          <a:rPr lang="en-GB" altLang="zh-CN" dirty="0">
                            <a:solidFill>
                              <a:srgbClr val="232629"/>
                            </a:solidFill>
                            <a:latin typeface="Cambria Math" panose="02040503050406030204" pitchFamily="18" charset="0"/>
                          </a:rPr>
                          <m:t>X</m:t>
                        </m:r>
                      </m:e>
                      <m:sub>
                        <m:r>
                          <a:rPr lang="en-US" altLang="zh-CN" dirty="0">
                            <a:solidFill>
                              <a:srgbClr val="232629"/>
                            </a:solidFill>
                            <a:latin typeface="Cambria Math" panose="02040503050406030204" pitchFamily="18" charset="0"/>
                          </a:rPr>
                          <m:t>1</m:t>
                        </m:r>
                      </m:sub>
                    </m:sSub>
                    <m:r>
                      <a:rPr lang="en-US" altLang="zh-CN" dirty="0">
                        <a:solidFill>
                          <a:srgbClr val="232629"/>
                        </a:solidFill>
                        <a:latin typeface="Cambria Math" panose="02040503050406030204" pitchFamily="18" charset="0"/>
                      </a:rPr>
                      <m:t>,</m:t>
                    </m:r>
                    <m:sSub>
                      <m:sSubPr>
                        <m:ctrlPr>
                          <a:rPr lang="en-US" altLang="zh-CN" i="1" dirty="0">
                            <a:solidFill>
                              <a:srgbClr val="232629"/>
                            </a:solidFill>
                            <a:latin typeface="Cambria Math" panose="02040503050406030204" pitchFamily="18" charset="0"/>
                          </a:rPr>
                        </m:ctrlPr>
                      </m:sSubPr>
                      <m:e>
                        <m:r>
                          <m:rPr>
                            <m:sty m:val="p"/>
                          </m:rPr>
                          <a:rPr lang="en-US" altLang="zh-CN" dirty="0">
                            <a:solidFill>
                              <a:srgbClr val="232629"/>
                            </a:solidFill>
                            <a:latin typeface="Cambria Math" panose="02040503050406030204" pitchFamily="18" charset="0"/>
                          </a:rPr>
                          <m:t>X</m:t>
                        </m:r>
                      </m:e>
                      <m:sub>
                        <m:r>
                          <a:rPr lang="en-US" altLang="zh-CN" dirty="0">
                            <a:solidFill>
                              <a:srgbClr val="232629"/>
                            </a:solidFill>
                            <a:latin typeface="Cambria Math" panose="02040503050406030204" pitchFamily="18" charset="0"/>
                          </a:rPr>
                          <m:t>2</m:t>
                        </m:r>
                      </m:sub>
                    </m:sSub>
                    <m:r>
                      <a:rPr lang="en-US" altLang="zh-CN" dirty="0">
                        <a:solidFill>
                          <a:srgbClr val="232629"/>
                        </a:solidFill>
                        <a:latin typeface="Cambria Math" panose="02040503050406030204" pitchFamily="18" charset="0"/>
                      </a:rPr>
                      <m:t>,…,</m:t>
                    </m:r>
                    <m:sSub>
                      <m:sSubPr>
                        <m:ctrlPr>
                          <a:rPr lang="en-US" altLang="zh-CN" i="1" dirty="0">
                            <a:solidFill>
                              <a:srgbClr val="232629"/>
                            </a:solidFill>
                            <a:latin typeface="Cambria Math" panose="02040503050406030204" pitchFamily="18" charset="0"/>
                          </a:rPr>
                        </m:ctrlPr>
                      </m:sSubPr>
                      <m:e>
                        <m:r>
                          <m:rPr>
                            <m:sty m:val="p"/>
                          </m:rPr>
                          <a:rPr lang="en-US" altLang="zh-CN" dirty="0">
                            <a:solidFill>
                              <a:srgbClr val="232629"/>
                            </a:solidFill>
                            <a:latin typeface="Cambria Math" panose="02040503050406030204" pitchFamily="18" charset="0"/>
                          </a:rPr>
                          <m:t>X</m:t>
                        </m:r>
                      </m:e>
                      <m:sub>
                        <m:r>
                          <m:rPr>
                            <m:sty m:val="p"/>
                          </m:rPr>
                          <a:rPr lang="en-US" altLang="zh-CN" dirty="0">
                            <a:solidFill>
                              <a:srgbClr val="232629"/>
                            </a:solidFill>
                            <a:latin typeface="Cambria Math" panose="02040503050406030204" pitchFamily="18" charset="0"/>
                          </a:rPr>
                          <m:t>p</m:t>
                        </m:r>
                      </m:sub>
                    </m:sSub>
                  </m:oMath>
                </a14:m>
                <a:r>
                  <a:rPr lang="en-GB" altLang="zh-CN" dirty="0">
                    <a:solidFill>
                      <a:srgbClr val="232629"/>
                    </a:solidFill>
                    <a:latin typeface="STIXGeneral-Regular" pitchFamily="2" charset="2"/>
                  </a:rPr>
                  <a:t>)</a:t>
                </a:r>
                <a:r>
                  <a:rPr lang="en-GB" altLang="zh-CN" dirty="0">
                    <a:solidFill>
                      <a:srgbClr val="232629"/>
                    </a:solidFill>
                    <a:latin typeface="-apple-system"/>
                  </a:rPr>
                  <a:t> </a:t>
                </a:r>
                <a:r>
                  <a:rPr lang="en-GB" altLang="zh-CN" sz="1600" dirty="0">
                    <a:solidFill>
                      <a:srgbClr val="000000">
                        <a:lumMod val="85000"/>
                        <a:lumOff val="15000"/>
                      </a:srgbClr>
                    </a:solidFill>
                    <a:latin typeface="Arial" panose="020B0604020202020204"/>
                    <a:ea typeface="微软雅黑" panose="020B0503020204020204" pitchFamily="34" charset="-122"/>
                  </a:rPr>
                  <a:t>which is drawn from a multivariate Gaussian with class-specific mean vector and a common covariance matrix</a:t>
                </a:r>
                <a:r>
                  <a:rPr lang="en-GB" altLang="zh-CN" dirty="0">
                    <a:solidFill>
                      <a:srgbClr val="000000">
                        <a:lumMod val="85000"/>
                        <a:lumOff val="15000"/>
                      </a:srgbClr>
                    </a:solidFill>
                    <a:latin typeface="Arial" panose="020B0604020202020204"/>
                    <a:ea typeface="微软雅黑" panose="020B0503020204020204" pitchFamily="34" charset="-122"/>
                  </a:rPr>
                  <a:t> </a:t>
                </a:r>
                <a:r>
                  <a:rPr lang="el-GR" altLang="zh-CN" dirty="0">
                    <a:solidFill>
                      <a:srgbClr val="232629"/>
                    </a:solidFill>
                    <a:latin typeface="STIXGeneral-Regular" pitchFamily="2" charset="2"/>
                  </a:rPr>
                  <a:t>Σ</a:t>
                </a:r>
                <a:r>
                  <a:rPr lang="en-US" altLang="zh-CN" dirty="0">
                    <a:solidFill>
                      <a:srgbClr val="232629"/>
                    </a:solidFill>
                    <a:latin typeface="STIXGeneral-Regular" pitchFamily="2" charset="2"/>
                  </a:rPr>
                  <a:t>.</a:t>
                </a:r>
                <a:endParaRPr lang="en-CN" altLang="zh-CN" dirty="0"/>
              </a:p>
            </p:txBody>
          </p:sp>
        </mc:Choice>
        <mc:Fallback xmlns="">
          <p:sp>
            <p:nvSpPr>
              <p:cNvPr id="10" name="Rectangle 11">
                <a:extLst>
                  <a:ext uri="{FF2B5EF4-FFF2-40B4-BE49-F238E27FC236}">
                    <a16:creationId xmlns:a16="http://schemas.microsoft.com/office/drawing/2014/main" id="{F553F24B-890E-9040-A428-A6F49F9137E7}"/>
                  </a:ext>
                </a:extLst>
              </p:cNvPr>
              <p:cNvSpPr>
                <a:spLocks noRot="1" noChangeAspect="1" noMove="1" noResize="1" noEditPoints="1" noAdjustHandles="1" noChangeArrowheads="1" noChangeShapeType="1" noTextEdit="1"/>
              </p:cNvSpPr>
              <p:nvPr/>
            </p:nvSpPr>
            <p:spPr bwMode="auto">
              <a:xfrm>
                <a:off x="831792" y="1285394"/>
                <a:ext cx="6309788" cy="1163460"/>
              </a:xfrm>
              <a:prstGeom prst="rect">
                <a:avLst/>
              </a:prstGeom>
              <a:blipFill>
                <a:blip r:embed="rId3"/>
                <a:stretch>
                  <a:fillRect l="-602" t="-3261" b="-97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 name="Rectangle 11">
            <a:extLst>
              <a:ext uri="{FF2B5EF4-FFF2-40B4-BE49-F238E27FC236}">
                <a16:creationId xmlns:a16="http://schemas.microsoft.com/office/drawing/2014/main" id="{9E17B169-208F-2A4F-A904-933C33A8BBCF}"/>
              </a:ext>
            </a:extLst>
          </p:cNvPr>
          <p:cNvSpPr>
            <a:spLocks noChangeArrowheads="1"/>
          </p:cNvSpPr>
          <p:nvPr/>
        </p:nvSpPr>
        <p:spPr bwMode="auto">
          <a:xfrm>
            <a:off x="867854" y="3267727"/>
            <a:ext cx="6217191" cy="36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base">
              <a:lnSpc>
                <a:spcPct val="125000"/>
              </a:lnSpc>
              <a:spcBef>
                <a:spcPct val="0"/>
              </a:spcBef>
              <a:spcAft>
                <a:spcPct val="0"/>
              </a:spcAft>
              <a:defRPr/>
            </a:pPr>
            <a:r>
              <a:rPr lang="en" altLang="zh-CN" sz="1600" dirty="0">
                <a:solidFill>
                  <a:srgbClr val="000000">
                    <a:lumMod val="85000"/>
                    <a:lumOff val="15000"/>
                  </a:srgbClr>
                </a:solidFill>
                <a:latin typeface="Arial" panose="020B0604020202020204"/>
                <a:ea typeface="微软雅黑" panose="020B0503020204020204" pitchFamily="34" charset="-122"/>
              </a:rPr>
              <a:t>The linear decision boundary for binary classification:</a:t>
            </a:r>
          </a:p>
        </p:txBody>
      </p:sp>
      <mc:AlternateContent xmlns:mc="http://schemas.openxmlformats.org/markup-compatibility/2006" xmlns:a14="http://schemas.microsoft.com/office/drawing/2010/main">
        <mc:Choice Requires="a14">
          <p:sp>
            <p:nvSpPr>
              <p:cNvPr id="13" name="TextBox 30">
                <a:extLst>
                  <a:ext uri="{FF2B5EF4-FFF2-40B4-BE49-F238E27FC236}">
                    <a16:creationId xmlns:a16="http://schemas.microsoft.com/office/drawing/2014/main" id="{2EC9ADC3-1EF3-4444-B828-CFD6ABF97533}"/>
                  </a:ext>
                </a:extLst>
              </p:cNvPr>
              <p:cNvSpPr txBox="1"/>
              <p:nvPr/>
            </p:nvSpPr>
            <p:spPr>
              <a:xfrm>
                <a:off x="937304" y="3721760"/>
                <a:ext cx="7347006" cy="90056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𝑙𝑜𝑔</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𝑃</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1</m:t>
                                  </m:r>
                                </m:sub>
                              </m:sSub>
                            </m:e>
                            <m:e>
                              <m:r>
                                <a:rPr lang="en-US" altLang="zh-CN" sz="1600" b="0" i="1" smtClean="0">
                                  <a:latin typeface="Cambria Math" panose="02040503050406030204" pitchFamily="18" charset="0"/>
                                </a:rPr>
                                <m:t>𝑥</m:t>
                              </m:r>
                            </m:e>
                          </m:d>
                        </m:num>
                        <m:den>
                          <m:r>
                            <a:rPr lang="en-US" altLang="zh-CN" sz="1600" b="0" i="1" smtClean="0">
                              <a:latin typeface="Cambria Math" panose="02040503050406030204" pitchFamily="18" charset="0"/>
                            </a:rPr>
                            <m:t>𝑃</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0</m:t>
                                  </m:r>
                                </m:sub>
                              </m:sSub>
                            </m:e>
                            <m:e>
                              <m:r>
                                <a:rPr lang="en-US" altLang="zh-CN" sz="1600" b="0" i="1" smtClean="0">
                                  <a:latin typeface="Cambria Math" panose="02040503050406030204" pitchFamily="18" charset="0"/>
                                </a:rPr>
                                <m:t>𝑥</m:t>
                              </m:r>
                            </m:e>
                          </m:d>
                        </m:den>
                      </m:f>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𝑙𝑜𝑔</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𝑓</m:t>
                              </m:r>
                            </m:e>
                            <m:sub>
                              <m:r>
                                <a:rPr lang="en-US" altLang="zh-CN" sz="1600" b="0" i="1" smtClean="0">
                                  <a:latin typeface="Cambria Math" panose="02040503050406030204" pitchFamily="18" charset="0"/>
                                </a:rPr>
                                <m:t>1</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e>
                          </m:d>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𝑓</m:t>
                              </m:r>
                            </m:e>
                            <m:sub>
                              <m:r>
                                <a:rPr lang="en-US" altLang="zh-CN" sz="1600" b="0" i="1" smtClean="0">
                                  <a:latin typeface="Cambria Math" panose="02040503050406030204" pitchFamily="18" charset="0"/>
                                </a:rPr>
                                <m:t>0</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e>
                          </m:d>
                        </m:den>
                      </m:f>
                      <m:r>
                        <a:rPr lang="en-US" altLang="zh-CN" sz="1600" b="0" i="1" smtClean="0">
                          <a:latin typeface="Cambria Math" panose="02040503050406030204" pitchFamily="18" charset="0"/>
                        </a:rPr>
                        <m:t>+</m:t>
                      </m:r>
                      <m:r>
                        <a:rPr lang="en-US" altLang="zh-CN" sz="1600" i="1">
                          <a:latin typeface="Cambria Math" panose="02040503050406030204" pitchFamily="18" charset="0"/>
                        </a:rPr>
                        <m:t>𝑙𝑜𝑔</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𝜋</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𝜋</m:t>
                              </m:r>
                            </m:e>
                            <m:sub>
                              <m:r>
                                <a:rPr lang="en-US" altLang="zh-CN" sz="1600" i="1">
                                  <a:latin typeface="Cambria Math" panose="02040503050406030204" pitchFamily="18" charset="0"/>
                                </a:rPr>
                                <m:t>0</m:t>
                              </m:r>
                            </m:sub>
                          </m:sSub>
                        </m:den>
                      </m:f>
                    </m:oMath>
                  </m:oMathPara>
                </a14:m>
                <a:endParaRPr lang="en-US" altLang="zh-CN" sz="1600" dirty="0"/>
              </a:p>
              <a:p>
                <a:r>
                  <a:rPr lang="zh-CN" altLang="en-US" sz="1600" dirty="0"/>
                  <a:t>                       </a:t>
                </a:r>
                <a14:m>
                  <m:oMath xmlns:m="http://schemas.openxmlformats.org/officeDocument/2006/math">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m:rPr>
                            <m:sty m:val="p"/>
                          </m:rPr>
                          <a:rPr lang="en-US" altLang="zh-CN" sz="1600" b="0" i="0" smtClean="0">
                            <a:latin typeface="Cambria Math" panose="02040503050406030204" pitchFamily="18" charset="0"/>
                          </a:rPr>
                          <m:t>x</m:t>
                        </m:r>
                      </m:e>
                      <m:sup>
                        <m:r>
                          <m:rPr>
                            <m:sty m:val="p"/>
                          </m:rPr>
                          <a:rPr lang="en-US" altLang="zh-CN" sz="1600" b="0" i="0" smtClean="0">
                            <a:latin typeface="Cambria Math" panose="02040503050406030204" pitchFamily="18" charset="0"/>
                          </a:rPr>
                          <m:t>T</m:t>
                        </m:r>
                      </m:sup>
                    </m:sSup>
                    <m:sSup>
                      <m:sSupPr>
                        <m:ctrlPr>
                          <a:rPr lang="en-US" altLang="zh-CN" sz="1600" i="1">
                            <a:latin typeface="Cambria Math" panose="02040503050406030204" pitchFamily="18" charset="0"/>
                          </a:rPr>
                        </m:ctrlPr>
                      </m:sSupPr>
                      <m:e>
                        <m:r>
                          <m:rPr>
                            <m:sty m:val="p"/>
                          </m:rPr>
                          <a:rPr lang="el-GR" altLang="zh-CN" sz="1600" i="1">
                            <a:latin typeface="Cambria Math" panose="02040503050406030204" pitchFamily="18" charset="0"/>
                            <a:ea typeface="Cambria Math" panose="02040503050406030204" pitchFamily="18" charset="0"/>
                          </a:rPr>
                          <m:t>Σ</m:t>
                        </m:r>
                      </m:e>
                      <m:sup>
                        <m:r>
                          <a:rPr lang="en-US" altLang="zh-CN" sz="1600" i="1">
                            <a:latin typeface="Cambria Math" panose="02040503050406030204" pitchFamily="18" charset="0"/>
                          </a:rPr>
                          <m:t>−1</m:t>
                        </m:r>
                      </m:sup>
                    </m:sSup>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𝜇</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𝜇</m:t>
                            </m:r>
                          </m:e>
                          <m:sub>
                            <m:r>
                              <a:rPr lang="en-US" altLang="zh-CN" sz="1600" i="1">
                                <a:latin typeface="Cambria Math" panose="02040503050406030204" pitchFamily="18" charset="0"/>
                              </a:rPr>
                              <m:t>0</m:t>
                            </m:r>
                          </m:sub>
                        </m:sSub>
                      </m:e>
                    </m:d>
                    <m:r>
                      <a:rPr lang="zh-CN" altLang="en-US" sz="1600" b="0" i="1" smtClean="0">
                        <a:latin typeface="Cambria Math" panose="02040503050406030204" pitchFamily="18" charset="0"/>
                      </a:rPr>
                      <m:t> </m:t>
                    </m:r>
                    <m:r>
                      <a:rPr lang="en-US" altLang="zh-CN" sz="1600" b="0" i="1" smtClean="0">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2</m:t>
                        </m:r>
                      </m:den>
                    </m:f>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𝜇</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𝜇</m:t>
                                </m:r>
                              </m:e>
                              <m:sub>
                                <m:r>
                                  <a:rPr lang="en-US" altLang="zh-CN" sz="1600" i="1">
                                    <a:latin typeface="Cambria Math" panose="02040503050406030204" pitchFamily="18" charset="0"/>
                                  </a:rPr>
                                  <m:t>0</m:t>
                                </m:r>
                              </m:sub>
                            </m:sSub>
                          </m:e>
                        </m:d>
                      </m:e>
                      <m:sup>
                        <m:r>
                          <a:rPr lang="en-US" altLang="zh-CN" sz="1600" i="1">
                            <a:latin typeface="Cambria Math" panose="02040503050406030204" pitchFamily="18" charset="0"/>
                          </a:rPr>
                          <m:t>𝑇</m:t>
                        </m:r>
                      </m:sup>
                    </m:sSup>
                    <m:sSup>
                      <m:sSupPr>
                        <m:ctrlPr>
                          <a:rPr lang="en-US" altLang="zh-CN" sz="1600" i="1">
                            <a:latin typeface="Cambria Math" panose="02040503050406030204" pitchFamily="18" charset="0"/>
                          </a:rPr>
                        </m:ctrlPr>
                      </m:sSupPr>
                      <m:e>
                        <m:r>
                          <m:rPr>
                            <m:sty m:val="p"/>
                          </m:rPr>
                          <a:rPr lang="el-GR" altLang="zh-CN" sz="1600" i="1">
                            <a:latin typeface="Cambria Math" panose="02040503050406030204" pitchFamily="18" charset="0"/>
                            <a:ea typeface="Cambria Math" panose="02040503050406030204" pitchFamily="18" charset="0"/>
                          </a:rPr>
                          <m:t>Σ</m:t>
                        </m:r>
                      </m:e>
                      <m:sup>
                        <m:r>
                          <a:rPr lang="en-US" altLang="zh-CN" sz="1600" i="1">
                            <a:latin typeface="Cambria Math" panose="02040503050406030204" pitchFamily="18" charset="0"/>
                          </a:rPr>
                          <m:t>−1</m:t>
                        </m:r>
                      </m:sup>
                    </m:sSup>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𝜇</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𝜇</m:t>
                            </m:r>
                          </m:e>
                          <m:sub>
                            <m:r>
                              <a:rPr lang="en-US" altLang="zh-CN" sz="1600" i="1">
                                <a:latin typeface="Cambria Math" panose="02040503050406030204" pitchFamily="18" charset="0"/>
                              </a:rPr>
                              <m:t>0</m:t>
                            </m:r>
                          </m:sub>
                        </m:sSub>
                      </m:e>
                    </m:d>
                    <m:r>
                      <a:rPr lang="en-US" altLang="zh-CN" sz="1600" i="1">
                        <a:latin typeface="Cambria Math" panose="02040503050406030204" pitchFamily="18" charset="0"/>
                      </a:rPr>
                      <m:t>+</m:t>
                    </m:r>
                    <m:r>
                      <a:rPr lang="en-US" altLang="zh-CN" sz="1600" i="1">
                        <a:latin typeface="Cambria Math" panose="02040503050406030204" pitchFamily="18" charset="0"/>
                      </a:rPr>
                      <m:t>𝑙𝑜𝑔</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𝜋</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𝜋</m:t>
                            </m:r>
                          </m:e>
                          <m:sub>
                            <m:r>
                              <a:rPr lang="en-US" altLang="zh-CN" sz="1600" i="1">
                                <a:latin typeface="Cambria Math" panose="02040503050406030204" pitchFamily="18" charset="0"/>
                              </a:rPr>
                              <m:t>0</m:t>
                            </m:r>
                          </m:sub>
                        </m:sSub>
                      </m:den>
                    </m:f>
                  </m:oMath>
                </a14:m>
                <a:endParaRPr lang="en-CN" sz="1600" dirty="0"/>
              </a:p>
            </p:txBody>
          </p:sp>
        </mc:Choice>
        <mc:Fallback xmlns="">
          <p:sp>
            <p:nvSpPr>
              <p:cNvPr id="13" name="TextBox 30">
                <a:extLst>
                  <a:ext uri="{FF2B5EF4-FFF2-40B4-BE49-F238E27FC236}">
                    <a16:creationId xmlns:a16="http://schemas.microsoft.com/office/drawing/2014/main" id="{2EC9ADC3-1EF3-4444-B828-CFD6ABF97533}"/>
                  </a:ext>
                </a:extLst>
              </p:cNvPr>
              <p:cNvSpPr txBox="1">
                <a:spLocks noRot="1" noChangeAspect="1" noMove="1" noResize="1" noEditPoints="1" noAdjustHandles="1" noChangeArrowheads="1" noChangeShapeType="1" noTextEdit="1"/>
              </p:cNvSpPr>
              <p:nvPr/>
            </p:nvSpPr>
            <p:spPr>
              <a:xfrm>
                <a:off x="937304" y="3721760"/>
                <a:ext cx="7347006" cy="900568"/>
              </a:xfrm>
              <a:prstGeom prst="rect">
                <a:avLst/>
              </a:prstGeom>
              <a:blipFill>
                <a:blip r:embed="rId4"/>
                <a:stretch>
                  <a:fillRect l="-1207" t="-2817" b="-4225"/>
                </a:stretch>
              </a:blipFill>
            </p:spPr>
            <p:txBody>
              <a:bodyPr/>
              <a:lstStyle/>
              <a:p>
                <a:r>
                  <a:rPr lang="zh-CN" altLang="en-US">
                    <a:noFill/>
                  </a:rPr>
                  <a:t> </a:t>
                </a:r>
              </a:p>
            </p:txBody>
          </p:sp>
        </mc:Fallback>
      </mc:AlternateContent>
      <p:pic>
        <p:nvPicPr>
          <p:cNvPr id="15" name="Picture 7">
            <a:extLst>
              <a:ext uri="{FF2B5EF4-FFF2-40B4-BE49-F238E27FC236}">
                <a16:creationId xmlns:a16="http://schemas.microsoft.com/office/drawing/2014/main" id="{A9B627C7-2F34-AE4E-846F-008E0FADAAC2}"/>
              </a:ext>
            </a:extLst>
          </p:cNvPr>
          <p:cNvPicPr>
            <a:picLocks noChangeAspect="1"/>
          </p:cNvPicPr>
          <p:nvPr/>
        </p:nvPicPr>
        <p:blipFill>
          <a:blip r:embed="rId5"/>
          <a:stretch>
            <a:fillRect/>
          </a:stretch>
        </p:blipFill>
        <p:spPr>
          <a:xfrm>
            <a:off x="7034023" y="844960"/>
            <a:ext cx="5072487" cy="5827807"/>
          </a:xfrm>
          <a:prstGeom prst="rect">
            <a:avLst/>
          </a:prstGeom>
        </p:spPr>
      </p:pic>
      <mc:AlternateContent xmlns:mc="http://schemas.openxmlformats.org/markup-compatibility/2006" xmlns:a14="http://schemas.microsoft.com/office/drawing/2010/main">
        <mc:Choice Requires="a14">
          <p:sp>
            <p:nvSpPr>
              <p:cNvPr id="18" name="TextBox 29">
                <a:extLst>
                  <a:ext uri="{FF2B5EF4-FFF2-40B4-BE49-F238E27FC236}">
                    <a16:creationId xmlns:a16="http://schemas.microsoft.com/office/drawing/2014/main" id="{5B07973D-8722-CC48-934B-7D3E0BBC60A7}"/>
                  </a:ext>
                </a:extLst>
              </p:cNvPr>
              <p:cNvSpPr txBox="1"/>
              <p:nvPr/>
            </p:nvSpPr>
            <p:spPr>
              <a:xfrm>
                <a:off x="939349" y="4659152"/>
                <a:ext cx="6094674" cy="1381725"/>
              </a:xfrm>
              <a:prstGeom prst="rect">
                <a:avLst/>
              </a:prstGeom>
              <a:noFill/>
            </p:spPr>
            <p:txBody>
              <a:bodyPr wrap="square">
                <a:spAutoFit/>
              </a:bodyPr>
              <a:lstStyle/>
              <a:p>
                <a:pPr>
                  <a:lnSpc>
                    <a:spcPct val="150000"/>
                  </a:lnSpc>
                </a:pPr>
                <a:r>
                  <a:rPr lang="en-US" altLang="zh-CN" sz="1600" dirty="0">
                    <a:latin typeface="Arial" panose="020B0604020202020204" pitchFamily="34" charset="0"/>
                    <a:cs typeface="Arial" panose="020B0604020202020204" pitchFamily="34" charset="0"/>
                  </a:rPr>
                  <a:t>In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which</a:t>
                </a:r>
                <a:r>
                  <a:rPr lang="zh-CN" altLang="en-US" sz="1600" dirty="0">
                    <a:latin typeface="Arial" panose="020B0604020202020204" pitchFamily="34" charset="0"/>
                    <a:cs typeface="Arial" panose="020B0604020202020204" pitchFamily="34" charset="0"/>
                  </a:rPr>
                  <a:t>  </a:t>
                </a:r>
                <a14:m>
                  <m:oMath xmlns:m="http://schemas.openxmlformats.org/officeDocument/2006/math">
                    <m:sSup>
                      <m:sSupPr>
                        <m:ctrlPr>
                          <a:rPr lang="en-US" altLang="zh-CN" sz="1600" b="0" i="1" smtClean="0">
                            <a:latin typeface="Cambria Math" panose="02040503050406030204" pitchFamily="18" charset="0"/>
                          </a:rPr>
                        </m:ctrlPr>
                      </m:sSupPr>
                      <m:e>
                        <m:r>
                          <m:rPr>
                            <m:sty m:val="p"/>
                          </m:rPr>
                          <a:rPr lang="el-GR" altLang="zh-CN" sz="1600" b="0" i="1" smtClean="0">
                            <a:latin typeface="Cambria Math" panose="02040503050406030204" pitchFamily="18" charset="0"/>
                            <a:ea typeface="Cambria Math" panose="02040503050406030204" pitchFamily="18" charset="0"/>
                          </a:rPr>
                          <m:t>Σ</m:t>
                        </m:r>
                      </m:e>
                      <m:sup>
                        <m:r>
                          <a:rPr lang="en-US" altLang="zh-CN" sz="1600" b="0" i="1" smtClean="0">
                            <a:latin typeface="Cambria Math" panose="02040503050406030204" pitchFamily="18" charset="0"/>
                          </a:rPr>
                          <m:t>−1</m:t>
                        </m:r>
                      </m:sup>
                    </m:sSup>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0</m:t>
                            </m:r>
                          </m:sub>
                        </m:sSub>
                      </m:e>
                    </m:d>
                  </m:oMath>
                </a14:m>
                <a:r>
                  <a:rPr lang="zh-CN" altLang="en-US" sz="1600" b="0" dirty="0"/>
                  <a:t> </a:t>
                </a:r>
                <a:r>
                  <a:rPr lang="en-US" altLang="zh-CN" sz="1600" b="0" dirty="0">
                    <a:latin typeface="Arial" panose="020B0604020202020204" pitchFamily="34" charset="0"/>
                    <a:cs typeface="Arial" panose="020B0604020202020204" pitchFamily="34" charset="0"/>
                  </a:rPr>
                  <a:t>denotes</a:t>
                </a:r>
                <a:r>
                  <a:rPr lang="zh-CN" altLang="en-US" sz="1600" b="0" dirty="0">
                    <a:latin typeface="Arial" panose="020B0604020202020204" pitchFamily="34" charset="0"/>
                    <a:cs typeface="Arial" panose="020B0604020202020204" pitchFamily="34" charset="0"/>
                  </a:rPr>
                  <a:t> </a:t>
                </a:r>
                <a:r>
                  <a:rPr lang="en-US" altLang="zh-CN" sz="1600" b="0" dirty="0">
                    <a:latin typeface="Arial" panose="020B0604020202020204" pitchFamily="34" charset="0"/>
                    <a:cs typeface="Arial" panose="020B0604020202020204" pitchFamily="34" charset="0"/>
                  </a:rPr>
                  <a:t>the</a:t>
                </a:r>
                <a:r>
                  <a:rPr lang="zh-CN" altLang="en-US" sz="1600" b="0" dirty="0">
                    <a:latin typeface="Arial" panose="020B0604020202020204" pitchFamily="34" charset="0"/>
                    <a:cs typeface="Arial" panose="020B0604020202020204" pitchFamily="34" charset="0"/>
                  </a:rPr>
                  <a:t> </a:t>
                </a:r>
                <a:r>
                  <a:rPr lang="en-US" altLang="zh-CN" sz="1600" b="0" dirty="0">
                    <a:solidFill>
                      <a:srgbClr val="C00000"/>
                    </a:solidFill>
                    <a:latin typeface="Arial" panose="020B0604020202020204" pitchFamily="34" charset="0"/>
                    <a:cs typeface="Arial" panose="020B0604020202020204" pitchFamily="34" charset="0"/>
                  </a:rPr>
                  <a:t>LD1</a:t>
                </a:r>
                <a:r>
                  <a:rPr lang="zh-CN" altLang="en-US" sz="1600" b="0" dirty="0">
                    <a:solidFill>
                      <a:srgbClr val="FF0000"/>
                    </a:solidFill>
                  </a:rPr>
                  <a:t> </a:t>
                </a:r>
                <a:r>
                  <a:rPr lang="en-US" altLang="zh-CN" sz="1600" b="0" dirty="0"/>
                  <a:t>(</a:t>
                </a:r>
                <a14:m>
                  <m:oMath xmlns:m="http://schemas.openxmlformats.org/officeDocument/2006/math">
                    <m:r>
                      <a:rPr lang="en-US" altLang="zh-CN" sz="1600" b="0" i="1" dirty="0" smtClean="0">
                        <a:latin typeface="Cambria Math" panose="02040503050406030204" pitchFamily="18" charset="0"/>
                      </a:rPr>
                      <m:t>𝑤</m:t>
                    </m:r>
                  </m:oMath>
                </a14:m>
                <a:r>
                  <a:rPr lang="en-US" altLang="zh-CN" sz="1600" b="0" dirty="0"/>
                  <a:t>).</a:t>
                </a:r>
              </a:p>
              <a:p>
                <a:pPr>
                  <a:lnSpc>
                    <a:spcPct val="150000"/>
                  </a:lnSpc>
                </a:pPr>
                <a:r>
                  <a:rPr lang="en-US" altLang="zh-CN" sz="1600" dirty="0">
                    <a:latin typeface="Arial" panose="020B0604020202020204" pitchFamily="34" charset="0"/>
                    <a:cs typeface="Arial" panose="020B0604020202020204" pitchFamily="34" charset="0"/>
                  </a:rPr>
                  <a:t>Decision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rule:</a:t>
                </a:r>
                <a:r>
                  <a:rPr lang="zh-CN" altLang="en-US" sz="1600" dirty="0">
                    <a:latin typeface="Arial" panose="020B0604020202020204" pitchFamily="34" charset="0"/>
                    <a:cs typeface="Arial" panose="020B0604020202020204" pitchFamily="34" charset="0"/>
                  </a:rPr>
                  <a:t> </a:t>
                </a:r>
                <a14:m>
                  <m:oMath xmlns:m="http://schemas.openxmlformats.org/officeDocument/2006/math">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𝑦</m:t>
                        </m:r>
                      </m:e>
                    </m:acc>
                    <m:d>
                      <m:dPr>
                        <m:ctrlPr>
                          <a:rPr lang="en-US" altLang="zh-CN" sz="1600" b="0" i="1" dirty="0" smtClean="0">
                            <a:latin typeface="Cambria Math" panose="02040503050406030204" pitchFamily="18" charset="0"/>
                          </a:rPr>
                        </m:ctrlPr>
                      </m:dPr>
                      <m:e>
                        <m:r>
                          <a:rPr lang="en-US" altLang="zh-CN" sz="1600" b="0" i="1" dirty="0" smtClean="0">
                            <a:latin typeface="Cambria Math" panose="02040503050406030204" pitchFamily="18" charset="0"/>
                          </a:rPr>
                          <m:t>𝑥</m:t>
                        </m:r>
                      </m:e>
                    </m:d>
                    <m:r>
                      <a:rPr lang="en-US" altLang="zh-CN" sz="1600" b="0" i="1" dirty="0" smtClean="0">
                        <a:latin typeface="Cambria Math" panose="02040503050406030204" pitchFamily="18" charset="0"/>
                      </a:rPr>
                      <m:t>=1</m:t>
                    </m:r>
                    <m:d>
                      <m:dPr>
                        <m:ctrlPr>
                          <a:rPr lang="en-US" altLang="zh-CN" sz="1600" b="0" i="1" dirty="0" smtClean="0">
                            <a:latin typeface="Cambria Math" panose="02040503050406030204" pitchFamily="18" charset="0"/>
                          </a:rPr>
                        </m:ctrlPr>
                      </m:dPr>
                      <m:e>
                        <m:r>
                          <m:rPr>
                            <m:nor/>
                          </m:rPr>
                          <a:rPr lang="en-US" altLang="zh-CN" sz="1600" b="0" i="0" dirty="0" smtClean="0">
                            <a:latin typeface="Cambria Math" panose="02040503050406030204" pitchFamily="18" charset="0"/>
                          </a:rPr>
                          <m:t>HeartDisease</m:t>
                        </m:r>
                      </m:e>
                    </m:d>
                  </m:oMath>
                </a14:m>
                <a:r>
                  <a:rPr lang="zh-CN" altLang="en-US" sz="1600" b="0" dirty="0"/>
                  <a:t> </a:t>
                </a:r>
                <a:r>
                  <a:rPr lang="en-US" altLang="zh-CN" sz="1600" b="0" dirty="0">
                    <a:latin typeface="Arial" panose="020B0604020202020204" pitchFamily="34" charset="0"/>
                    <a:cs typeface="Arial" panose="020B0604020202020204" pitchFamily="34" charset="0"/>
                  </a:rPr>
                  <a:t>iff</a:t>
                </a:r>
                <a:r>
                  <a:rPr lang="zh-CN" altLang="en-US" sz="1600" b="0" dirty="0"/>
                  <a:t> </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𝑤</m:t>
                        </m:r>
                      </m:e>
                      <m:sup>
                        <m:r>
                          <a:rPr lang="en-US" altLang="zh-CN" sz="1600" b="0" i="1" smtClean="0">
                            <a:latin typeface="Cambria Math" panose="02040503050406030204" pitchFamily="18" charset="0"/>
                          </a:rPr>
                          <m:t>𝑇</m:t>
                        </m:r>
                      </m:sup>
                    </m:sSup>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&gt;</m:t>
                    </m:r>
                    <m:r>
                      <a:rPr lang="en-US" altLang="zh-CN" sz="1600" b="0" i="1" smtClean="0">
                        <a:latin typeface="Cambria Math" panose="02040503050406030204" pitchFamily="18" charset="0"/>
                      </a:rPr>
                      <m:t>𝑐</m:t>
                    </m:r>
                  </m:oMath>
                </a14:m>
                <a:endParaRPr lang="en-US" altLang="zh-CN" sz="1600" b="0" dirty="0"/>
              </a:p>
              <a:p>
                <a:pPr>
                  <a:lnSpc>
                    <a:spcPct val="150000"/>
                  </a:lnSpc>
                </a:pPr>
                <a:r>
                  <a:rPr lang="en-US" altLang="zh-CN" sz="1600" b="0" dirty="0">
                    <a:latin typeface="Arial" panose="020B0604020202020204" pitchFamily="34" charset="0"/>
                    <a:cs typeface="Arial" panose="020B0604020202020204" pitchFamily="34" charset="0"/>
                  </a:rPr>
                  <a:t>where</a:t>
                </a:r>
                <a:r>
                  <a:rPr lang="zh-CN" altLang="en-US" sz="1600" b="0" dirty="0"/>
                  <a:t> </a:t>
                </a:r>
                <a14:m>
                  <m:oMath xmlns:m="http://schemas.openxmlformats.org/officeDocument/2006/math">
                    <m:r>
                      <a:rPr lang="en-US" altLang="zh-CN" sz="1600" b="0" i="1" smtClean="0">
                        <a:latin typeface="Cambria Math" panose="02040503050406030204" pitchFamily="18" charset="0"/>
                      </a:rPr>
                      <m:t>𝑐</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2</m:t>
                        </m:r>
                      </m:den>
                    </m:f>
                    <m:sSup>
                      <m:sSupPr>
                        <m:ctrlPr>
                          <a:rPr lang="en-US" altLang="zh-CN" sz="1600" b="0" i="1" smtClean="0">
                            <a:latin typeface="Cambria Math" panose="02040503050406030204" pitchFamily="18" charset="0"/>
                          </a:rPr>
                        </m:ctrlPr>
                      </m:sSupPr>
                      <m:e>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0</m:t>
                                </m:r>
                              </m:sub>
                            </m:sSub>
                          </m:e>
                        </m:d>
                      </m:e>
                      <m:sup>
                        <m:r>
                          <a:rPr lang="en-US" altLang="zh-CN" sz="1600" b="0" i="1" smtClean="0">
                            <a:latin typeface="Cambria Math" panose="02040503050406030204" pitchFamily="18" charset="0"/>
                          </a:rPr>
                          <m:t>𝑇</m:t>
                        </m:r>
                      </m:sup>
                    </m:sSup>
                    <m:sSup>
                      <m:sSupPr>
                        <m:ctrlPr>
                          <a:rPr lang="en-US" altLang="zh-CN" sz="1600" b="0" i="1" smtClean="0">
                            <a:latin typeface="Cambria Math" panose="02040503050406030204" pitchFamily="18" charset="0"/>
                          </a:rPr>
                        </m:ctrlPr>
                      </m:sSupPr>
                      <m:e>
                        <m:r>
                          <m:rPr>
                            <m:sty m:val="p"/>
                          </m:rPr>
                          <a:rPr lang="el-GR" altLang="zh-CN" sz="1600" b="0" i="1" smtClean="0">
                            <a:latin typeface="Cambria Math" panose="02040503050406030204" pitchFamily="18" charset="0"/>
                            <a:ea typeface="Cambria Math" panose="02040503050406030204" pitchFamily="18" charset="0"/>
                          </a:rPr>
                          <m:t>Σ</m:t>
                        </m:r>
                      </m:e>
                      <m:sup>
                        <m:r>
                          <a:rPr lang="en-US" altLang="zh-CN" sz="1600" b="0" i="1" smtClean="0">
                            <a:latin typeface="Cambria Math" panose="02040503050406030204" pitchFamily="18" charset="0"/>
                          </a:rPr>
                          <m:t>−1</m:t>
                        </m:r>
                      </m:sup>
                    </m:sSup>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0</m:t>
                            </m:r>
                          </m:sub>
                        </m:sSub>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𝑙𝑜𝑔</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𝜋</m:t>
                            </m:r>
                          </m:e>
                          <m:sub>
                            <m:r>
                              <a:rPr lang="en-US" altLang="zh-CN" sz="1600" b="0" i="1" smtClean="0">
                                <a:latin typeface="Cambria Math" panose="02040503050406030204" pitchFamily="18" charset="0"/>
                              </a:rPr>
                              <m:t>1</m:t>
                            </m:r>
                          </m:sub>
                        </m:sSub>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𝜋</m:t>
                            </m:r>
                          </m:e>
                          <m:sub>
                            <m:r>
                              <a:rPr lang="en-US" altLang="zh-CN" sz="1600" b="0" i="1" smtClean="0">
                                <a:latin typeface="Cambria Math" panose="02040503050406030204" pitchFamily="18" charset="0"/>
                              </a:rPr>
                              <m:t>0</m:t>
                            </m:r>
                          </m:sub>
                        </m:sSub>
                      </m:den>
                    </m:f>
                  </m:oMath>
                </a14:m>
                <a:endParaRPr lang="en-US" altLang="zh-CN" sz="1600" b="0" dirty="0"/>
              </a:p>
            </p:txBody>
          </p:sp>
        </mc:Choice>
        <mc:Fallback xmlns="">
          <p:sp>
            <p:nvSpPr>
              <p:cNvPr id="18" name="TextBox 29">
                <a:extLst>
                  <a:ext uri="{FF2B5EF4-FFF2-40B4-BE49-F238E27FC236}">
                    <a16:creationId xmlns:a16="http://schemas.microsoft.com/office/drawing/2014/main" id="{5B07973D-8722-CC48-934B-7D3E0BBC60A7}"/>
                  </a:ext>
                </a:extLst>
              </p:cNvPr>
              <p:cNvSpPr txBox="1">
                <a:spLocks noRot="1" noChangeAspect="1" noMove="1" noResize="1" noEditPoints="1" noAdjustHandles="1" noChangeArrowheads="1" noChangeShapeType="1" noTextEdit="1"/>
              </p:cNvSpPr>
              <p:nvPr/>
            </p:nvSpPr>
            <p:spPr>
              <a:xfrm>
                <a:off x="939349" y="4659152"/>
                <a:ext cx="6094674" cy="1381725"/>
              </a:xfrm>
              <a:prstGeom prst="rect">
                <a:avLst/>
              </a:prstGeom>
              <a:blipFill>
                <a:blip r:embed="rId6"/>
                <a:stretch>
                  <a:fillRect l="-416"/>
                </a:stretch>
              </a:blipFill>
            </p:spPr>
            <p:txBody>
              <a:bodyPr/>
              <a:lstStyle/>
              <a:p>
                <a:r>
                  <a:rPr lang="en-CN">
                    <a:noFill/>
                  </a:rPr>
                  <a:t> </a:t>
                </a:r>
              </a:p>
            </p:txBody>
          </p:sp>
        </mc:Fallback>
      </mc:AlternateContent>
      <p:graphicFrame>
        <p:nvGraphicFramePr>
          <p:cNvPr id="19" name="Table 31">
            <a:extLst>
              <a:ext uri="{FF2B5EF4-FFF2-40B4-BE49-F238E27FC236}">
                <a16:creationId xmlns:a16="http://schemas.microsoft.com/office/drawing/2014/main" id="{6917FD60-E129-B545-A212-D13085D720D1}"/>
              </a:ext>
            </a:extLst>
          </p:cNvPr>
          <p:cNvGraphicFramePr>
            <a:graphicFrameLocks noGrp="1"/>
          </p:cNvGraphicFramePr>
          <p:nvPr>
            <p:extLst>
              <p:ext uri="{D42A27DB-BD31-4B8C-83A1-F6EECF244321}">
                <p14:modId xmlns:p14="http://schemas.microsoft.com/office/powerpoint/2010/main" val="1574113611"/>
              </p:ext>
            </p:extLst>
          </p:nvPr>
        </p:nvGraphicFramePr>
        <p:xfrm>
          <a:off x="534380" y="5993190"/>
          <a:ext cx="5981004" cy="673964"/>
        </p:xfrm>
        <a:graphic>
          <a:graphicData uri="http://schemas.openxmlformats.org/drawingml/2006/table">
            <a:tbl>
              <a:tblPr firstRow="1">
                <a:tableStyleId>{9D7B26C5-4107-4FEC-AEDC-1716B250A1EF}</a:tableStyleId>
              </a:tblPr>
              <a:tblGrid>
                <a:gridCol w="1495251">
                  <a:extLst>
                    <a:ext uri="{9D8B030D-6E8A-4147-A177-3AD203B41FA5}">
                      <a16:colId xmlns:a16="http://schemas.microsoft.com/office/drawing/2014/main" val="2350820505"/>
                    </a:ext>
                  </a:extLst>
                </a:gridCol>
                <a:gridCol w="1495251">
                  <a:extLst>
                    <a:ext uri="{9D8B030D-6E8A-4147-A177-3AD203B41FA5}">
                      <a16:colId xmlns:a16="http://schemas.microsoft.com/office/drawing/2014/main" val="2020341344"/>
                    </a:ext>
                  </a:extLst>
                </a:gridCol>
                <a:gridCol w="1495251">
                  <a:extLst>
                    <a:ext uri="{9D8B030D-6E8A-4147-A177-3AD203B41FA5}">
                      <a16:colId xmlns:a16="http://schemas.microsoft.com/office/drawing/2014/main" val="1431339566"/>
                    </a:ext>
                  </a:extLst>
                </a:gridCol>
                <a:gridCol w="1495251">
                  <a:extLst>
                    <a:ext uri="{9D8B030D-6E8A-4147-A177-3AD203B41FA5}">
                      <a16:colId xmlns:a16="http://schemas.microsoft.com/office/drawing/2014/main" val="1828264949"/>
                    </a:ext>
                  </a:extLst>
                </a:gridCol>
              </a:tblGrid>
              <a:tr h="336982">
                <a:tc>
                  <a:txBody>
                    <a:bodyPr/>
                    <a:lstStyle/>
                    <a:p>
                      <a:pPr algn="ctr"/>
                      <a:r>
                        <a:rPr lang="en-US" altLang="zh-CN" sz="1600" dirty="0">
                          <a:effectLst/>
                          <a:latin typeface="Arial" panose="020B0604020202020204" pitchFamily="34" charset="0"/>
                          <a:cs typeface="Arial" panose="020B0604020202020204" pitchFamily="34" charset="0"/>
                        </a:rPr>
                        <a:t>Model</a:t>
                      </a:r>
                      <a:endParaRPr lang="en-GB" sz="1600" dirty="0">
                        <a:effectLst/>
                        <a:latin typeface="Arial" panose="020B0604020202020204" pitchFamily="34" charset="0"/>
                        <a:cs typeface="Arial" panose="020B0604020202020204" pitchFamily="34" charset="0"/>
                      </a:endParaRPr>
                    </a:p>
                  </a:txBody>
                  <a:tcPr marL="42260" marR="42260" marT="33808" marB="21130" anchor="ctr"/>
                </a:tc>
                <a:tc>
                  <a:txBody>
                    <a:bodyPr/>
                    <a:lstStyle/>
                    <a:p>
                      <a:pPr algn="ctr"/>
                      <a:r>
                        <a:rPr lang="en-GB" sz="1600" dirty="0">
                          <a:effectLst/>
                          <a:latin typeface="Arial" panose="020B0604020202020204" pitchFamily="34" charset="0"/>
                          <a:cs typeface="Arial" panose="020B0604020202020204" pitchFamily="34" charset="0"/>
                        </a:rPr>
                        <a:t>ROC</a:t>
                      </a:r>
                    </a:p>
                  </a:txBody>
                  <a:tcPr marL="42260" marR="42260" marT="33808" marB="21130" anchor="ctr"/>
                </a:tc>
                <a:tc>
                  <a:txBody>
                    <a:bodyPr/>
                    <a:lstStyle/>
                    <a:p>
                      <a:pPr algn="ctr"/>
                      <a:r>
                        <a:rPr lang="en-GB" sz="1600" dirty="0">
                          <a:effectLst/>
                          <a:latin typeface="Arial" panose="020B0604020202020204" pitchFamily="34" charset="0"/>
                          <a:cs typeface="Arial" panose="020B0604020202020204" pitchFamily="34" charset="0"/>
                        </a:rPr>
                        <a:t>Sens</a:t>
                      </a:r>
                    </a:p>
                  </a:txBody>
                  <a:tcPr marL="42260" marR="42260" marT="33808" marB="21130" anchor="ctr"/>
                </a:tc>
                <a:tc>
                  <a:txBody>
                    <a:bodyPr/>
                    <a:lstStyle/>
                    <a:p>
                      <a:pPr algn="ctr"/>
                      <a:r>
                        <a:rPr lang="en-GB" sz="1600" dirty="0">
                          <a:effectLst/>
                          <a:latin typeface="Arial" panose="020B0604020202020204" pitchFamily="34" charset="0"/>
                          <a:cs typeface="Arial" panose="020B0604020202020204" pitchFamily="34" charset="0"/>
                        </a:rPr>
                        <a:t>Spec</a:t>
                      </a:r>
                    </a:p>
                  </a:txBody>
                  <a:tcPr marL="42260" marR="42260" marT="33808" marB="21130" anchor="ctr"/>
                </a:tc>
                <a:extLst>
                  <a:ext uri="{0D108BD9-81ED-4DB2-BD59-A6C34878D82A}">
                    <a16:rowId xmlns:a16="http://schemas.microsoft.com/office/drawing/2014/main" val="347753241"/>
                  </a:ext>
                </a:extLst>
              </a:tr>
              <a:tr h="336982">
                <a:tc>
                  <a:txBody>
                    <a:bodyPr/>
                    <a:lstStyle/>
                    <a:p>
                      <a:pPr algn="ctr"/>
                      <a:r>
                        <a:rPr lang="en-US" altLang="zh-CN" sz="1400" dirty="0">
                          <a:effectLst/>
                          <a:latin typeface="Arial" panose="020B0604020202020204" pitchFamily="34" charset="0"/>
                          <a:cs typeface="Arial" panose="020B0604020202020204" pitchFamily="34" charset="0"/>
                        </a:rPr>
                        <a:t>LDA</a:t>
                      </a:r>
                      <a:endParaRPr lang="en-CN" sz="1400" dirty="0">
                        <a:effectLst/>
                        <a:latin typeface="Arial" panose="020B0604020202020204" pitchFamily="34" charset="0"/>
                        <a:cs typeface="Arial" panose="020B0604020202020204" pitchFamily="34" charset="0"/>
                      </a:endParaRPr>
                    </a:p>
                  </a:txBody>
                  <a:tcPr marL="42260" marR="42260" marT="14087" marB="14087" anchor="ctr"/>
                </a:tc>
                <a:tc>
                  <a:txBody>
                    <a:bodyPr/>
                    <a:lstStyle/>
                    <a:p>
                      <a:pPr algn="ctr"/>
                      <a:r>
                        <a:rPr lang="en-CN" sz="1400" dirty="0">
                          <a:effectLst/>
                          <a:latin typeface="Arial" panose="020B0604020202020204" pitchFamily="34" charset="0"/>
                          <a:cs typeface="Arial" panose="020B0604020202020204" pitchFamily="34" charset="0"/>
                        </a:rPr>
                        <a:t>0.84</a:t>
                      </a:r>
                      <a:r>
                        <a:rPr lang="en-US" altLang="zh-CN" sz="1400" dirty="0">
                          <a:effectLst/>
                          <a:latin typeface="Arial" panose="020B0604020202020204" pitchFamily="34" charset="0"/>
                          <a:cs typeface="Arial" panose="020B0604020202020204" pitchFamily="34" charset="0"/>
                        </a:rPr>
                        <a:t>51±0.0025</a:t>
                      </a:r>
                      <a:endParaRPr lang="en-CN" sz="1400" dirty="0">
                        <a:effectLst/>
                        <a:latin typeface="Arial" panose="020B0604020202020204" pitchFamily="34" charset="0"/>
                        <a:cs typeface="Arial" panose="020B0604020202020204" pitchFamily="34" charset="0"/>
                      </a:endParaRPr>
                    </a:p>
                  </a:txBody>
                  <a:tcPr marL="42260" marR="42260" marT="14087" marB="14087" anchor="ctr"/>
                </a:tc>
                <a:tc>
                  <a:txBody>
                    <a:bodyPr/>
                    <a:lstStyle/>
                    <a:p>
                      <a:pPr algn="ctr"/>
                      <a:r>
                        <a:rPr lang="en-CN" sz="1400" dirty="0">
                          <a:effectLst/>
                          <a:latin typeface="Arial" panose="020B0604020202020204" pitchFamily="34" charset="0"/>
                          <a:cs typeface="Arial" panose="020B0604020202020204" pitchFamily="34" charset="0"/>
                        </a:rPr>
                        <a:t>0.</a:t>
                      </a:r>
                      <a:r>
                        <a:rPr lang="en-US" altLang="zh-CN" sz="1400" dirty="0">
                          <a:effectLst/>
                          <a:latin typeface="Arial" panose="020B0604020202020204" pitchFamily="34" charset="0"/>
                          <a:cs typeface="Arial" panose="020B0604020202020204" pitchFamily="34" charset="0"/>
                        </a:rPr>
                        <a:t>7897±0.0022</a:t>
                      </a:r>
                      <a:endParaRPr lang="en-CN" sz="1400" dirty="0">
                        <a:effectLst/>
                        <a:latin typeface="Arial" panose="020B0604020202020204" pitchFamily="34" charset="0"/>
                        <a:cs typeface="Arial" panose="020B0604020202020204" pitchFamily="34" charset="0"/>
                      </a:endParaRPr>
                    </a:p>
                  </a:txBody>
                  <a:tcPr marL="42260" marR="42260" marT="14087" marB="14087" anchor="ctr"/>
                </a:tc>
                <a:tc>
                  <a:txBody>
                    <a:bodyPr/>
                    <a:lstStyle/>
                    <a:p>
                      <a:pPr algn="ctr"/>
                      <a:r>
                        <a:rPr lang="en-CN" sz="1400" dirty="0">
                          <a:effectLst/>
                          <a:latin typeface="Arial" panose="020B0604020202020204" pitchFamily="34" charset="0"/>
                          <a:cs typeface="Arial" panose="020B0604020202020204" pitchFamily="34" charset="0"/>
                        </a:rPr>
                        <a:t>0.</a:t>
                      </a:r>
                      <a:r>
                        <a:rPr lang="en-US" altLang="zh-CN" sz="1400" dirty="0">
                          <a:effectLst/>
                          <a:latin typeface="Arial" panose="020B0604020202020204" pitchFamily="34" charset="0"/>
                          <a:cs typeface="Arial" panose="020B0604020202020204" pitchFamily="34" charset="0"/>
                        </a:rPr>
                        <a:t>7516±0.0035</a:t>
                      </a:r>
                      <a:endParaRPr lang="en-CN" sz="1400" dirty="0">
                        <a:effectLst/>
                        <a:latin typeface="Arial" panose="020B0604020202020204" pitchFamily="34" charset="0"/>
                        <a:cs typeface="Arial" panose="020B0604020202020204" pitchFamily="34" charset="0"/>
                      </a:endParaRPr>
                    </a:p>
                  </a:txBody>
                  <a:tcPr marL="42260" marR="42260" marT="14087" marB="14087" anchor="ctr"/>
                </a:tc>
                <a:extLst>
                  <a:ext uri="{0D108BD9-81ED-4DB2-BD59-A6C34878D82A}">
                    <a16:rowId xmlns:a16="http://schemas.microsoft.com/office/drawing/2014/main" val="408249658"/>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94A8AE-5443-8749-A3BE-2E20AC7F4C63}"/>
                  </a:ext>
                </a:extLst>
              </p:cNvPr>
              <p:cNvSpPr txBox="1"/>
              <p:nvPr/>
            </p:nvSpPr>
            <p:spPr>
              <a:xfrm>
                <a:off x="867854" y="2522139"/>
                <a:ext cx="5442644" cy="5631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𝜋</m:t>
                                  </m:r>
                                </m:e>
                              </m:d>
                            </m:e>
                            <m:sup>
                              <m:r>
                                <a:rPr lang="en-US" b="0" i="1" smtClean="0">
                                  <a:latin typeface="Cambria Math" panose="02040503050406030204" pitchFamily="18" charset="0"/>
                                </a:rPr>
                                <m:t>𝑝</m:t>
                              </m:r>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Σ</m:t>
                                  </m:r>
                                </m:e>
                              </m:d>
                            </m:e>
                            <m:sup>
                              <m:r>
                                <a:rPr lang="en-US" b="0" i="1" smtClean="0">
                                  <a:latin typeface="Cambria Math" panose="02040503050406030204" pitchFamily="18" charset="0"/>
                                </a:rPr>
                                <m:t>1/2</m:t>
                              </m:r>
                            </m:sup>
                          </m:sSup>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func>
                    </m:oMath>
                  </m:oMathPara>
                </a14:m>
                <a:endParaRPr lang="en-CN" dirty="0"/>
              </a:p>
            </p:txBody>
          </p:sp>
        </mc:Choice>
        <mc:Fallback xmlns="">
          <p:sp>
            <p:nvSpPr>
              <p:cNvPr id="3" name="TextBox 2">
                <a:extLst>
                  <a:ext uri="{FF2B5EF4-FFF2-40B4-BE49-F238E27FC236}">
                    <a16:creationId xmlns:a16="http://schemas.microsoft.com/office/drawing/2014/main" id="{F594A8AE-5443-8749-A3BE-2E20AC7F4C63}"/>
                  </a:ext>
                </a:extLst>
              </p:cNvPr>
              <p:cNvSpPr txBox="1">
                <a:spLocks noRot="1" noChangeAspect="1" noMove="1" noResize="1" noEditPoints="1" noAdjustHandles="1" noChangeArrowheads="1" noChangeShapeType="1" noTextEdit="1"/>
              </p:cNvSpPr>
              <p:nvPr/>
            </p:nvSpPr>
            <p:spPr>
              <a:xfrm>
                <a:off x="867854" y="2522139"/>
                <a:ext cx="5442644" cy="563167"/>
              </a:xfrm>
              <a:prstGeom prst="rect">
                <a:avLst/>
              </a:prstGeom>
              <a:blipFill>
                <a:blip r:embed="rId7"/>
                <a:stretch>
                  <a:fillRect t="-4444" b="-6667"/>
                </a:stretch>
              </a:blipFill>
            </p:spPr>
            <p:txBody>
              <a:bodyPr/>
              <a:lstStyle/>
              <a:p>
                <a:r>
                  <a:rPr lang="en-CN">
                    <a:noFill/>
                  </a:rPr>
                  <a:t> </a:t>
                </a:r>
              </a:p>
            </p:txBody>
          </p:sp>
        </mc:Fallback>
      </mc:AlternateContent>
    </p:spTree>
    <p:extLst>
      <p:ext uri="{BB962C8B-B14F-4D97-AF65-F5344CB8AC3E}">
        <p14:creationId xmlns:p14="http://schemas.microsoft.com/office/powerpoint/2010/main" val="41258808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TotalTime>
  <Words>2415</Words>
  <Application>Microsoft Macintosh PowerPoint</Application>
  <PresentationFormat>Widescreen</PresentationFormat>
  <Paragraphs>188</Paragraphs>
  <Slides>14</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-apple-system</vt:lpstr>
      <vt:lpstr>等线</vt:lpstr>
      <vt:lpstr>等线 Light</vt:lpstr>
      <vt:lpstr>Microsoft YaHei</vt:lpstr>
      <vt:lpstr>Microsoft YaHei</vt:lpstr>
      <vt:lpstr>Arial</vt:lpstr>
      <vt:lpstr>Cambria Math</vt:lpstr>
      <vt:lpstr>STIXGeneral</vt:lpstr>
      <vt:lpstr>STIXGeneral-Regular</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林忆杉</dc:creator>
  <cp:lastModifiedBy>zhangyumeng_sjtu@163.com</cp:lastModifiedBy>
  <cp:revision>294</cp:revision>
  <dcterms:created xsi:type="dcterms:W3CDTF">2020-04-28T01:21:00Z</dcterms:created>
  <dcterms:modified xsi:type="dcterms:W3CDTF">2022-05-26T10:29:25Z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9D4D5CAC052448FEA831A52E200CA35F</vt:lpwstr>
  </property>
  <property fmtid="{D5CDD505-2E9C-101B-9397-08002B2CF9AE}" pid="3" name="KSOProductBuildVer">
    <vt:lpwstr>2052-11.1.0.11115</vt:lpwstr>
  </property>
</Properties>
</file>